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04" r:id="rId3"/>
    <p:sldId id="305" r:id="rId4"/>
    <p:sldId id="306" r:id="rId5"/>
    <p:sldId id="307" r:id="rId6"/>
    <p:sldId id="308" r:id="rId7"/>
    <p:sldId id="390" r:id="rId8"/>
    <p:sldId id="362" r:id="rId9"/>
    <p:sldId id="314" r:id="rId10"/>
    <p:sldId id="315" r:id="rId11"/>
    <p:sldId id="391" r:id="rId12"/>
    <p:sldId id="392" r:id="rId13"/>
    <p:sldId id="393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9" r:id="rId30"/>
    <p:sldId id="435" r:id="rId31"/>
    <p:sldId id="430" r:id="rId32"/>
    <p:sldId id="412" r:id="rId33"/>
    <p:sldId id="363" r:id="rId34"/>
    <p:sldId id="364" r:id="rId35"/>
    <p:sldId id="365" r:id="rId36"/>
    <p:sldId id="366" r:id="rId37"/>
    <p:sldId id="394" r:id="rId38"/>
    <p:sldId id="387" r:id="rId39"/>
    <p:sldId id="395" r:id="rId40"/>
    <p:sldId id="381" r:id="rId41"/>
    <p:sldId id="403" r:id="rId42"/>
    <p:sldId id="384" r:id="rId43"/>
    <p:sldId id="404" r:id="rId44"/>
    <p:sldId id="407" r:id="rId45"/>
    <p:sldId id="406" r:id="rId46"/>
    <p:sldId id="405" r:id="rId47"/>
    <p:sldId id="408" r:id="rId48"/>
    <p:sldId id="409" r:id="rId49"/>
    <p:sldId id="372" r:id="rId50"/>
    <p:sldId id="397" r:id="rId51"/>
    <p:sldId id="432" r:id="rId52"/>
    <p:sldId id="433" r:id="rId53"/>
    <p:sldId id="437" r:id="rId54"/>
    <p:sldId id="438" r:id="rId55"/>
    <p:sldId id="439" r:id="rId56"/>
    <p:sldId id="440" r:id="rId57"/>
    <p:sldId id="312" r:id="rId58"/>
    <p:sldId id="309" r:id="rId59"/>
    <p:sldId id="311" r:id="rId60"/>
    <p:sldId id="319" r:id="rId61"/>
    <p:sldId id="320" r:id="rId62"/>
    <p:sldId id="346" r:id="rId63"/>
    <p:sldId id="355" r:id="rId64"/>
    <p:sldId id="436" r:id="rId65"/>
    <p:sldId id="410" r:id="rId66"/>
    <p:sldId id="411" r:id="rId67"/>
    <p:sldId id="431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85BB"/>
    <a:srgbClr val="008996"/>
    <a:srgbClr val="6A6A6A"/>
    <a:srgbClr val="FC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3" autoAdjust="0"/>
    <p:restoredTop sz="94667"/>
  </p:normalViewPr>
  <p:slideViewPr>
    <p:cSldViewPr snapToGrid="0" snapToObjects="1">
      <p:cViewPr varScale="1">
        <p:scale>
          <a:sx n="99" d="100"/>
          <a:sy n="99" d="100"/>
        </p:scale>
        <p:origin x="5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A9625-B5F5-4FAD-A6C2-F670CBAD36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207150F-5350-4284-A692-D4BE2ABEA08B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Il </a:t>
          </a:r>
          <a:r>
            <a:rPr lang="en-US" sz="1600" b="1" dirty="0" err="1">
              <a:solidFill>
                <a:schemeClr val="tx1"/>
              </a:solidFill>
              <a:latin typeface="Segoe Print" panose="02000600000000000000" pitchFamily="2" charset="0"/>
            </a:rPr>
            <a:t>contesto</a:t>
          </a:r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: Cerved Group</a:t>
          </a:r>
        </a:p>
      </dgm:t>
    </dgm:pt>
    <dgm:pt modelId="{563D0F81-28D4-4156-A6C0-500E06902C24}" type="parTrans" cxnId="{D9D4CB29-2378-45F9-A8CB-F53EE15505BC}">
      <dgm:prSet/>
      <dgm:spPr/>
      <dgm:t>
        <a:bodyPr/>
        <a:lstStyle/>
        <a:p>
          <a:endParaRPr lang="en-US" sz="1800"/>
        </a:p>
      </dgm:t>
    </dgm:pt>
    <dgm:pt modelId="{26AF5080-A0B4-4AB8-8851-B540F383615D}" type="sibTrans" cxnId="{D9D4CB29-2378-45F9-A8CB-F53EE15505BC}">
      <dgm:prSet/>
      <dgm:spPr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endParaRPr lang="en-US" sz="1800"/>
        </a:p>
      </dgm:t>
    </dgm:pt>
    <dgm:pt modelId="{48D8DC51-204B-448F-8046-A4D9F52F92DF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Agile Transition</a:t>
          </a:r>
        </a:p>
      </dgm:t>
    </dgm:pt>
    <dgm:pt modelId="{E60CA733-24C8-4D3E-B430-1D0D036FDC6B}" type="parTrans" cxnId="{62643EC5-BEF5-48CD-9810-A0CCA8B214AD}">
      <dgm:prSet/>
      <dgm:spPr/>
      <dgm:t>
        <a:bodyPr/>
        <a:lstStyle/>
        <a:p>
          <a:endParaRPr lang="it-IT"/>
        </a:p>
      </dgm:t>
    </dgm:pt>
    <dgm:pt modelId="{E6EFFA9C-6E93-409B-8E66-24F8ABDFC574}" type="sibTrans" cxnId="{62643EC5-BEF5-48CD-9810-A0CCA8B214AD}">
      <dgm:prSet/>
      <dgm:spPr/>
      <dgm:t>
        <a:bodyPr/>
        <a:lstStyle/>
        <a:p>
          <a:endParaRPr lang="it-IT"/>
        </a:p>
      </dgm:t>
    </dgm:pt>
    <dgm:pt modelId="{D226A192-03F4-4DCC-9DD8-9FB5ADF8B504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TL vs SM</a:t>
          </a:r>
          <a:endParaRPr lang="en-US" sz="1600" b="1" i="0" dirty="0">
            <a:solidFill>
              <a:schemeClr val="tx1"/>
            </a:solidFill>
            <a:latin typeface="Segoe Print" panose="02000600000000000000" pitchFamily="2" charset="0"/>
          </a:endParaRPr>
        </a:p>
      </dgm:t>
    </dgm:pt>
    <dgm:pt modelId="{5A4CE184-3388-437C-BDB3-0A58FF0B9A93}" type="parTrans" cxnId="{D633B77F-6917-4C4C-801F-37A665F459F7}">
      <dgm:prSet/>
      <dgm:spPr/>
      <dgm:t>
        <a:bodyPr/>
        <a:lstStyle/>
        <a:p>
          <a:endParaRPr lang="it-IT"/>
        </a:p>
      </dgm:t>
    </dgm:pt>
    <dgm:pt modelId="{3ADA111B-9F7B-4FC6-8482-F5C34C842B51}" type="sibTrans" cxnId="{D633B77F-6917-4C4C-801F-37A665F459F7}">
      <dgm:prSet/>
      <dgm:spPr/>
      <dgm:t>
        <a:bodyPr/>
        <a:lstStyle/>
        <a:p>
          <a:endParaRPr lang="it-IT"/>
        </a:p>
      </dgm:t>
    </dgm:pt>
    <dgm:pt modelId="{EAF7A223-F900-4F7F-94EE-B65C255C3504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Fare Agile vs </a:t>
          </a:r>
          <a:r>
            <a:rPr lang="en-US" sz="1600" b="1" dirty="0" err="1">
              <a:solidFill>
                <a:schemeClr val="tx1"/>
              </a:solidFill>
              <a:latin typeface="Segoe Print" panose="02000600000000000000" pitchFamily="2" charset="0"/>
            </a:rPr>
            <a:t>Essere</a:t>
          </a:r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 Agile</a:t>
          </a:r>
        </a:p>
      </dgm:t>
    </dgm:pt>
    <dgm:pt modelId="{1933C2B5-ED03-4705-BF20-227EFDFDFF05}" type="parTrans" cxnId="{CF381FD2-321C-4B4F-86A7-8E055F239647}">
      <dgm:prSet/>
      <dgm:spPr/>
      <dgm:t>
        <a:bodyPr/>
        <a:lstStyle/>
        <a:p>
          <a:endParaRPr lang="it-IT"/>
        </a:p>
      </dgm:t>
    </dgm:pt>
    <dgm:pt modelId="{8BBCA9D5-DF70-48F8-B5DB-3B92C192A509}" type="sibTrans" cxnId="{CF381FD2-321C-4B4F-86A7-8E055F239647}">
      <dgm:prSet/>
      <dgm:spPr/>
      <dgm:t>
        <a:bodyPr/>
        <a:lstStyle/>
        <a:p>
          <a:endParaRPr lang="it-IT"/>
        </a:p>
      </dgm:t>
    </dgm:pt>
    <dgm:pt modelId="{54DA3906-66BB-4991-BCD1-2733C448D8B6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  <a:latin typeface="Segoe Print" panose="02000600000000000000" pitchFamily="2" charset="0"/>
            </a:rPr>
            <a:t>Le </a:t>
          </a:r>
          <a:r>
            <a:rPr lang="en-US" sz="1600" b="1" dirty="0" err="1">
              <a:solidFill>
                <a:schemeClr val="tx1"/>
              </a:solidFill>
              <a:latin typeface="Segoe Print" panose="02000600000000000000" pitchFamily="2" charset="0"/>
            </a:rPr>
            <a:t>CoP</a:t>
          </a:r>
          <a:endParaRPr lang="en-US" sz="1600" b="1" dirty="0">
            <a:solidFill>
              <a:schemeClr val="tx1"/>
            </a:solidFill>
            <a:latin typeface="Segoe Print" panose="02000600000000000000" pitchFamily="2" charset="0"/>
          </a:endParaRPr>
        </a:p>
      </dgm:t>
    </dgm:pt>
    <dgm:pt modelId="{509B4CAA-146C-41B1-A85A-705CA68E34A3}" type="parTrans" cxnId="{31C63563-CAE4-4612-A1B3-FE017695FFC0}">
      <dgm:prSet/>
      <dgm:spPr/>
      <dgm:t>
        <a:bodyPr/>
        <a:lstStyle/>
        <a:p>
          <a:endParaRPr lang="it-IT"/>
        </a:p>
      </dgm:t>
    </dgm:pt>
    <dgm:pt modelId="{4ADF47C2-1875-470C-835B-F4646E002934}" type="sibTrans" cxnId="{31C63563-CAE4-4612-A1B3-FE017695FFC0}">
      <dgm:prSet/>
      <dgm:spPr/>
      <dgm:t>
        <a:bodyPr/>
        <a:lstStyle/>
        <a:p>
          <a:endParaRPr lang="it-IT"/>
        </a:p>
      </dgm:t>
    </dgm:pt>
    <dgm:pt modelId="{D6277536-029A-417C-BAD7-D8ECC2A37693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dirty="0" err="1">
              <a:solidFill>
                <a:schemeClr val="tx1"/>
              </a:solidFill>
              <a:latin typeface="Segoe Print" panose="02000600000000000000" pitchFamily="2" charset="0"/>
            </a:rPr>
            <a:t>Conclusioni</a:t>
          </a:r>
          <a:endParaRPr lang="en-US" sz="1600" b="1" dirty="0">
            <a:solidFill>
              <a:schemeClr val="tx1"/>
            </a:solidFill>
            <a:latin typeface="Segoe Print" panose="02000600000000000000" pitchFamily="2" charset="0"/>
          </a:endParaRPr>
        </a:p>
      </dgm:t>
    </dgm:pt>
    <dgm:pt modelId="{DC635B90-56F3-45EF-BFE8-E04B482C9064}" type="parTrans" cxnId="{097CF2D8-7316-4CA5-ACDB-E494186E6DC3}">
      <dgm:prSet/>
      <dgm:spPr/>
      <dgm:t>
        <a:bodyPr/>
        <a:lstStyle/>
        <a:p>
          <a:endParaRPr lang="it-IT"/>
        </a:p>
      </dgm:t>
    </dgm:pt>
    <dgm:pt modelId="{75223C55-DE90-42DE-A37E-0C84BB23DE91}" type="sibTrans" cxnId="{097CF2D8-7316-4CA5-ACDB-E494186E6DC3}">
      <dgm:prSet/>
      <dgm:spPr/>
      <dgm:t>
        <a:bodyPr/>
        <a:lstStyle/>
        <a:p>
          <a:endParaRPr lang="it-IT"/>
        </a:p>
      </dgm:t>
    </dgm:pt>
    <dgm:pt modelId="{7FB02AEF-033D-4C0C-80DA-66FFC91A2932}">
      <dgm:prSet custT="1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1" i="0" dirty="0">
              <a:solidFill>
                <a:schemeClr val="tx1"/>
              </a:solidFill>
              <a:latin typeface="Segoe Print" panose="02000600000000000000" pitchFamily="2" charset="0"/>
            </a:rPr>
            <a:t>PM vs PO</a:t>
          </a:r>
          <a:endParaRPr lang="en-US" sz="1600" b="1" dirty="0">
            <a:solidFill>
              <a:schemeClr val="tx1"/>
            </a:solidFill>
            <a:latin typeface="Segoe Print" panose="02000600000000000000" pitchFamily="2" charset="0"/>
          </a:endParaRPr>
        </a:p>
      </dgm:t>
    </dgm:pt>
    <dgm:pt modelId="{0671DC2A-7E78-4885-9C00-6426DBB7E1DA}" type="parTrans" cxnId="{C72F4B10-B2A3-400C-BFAD-842A6B82B8A3}">
      <dgm:prSet/>
      <dgm:spPr/>
      <dgm:t>
        <a:bodyPr/>
        <a:lstStyle/>
        <a:p>
          <a:endParaRPr lang="it-IT"/>
        </a:p>
      </dgm:t>
    </dgm:pt>
    <dgm:pt modelId="{32348C6F-A4DD-4E9D-A84F-311DE4238EE6}" type="sibTrans" cxnId="{C72F4B10-B2A3-400C-BFAD-842A6B82B8A3}">
      <dgm:prSet/>
      <dgm:spPr/>
      <dgm:t>
        <a:bodyPr/>
        <a:lstStyle/>
        <a:p>
          <a:endParaRPr lang="it-IT"/>
        </a:p>
      </dgm:t>
    </dgm:pt>
    <dgm:pt modelId="{33878533-033B-4BFC-A332-615C45076249}" type="pres">
      <dgm:prSet presAssocID="{AC9A9625-B5F5-4FAD-A6C2-F670CBAD36AA}" presName="Name0" presStyleCnt="0">
        <dgm:presLayoutVars>
          <dgm:chMax val="7"/>
          <dgm:chPref val="7"/>
          <dgm:dir/>
        </dgm:presLayoutVars>
      </dgm:prSet>
      <dgm:spPr/>
    </dgm:pt>
    <dgm:pt modelId="{B347DCA5-D8D6-48B6-B1B9-E051508EE192}" type="pres">
      <dgm:prSet presAssocID="{AC9A9625-B5F5-4FAD-A6C2-F670CBAD36AA}" presName="Name1" presStyleCnt="0"/>
      <dgm:spPr/>
    </dgm:pt>
    <dgm:pt modelId="{D23DE855-6710-4493-BA30-D30934D0B2D7}" type="pres">
      <dgm:prSet presAssocID="{AC9A9625-B5F5-4FAD-A6C2-F670CBAD36AA}" presName="cycle" presStyleCnt="0"/>
      <dgm:spPr/>
    </dgm:pt>
    <dgm:pt modelId="{1A201DD6-C9F9-49A6-89E3-D7D55E6BC505}" type="pres">
      <dgm:prSet presAssocID="{AC9A9625-B5F5-4FAD-A6C2-F670CBAD36AA}" presName="srcNode" presStyleLbl="node1" presStyleIdx="0" presStyleCnt="7"/>
      <dgm:spPr/>
    </dgm:pt>
    <dgm:pt modelId="{6F14DAFB-CF4F-4D9E-9BD3-1D8358482FF6}" type="pres">
      <dgm:prSet presAssocID="{AC9A9625-B5F5-4FAD-A6C2-F670CBAD36AA}" presName="conn" presStyleLbl="parChTrans1D2" presStyleIdx="0" presStyleCnt="1"/>
      <dgm:spPr/>
    </dgm:pt>
    <dgm:pt modelId="{6F3F0A0C-E321-464D-81D6-695CFCA0B75E}" type="pres">
      <dgm:prSet presAssocID="{AC9A9625-B5F5-4FAD-A6C2-F670CBAD36AA}" presName="extraNode" presStyleLbl="node1" presStyleIdx="0" presStyleCnt="7"/>
      <dgm:spPr/>
    </dgm:pt>
    <dgm:pt modelId="{DE30566B-BA87-4F63-A9AD-72DC86816553}" type="pres">
      <dgm:prSet presAssocID="{AC9A9625-B5F5-4FAD-A6C2-F670CBAD36AA}" presName="dstNode" presStyleLbl="node1" presStyleIdx="0" presStyleCnt="7"/>
      <dgm:spPr/>
    </dgm:pt>
    <dgm:pt modelId="{7D3255F7-2D5B-44A4-A300-CE8F69C24F17}" type="pres">
      <dgm:prSet presAssocID="{B207150F-5350-4284-A692-D4BE2ABEA08B}" presName="text_1" presStyleLbl="node1" presStyleIdx="0" presStyleCnt="7" custScaleY="104839">
        <dgm:presLayoutVars>
          <dgm:bulletEnabled val="1"/>
        </dgm:presLayoutVars>
      </dgm:prSet>
      <dgm:spPr/>
    </dgm:pt>
    <dgm:pt modelId="{569080E2-698E-47C0-880F-BA10862BEED9}" type="pres">
      <dgm:prSet presAssocID="{B207150F-5350-4284-A692-D4BE2ABEA08B}" presName="accent_1" presStyleCnt="0"/>
      <dgm:spPr/>
    </dgm:pt>
    <dgm:pt modelId="{34AB3765-F676-4A6D-B940-C10A4B436DE9}" type="pres">
      <dgm:prSet presAssocID="{B207150F-5350-4284-A692-D4BE2ABEA08B}" presName="accentRepeatNode" presStyleLbl="solidFgAcc1" presStyleIdx="0" presStyleCnt="7" custScaleX="79452" custScaleY="79452"/>
      <dgm:spPr>
        <a:ln>
          <a:solidFill>
            <a:schemeClr val="accent3">
              <a:lumMod val="60000"/>
              <a:lumOff val="40000"/>
            </a:schemeClr>
          </a:solidFill>
        </a:ln>
      </dgm:spPr>
    </dgm:pt>
    <dgm:pt modelId="{C90C43EB-7D9B-44FB-BA4C-E61EA9B8AA3A}" type="pres">
      <dgm:prSet presAssocID="{48D8DC51-204B-448F-8046-A4D9F52F92DF}" presName="text_2" presStyleLbl="node1" presStyleIdx="1" presStyleCnt="7">
        <dgm:presLayoutVars>
          <dgm:bulletEnabled val="1"/>
        </dgm:presLayoutVars>
      </dgm:prSet>
      <dgm:spPr/>
    </dgm:pt>
    <dgm:pt modelId="{94890F83-1CC5-49E6-88AA-1CAD69D88D1E}" type="pres">
      <dgm:prSet presAssocID="{48D8DC51-204B-448F-8046-A4D9F52F92DF}" presName="accent_2" presStyleCnt="0"/>
      <dgm:spPr/>
    </dgm:pt>
    <dgm:pt modelId="{8EC3ABF9-3E65-4F59-A373-A670410FB6E2}" type="pres">
      <dgm:prSet presAssocID="{48D8DC51-204B-448F-8046-A4D9F52F92DF}" presName="accentRepeatNode" presStyleLbl="solidFgAcc1" presStyleIdx="1" presStyleCnt="7"/>
      <dgm:spPr/>
    </dgm:pt>
    <dgm:pt modelId="{E02022A0-505B-412B-A463-083CCC70879B}" type="pres">
      <dgm:prSet presAssocID="{7FB02AEF-033D-4C0C-80DA-66FFC91A2932}" presName="text_3" presStyleLbl="node1" presStyleIdx="2" presStyleCnt="7">
        <dgm:presLayoutVars>
          <dgm:bulletEnabled val="1"/>
        </dgm:presLayoutVars>
      </dgm:prSet>
      <dgm:spPr/>
    </dgm:pt>
    <dgm:pt modelId="{9259CDCC-D612-48E4-B6FD-3CDDAAC163E5}" type="pres">
      <dgm:prSet presAssocID="{7FB02AEF-033D-4C0C-80DA-66FFC91A2932}" presName="accent_3" presStyleCnt="0"/>
      <dgm:spPr/>
    </dgm:pt>
    <dgm:pt modelId="{C4300913-85B0-49B1-A1E2-418722DD1BF9}" type="pres">
      <dgm:prSet presAssocID="{7FB02AEF-033D-4C0C-80DA-66FFC91A2932}" presName="accentRepeatNode" presStyleLbl="solidFgAcc1" presStyleIdx="2" presStyleCnt="7"/>
      <dgm:spPr/>
    </dgm:pt>
    <dgm:pt modelId="{7B48D571-C76C-4F83-BA1A-256A0DED29C7}" type="pres">
      <dgm:prSet presAssocID="{D226A192-03F4-4DCC-9DD8-9FB5ADF8B504}" presName="text_4" presStyleLbl="node1" presStyleIdx="3" presStyleCnt="7">
        <dgm:presLayoutVars>
          <dgm:bulletEnabled val="1"/>
        </dgm:presLayoutVars>
      </dgm:prSet>
      <dgm:spPr/>
    </dgm:pt>
    <dgm:pt modelId="{7770323C-37A5-44BB-A63C-2B4BBC456403}" type="pres">
      <dgm:prSet presAssocID="{D226A192-03F4-4DCC-9DD8-9FB5ADF8B504}" presName="accent_4" presStyleCnt="0"/>
      <dgm:spPr/>
    </dgm:pt>
    <dgm:pt modelId="{7A551D4B-0A22-47F9-97C1-A22EE459E0CA}" type="pres">
      <dgm:prSet presAssocID="{D226A192-03F4-4DCC-9DD8-9FB5ADF8B504}" presName="accentRepeatNode" presStyleLbl="solidFgAcc1" presStyleIdx="3" presStyleCnt="7"/>
      <dgm:spPr/>
    </dgm:pt>
    <dgm:pt modelId="{14E18BD2-5B2F-463D-903A-061FC3E35FF5}" type="pres">
      <dgm:prSet presAssocID="{EAF7A223-F900-4F7F-94EE-B65C255C3504}" presName="text_5" presStyleLbl="node1" presStyleIdx="4" presStyleCnt="7">
        <dgm:presLayoutVars>
          <dgm:bulletEnabled val="1"/>
        </dgm:presLayoutVars>
      </dgm:prSet>
      <dgm:spPr/>
    </dgm:pt>
    <dgm:pt modelId="{B9657CEE-0C02-41C7-9C85-3721E35128F0}" type="pres">
      <dgm:prSet presAssocID="{EAF7A223-F900-4F7F-94EE-B65C255C3504}" presName="accent_5" presStyleCnt="0"/>
      <dgm:spPr/>
    </dgm:pt>
    <dgm:pt modelId="{11BD63D2-37EE-4762-B70B-5CA898BBADF9}" type="pres">
      <dgm:prSet presAssocID="{EAF7A223-F900-4F7F-94EE-B65C255C3504}" presName="accentRepeatNode" presStyleLbl="solidFgAcc1" presStyleIdx="4" presStyleCnt="7"/>
      <dgm:spPr/>
    </dgm:pt>
    <dgm:pt modelId="{B20B548D-3848-4B91-9451-8F00D3EFE046}" type="pres">
      <dgm:prSet presAssocID="{54DA3906-66BB-4991-BCD1-2733C448D8B6}" presName="text_6" presStyleLbl="node1" presStyleIdx="5" presStyleCnt="7">
        <dgm:presLayoutVars>
          <dgm:bulletEnabled val="1"/>
        </dgm:presLayoutVars>
      </dgm:prSet>
      <dgm:spPr/>
    </dgm:pt>
    <dgm:pt modelId="{558E9E04-B9F2-4B78-9F69-5D6611E9AFE8}" type="pres">
      <dgm:prSet presAssocID="{54DA3906-66BB-4991-BCD1-2733C448D8B6}" presName="accent_6" presStyleCnt="0"/>
      <dgm:spPr/>
    </dgm:pt>
    <dgm:pt modelId="{4A3A66E6-7347-461C-9AA1-F263A01244D9}" type="pres">
      <dgm:prSet presAssocID="{54DA3906-66BB-4991-BCD1-2733C448D8B6}" presName="accentRepeatNode" presStyleLbl="solidFgAcc1" presStyleIdx="5" presStyleCnt="7"/>
      <dgm:spPr/>
    </dgm:pt>
    <dgm:pt modelId="{4E89A54F-5BF8-4CB2-B591-3BF1CCFF42FF}" type="pres">
      <dgm:prSet presAssocID="{D6277536-029A-417C-BAD7-D8ECC2A37693}" presName="text_7" presStyleLbl="node1" presStyleIdx="6" presStyleCnt="7">
        <dgm:presLayoutVars>
          <dgm:bulletEnabled val="1"/>
        </dgm:presLayoutVars>
      </dgm:prSet>
      <dgm:spPr/>
    </dgm:pt>
    <dgm:pt modelId="{51D8A7AE-D2E6-440A-84EE-2D9BE02747AC}" type="pres">
      <dgm:prSet presAssocID="{D6277536-029A-417C-BAD7-D8ECC2A37693}" presName="accent_7" presStyleCnt="0"/>
      <dgm:spPr/>
    </dgm:pt>
    <dgm:pt modelId="{264179FC-3BA1-458B-9741-AC1534899F7B}" type="pres">
      <dgm:prSet presAssocID="{D6277536-029A-417C-BAD7-D8ECC2A37693}" presName="accentRepeatNode" presStyleLbl="solidFgAcc1" presStyleIdx="6" presStyleCnt="7"/>
      <dgm:spPr/>
    </dgm:pt>
  </dgm:ptLst>
  <dgm:cxnLst>
    <dgm:cxn modelId="{C72F4B10-B2A3-400C-BFAD-842A6B82B8A3}" srcId="{AC9A9625-B5F5-4FAD-A6C2-F670CBAD36AA}" destId="{7FB02AEF-033D-4C0C-80DA-66FFC91A2932}" srcOrd="2" destOrd="0" parTransId="{0671DC2A-7E78-4885-9C00-6426DBB7E1DA}" sibTransId="{32348C6F-A4DD-4E9D-A84F-311DE4238EE6}"/>
    <dgm:cxn modelId="{BE180928-440B-46B7-9479-70BA1CD043F7}" type="presOf" srcId="{D226A192-03F4-4DCC-9DD8-9FB5ADF8B504}" destId="{7B48D571-C76C-4F83-BA1A-256A0DED29C7}" srcOrd="0" destOrd="0" presId="urn:microsoft.com/office/officeart/2008/layout/VerticalCurvedList"/>
    <dgm:cxn modelId="{D9D4CB29-2378-45F9-A8CB-F53EE15505BC}" srcId="{AC9A9625-B5F5-4FAD-A6C2-F670CBAD36AA}" destId="{B207150F-5350-4284-A692-D4BE2ABEA08B}" srcOrd="0" destOrd="0" parTransId="{563D0F81-28D4-4156-A6C0-500E06902C24}" sibTransId="{26AF5080-A0B4-4AB8-8851-B540F383615D}"/>
    <dgm:cxn modelId="{A03AA138-0FDD-43DC-B81C-423A7693AF31}" type="presOf" srcId="{26AF5080-A0B4-4AB8-8851-B540F383615D}" destId="{6F14DAFB-CF4F-4D9E-9BD3-1D8358482FF6}" srcOrd="0" destOrd="0" presId="urn:microsoft.com/office/officeart/2008/layout/VerticalCurvedList"/>
    <dgm:cxn modelId="{31C63563-CAE4-4612-A1B3-FE017695FFC0}" srcId="{AC9A9625-B5F5-4FAD-A6C2-F670CBAD36AA}" destId="{54DA3906-66BB-4991-BCD1-2733C448D8B6}" srcOrd="5" destOrd="0" parTransId="{509B4CAA-146C-41B1-A85A-705CA68E34A3}" sibTransId="{4ADF47C2-1875-470C-835B-F4646E002934}"/>
    <dgm:cxn modelId="{D633B77F-6917-4C4C-801F-37A665F459F7}" srcId="{AC9A9625-B5F5-4FAD-A6C2-F670CBAD36AA}" destId="{D226A192-03F4-4DCC-9DD8-9FB5ADF8B504}" srcOrd="3" destOrd="0" parTransId="{5A4CE184-3388-437C-BDB3-0A58FF0B9A93}" sibTransId="{3ADA111B-9F7B-4FC6-8482-F5C34C842B51}"/>
    <dgm:cxn modelId="{EA7BF883-2431-4655-9FCF-1DA73EBCE1AA}" type="presOf" srcId="{54DA3906-66BB-4991-BCD1-2733C448D8B6}" destId="{B20B548D-3848-4B91-9451-8F00D3EFE046}" srcOrd="0" destOrd="0" presId="urn:microsoft.com/office/officeart/2008/layout/VerticalCurvedList"/>
    <dgm:cxn modelId="{B558A4AA-832B-4432-A1FA-6B52FAE3F1C9}" type="presOf" srcId="{48D8DC51-204B-448F-8046-A4D9F52F92DF}" destId="{C90C43EB-7D9B-44FB-BA4C-E61EA9B8AA3A}" srcOrd="0" destOrd="0" presId="urn:microsoft.com/office/officeart/2008/layout/VerticalCurvedList"/>
    <dgm:cxn modelId="{A9E7D3AE-E049-4430-B375-1E8F321EDA0A}" type="presOf" srcId="{B207150F-5350-4284-A692-D4BE2ABEA08B}" destId="{7D3255F7-2D5B-44A4-A300-CE8F69C24F17}" srcOrd="0" destOrd="0" presId="urn:microsoft.com/office/officeart/2008/layout/VerticalCurvedList"/>
    <dgm:cxn modelId="{882900C2-09A2-493F-8EE4-DEDF41F184AA}" type="presOf" srcId="{AC9A9625-B5F5-4FAD-A6C2-F670CBAD36AA}" destId="{33878533-033B-4BFC-A332-615C45076249}" srcOrd="0" destOrd="0" presId="urn:microsoft.com/office/officeart/2008/layout/VerticalCurvedList"/>
    <dgm:cxn modelId="{62643EC5-BEF5-48CD-9810-A0CCA8B214AD}" srcId="{AC9A9625-B5F5-4FAD-A6C2-F670CBAD36AA}" destId="{48D8DC51-204B-448F-8046-A4D9F52F92DF}" srcOrd="1" destOrd="0" parTransId="{E60CA733-24C8-4D3E-B430-1D0D036FDC6B}" sibTransId="{E6EFFA9C-6E93-409B-8E66-24F8ABDFC574}"/>
    <dgm:cxn modelId="{3DD668CF-58AD-42F0-ACCD-9809B0174850}" type="presOf" srcId="{EAF7A223-F900-4F7F-94EE-B65C255C3504}" destId="{14E18BD2-5B2F-463D-903A-061FC3E35FF5}" srcOrd="0" destOrd="0" presId="urn:microsoft.com/office/officeart/2008/layout/VerticalCurvedList"/>
    <dgm:cxn modelId="{CF381FD2-321C-4B4F-86A7-8E055F239647}" srcId="{AC9A9625-B5F5-4FAD-A6C2-F670CBAD36AA}" destId="{EAF7A223-F900-4F7F-94EE-B65C255C3504}" srcOrd="4" destOrd="0" parTransId="{1933C2B5-ED03-4705-BF20-227EFDFDFF05}" sibTransId="{8BBCA9D5-DF70-48F8-B5DB-3B92C192A509}"/>
    <dgm:cxn modelId="{097CF2D8-7316-4CA5-ACDB-E494186E6DC3}" srcId="{AC9A9625-B5F5-4FAD-A6C2-F670CBAD36AA}" destId="{D6277536-029A-417C-BAD7-D8ECC2A37693}" srcOrd="6" destOrd="0" parTransId="{DC635B90-56F3-45EF-BFE8-E04B482C9064}" sibTransId="{75223C55-DE90-42DE-A37E-0C84BB23DE91}"/>
    <dgm:cxn modelId="{344BA6DE-3FEE-4D75-A3A5-BDC54B324FF6}" type="presOf" srcId="{7FB02AEF-033D-4C0C-80DA-66FFC91A2932}" destId="{E02022A0-505B-412B-A463-083CCC70879B}" srcOrd="0" destOrd="0" presId="urn:microsoft.com/office/officeart/2008/layout/VerticalCurvedList"/>
    <dgm:cxn modelId="{B2CBC9E9-8022-41AE-A1DD-D4C709BDD3DC}" type="presOf" srcId="{D6277536-029A-417C-BAD7-D8ECC2A37693}" destId="{4E89A54F-5BF8-4CB2-B591-3BF1CCFF42FF}" srcOrd="0" destOrd="0" presId="urn:microsoft.com/office/officeart/2008/layout/VerticalCurvedList"/>
    <dgm:cxn modelId="{5698CB9F-73DD-4166-BE75-2E56173C1042}" type="presParOf" srcId="{33878533-033B-4BFC-A332-615C45076249}" destId="{B347DCA5-D8D6-48B6-B1B9-E051508EE192}" srcOrd="0" destOrd="0" presId="urn:microsoft.com/office/officeart/2008/layout/VerticalCurvedList"/>
    <dgm:cxn modelId="{7F89C0B5-71A5-4945-A635-FF9B00D6614A}" type="presParOf" srcId="{B347DCA5-D8D6-48B6-B1B9-E051508EE192}" destId="{D23DE855-6710-4493-BA30-D30934D0B2D7}" srcOrd="0" destOrd="0" presId="urn:microsoft.com/office/officeart/2008/layout/VerticalCurvedList"/>
    <dgm:cxn modelId="{086564DB-98EE-4290-BA58-C40CE1210947}" type="presParOf" srcId="{D23DE855-6710-4493-BA30-D30934D0B2D7}" destId="{1A201DD6-C9F9-49A6-89E3-D7D55E6BC505}" srcOrd="0" destOrd="0" presId="urn:microsoft.com/office/officeart/2008/layout/VerticalCurvedList"/>
    <dgm:cxn modelId="{B1D5D086-BC05-414E-9607-48EBE001E616}" type="presParOf" srcId="{D23DE855-6710-4493-BA30-D30934D0B2D7}" destId="{6F14DAFB-CF4F-4D9E-9BD3-1D8358482FF6}" srcOrd="1" destOrd="0" presId="urn:microsoft.com/office/officeart/2008/layout/VerticalCurvedList"/>
    <dgm:cxn modelId="{5B48F225-507C-4A2F-8CBB-2B9D02C2D1D4}" type="presParOf" srcId="{D23DE855-6710-4493-BA30-D30934D0B2D7}" destId="{6F3F0A0C-E321-464D-81D6-695CFCA0B75E}" srcOrd="2" destOrd="0" presId="urn:microsoft.com/office/officeart/2008/layout/VerticalCurvedList"/>
    <dgm:cxn modelId="{6BF159C5-A746-4FB6-B5FA-F2F68FEBEB67}" type="presParOf" srcId="{D23DE855-6710-4493-BA30-D30934D0B2D7}" destId="{DE30566B-BA87-4F63-A9AD-72DC86816553}" srcOrd="3" destOrd="0" presId="urn:microsoft.com/office/officeart/2008/layout/VerticalCurvedList"/>
    <dgm:cxn modelId="{8C08AF9C-5C33-4225-9261-EF6CAA552F65}" type="presParOf" srcId="{B347DCA5-D8D6-48B6-B1B9-E051508EE192}" destId="{7D3255F7-2D5B-44A4-A300-CE8F69C24F17}" srcOrd="1" destOrd="0" presId="urn:microsoft.com/office/officeart/2008/layout/VerticalCurvedList"/>
    <dgm:cxn modelId="{5F45F388-8243-4418-925A-FCC0586C56B8}" type="presParOf" srcId="{B347DCA5-D8D6-48B6-B1B9-E051508EE192}" destId="{569080E2-698E-47C0-880F-BA10862BEED9}" srcOrd="2" destOrd="0" presId="urn:microsoft.com/office/officeart/2008/layout/VerticalCurvedList"/>
    <dgm:cxn modelId="{73358585-3A09-4E49-9461-468CAF0B2FE0}" type="presParOf" srcId="{569080E2-698E-47C0-880F-BA10862BEED9}" destId="{34AB3765-F676-4A6D-B940-C10A4B436DE9}" srcOrd="0" destOrd="0" presId="urn:microsoft.com/office/officeart/2008/layout/VerticalCurvedList"/>
    <dgm:cxn modelId="{E99CDFE5-6315-41AC-8ACF-1E81A376F6ED}" type="presParOf" srcId="{B347DCA5-D8D6-48B6-B1B9-E051508EE192}" destId="{C90C43EB-7D9B-44FB-BA4C-E61EA9B8AA3A}" srcOrd="3" destOrd="0" presId="urn:microsoft.com/office/officeart/2008/layout/VerticalCurvedList"/>
    <dgm:cxn modelId="{EFFDEC1B-D089-4118-ABEA-E3FAD8AF71C7}" type="presParOf" srcId="{B347DCA5-D8D6-48B6-B1B9-E051508EE192}" destId="{94890F83-1CC5-49E6-88AA-1CAD69D88D1E}" srcOrd="4" destOrd="0" presId="urn:microsoft.com/office/officeart/2008/layout/VerticalCurvedList"/>
    <dgm:cxn modelId="{9CA4CD05-8EC1-4C39-9200-D2A810C9CC63}" type="presParOf" srcId="{94890F83-1CC5-49E6-88AA-1CAD69D88D1E}" destId="{8EC3ABF9-3E65-4F59-A373-A670410FB6E2}" srcOrd="0" destOrd="0" presId="urn:microsoft.com/office/officeart/2008/layout/VerticalCurvedList"/>
    <dgm:cxn modelId="{3BD7787A-BC24-4DCD-B266-764322711036}" type="presParOf" srcId="{B347DCA5-D8D6-48B6-B1B9-E051508EE192}" destId="{E02022A0-505B-412B-A463-083CCC70879B}" srcOrd="5" destOrd="0" presId="urn:microsoft.com/office/officeart/2008/layout/VerticalCurvedList"/>
    <dgm:cxn modelId="{8C7B920C-4743-4250-A595-C503D9080E16}" type="presParOf" srcId="{B347DCA5-D8D6-48B6-B1B9-E051508EE192}" destId="{9259CDCC-D612-48E4-B6FD-3CDDAAC163E5}" srcOrd="6" destOrd="0" presId="urn:microsoft.com/office/officeart/2008/layout/VerticalCurvedList"/>
    <dgm:cxn modelId="{D228A8FB-4EE1-433E-9388-A4D8BC2C451B}" type="presParOf" srcId="{9259CDCC-D612-48E4-B6FD-3CDDAAC163E5}" destId="{C4300913-85B0-49B1-A1E2-418722DD1BF9}" srcOrd="0" destOrd="0" presId="urn:microsoft.com/office/officeart/2008/layout/VerticalCurvedList"/>
    <dgm:cxn modelId="{F7A0D74C-7E12-4EE7-91F7-92F2BCBF3314}" type="presParOf" srcId="{B347DCA5-D8D6-48B6-B1B9-E051508EE192}" destId="{7B48D571-C76C-4F83-BA1A-256A0DED29C7}" srcOrd="7" destOrd="0" presId="urn:microsoft.com/office/officeart/2008/layout/VerticalCurvedList"/>
    <dgm:cxn modelId="{7B2922AF-BD9D-410F-8DB7-DDF4CA2E7E64}" type="presParOf" srcId="{B347DCA5-D8D6-48B6-B1B9-E051508EE192}" destId="{7770323C-37A5-44BB-A63C-2B4BBC456403}" srcOrd="8" destOrd="0" presId="urn:microsoft.com/office/officeart/2008/layout/VerticalCurvedList"/>
    <dgm:cxn modelId="{A57F747B-599D-4BE4-83D4-221068497914}" type="presParOf" srcId="{7770323C-37A5-44BB-A63C-2B4BBC456403}" destId="{7A551D4B-0A22-47F9-97C1-A22EE459E0CA}" srcOrd="0" destOrd="0" presId="urn:microsoft.com/office/officeart/2008/layout/VerticalCurvedList"/>
    <dgm:cxn modelId="{43AA8E44-3CE3-4374-89F2-7482A2A58481}" type="presParOf" srcId="{B347DCA5-D8D6-48B6-B1B9-E051508EE192}" destId="{14E18BD2-5B2F-463D-903A-061FC3E35FF5}" srcOrd="9" destOrd="0" presId="urn:microsoft.com/office/officeart/2008/layout/VerticalCurvedList"/>
    <dgm:cxn modelId="{0CED1477-B6BB-4BC3-85CF-10ED2685E2A0}" type="presParOf" srcId="{B347DCA5-D8D6-48B6-B1B9-E051508EE192}" destId="{B9657CEE-0C02-41C7-9C85-3721E35128F0}" srcOrd="10" destOrd="0" presId="urn:microsoft.com/office/officeart/2008/layout/VerticalCurvedList"/>
    <dgm:cxn modelId="{D1B3401E-23E9-4385-A321-819984A4C7D6}" type="presParOf" srcId="{B9657CEE-0C02-41C7-9C85-3721E35128F0}" destId="{11BD63D2-37EE-4762-B70B-5CA898BBADF9}" srcOrd="0" destOrd="0" presId="urn:microsoft.com/office/officeart/2008/layout/VerticalCurvedList"/>
    <dgm:cxn modelId="{B552DC82-A8FE-4925-B816-BBDE10F7663C}" type="presParOf" srcId="{B347DCA5-D8D6-48B6-B1B9-E051508EE192}" destId="{B20B548D-3848-4B91-9451-8F00D3EFE046}" srcOrd="11" destOrd="0" presId="urn:microsoft.com/office/officeart/2008/layout/VerticalCurvedList"/>
    <dgm:cxn modelId="{1D6445DD-FC14-485C-A31B-956EA2B6F352}" type="presParOf" srcId="{B347DCA5-D8D6-48B6-B1B9-E051508EE192}" destId="{558E9E04-B9F2-4B78-9F69-5D6611E9AFE8}" srcOrd="12" destOrd="0" presId="urn:microsoft.com/office/officeart/2008/layout/VerticalCurvedList"/>
    <dgm:cxn modelId="{ACD66A0C-4FBB-4E58-A98A-83C8EC1672D8}" type="presParOf" srcId="{558E9E04-B9F2-4B78-9F69-5D6611E9AFE8}" destId="{4A3A66E6-7347-461C-9AA1-F263A01244D9}" srcOrd="0" destOrd="0" presId="urn:microsoft.com/office/officeart/2008/layout/VerticalCurvedList"/>
    <dgm:cxn modelId="{3EB8BDF5-C940-4BDD-AF2A-33B27C67D1E0}" type="presParOf" srcId="{B347DCA5-D8D6-48B6-B1B9-E051508EE192}" destId="{4E89A54F-5BF8-4CB2-B591-3BF1CCFF42FF}" srcOrd="13" destOrd="0" presId="urn:microsoft.com/office/officeart/2008/layout/VerticalCurvedList"/>
    <dgm:cxn modelId="{69581F7F-A615-4D90-910D-4FAF78F42962}" type="presParOf" srcId="{B347DCA5-D8D6-48B6-B1B9-E051508EE192}" destId="{51D8A7AE-D2E6-440A-84EE-2D9BE02747AC}" srcOrd="14" destOrd="0" presId="urn:microsoft.com/office/officeart/2008/layout/VerticalCurvedList"/>
    <dgm:cxn modelId="{A8A04100-47DE-43BA-88FF-7A92A5FF0D4B}" type="presParOf" srcId="{51D8A7AE-D2E6-440A-84EE-2D9BE02747AC}" destId="{264179FC-3BA1-458B-9741-AC1534899F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4DAFB-CF4F-4D9E-9BD3-1D8358482FF6}">
      <dsp:nvSpPr>
        <dsp:cNvPr id="0" name=""/>
        <dsp:cNvSpPr/>
      </dsp:nvSpPr>
      <dsp:spPr>
        <a:xfrm>
          <a:off x="-5572190" y="-853531"/>
          <a:ext cx="6638061" cy="66380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3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255F7-2D5B-44A4-A300-CE8F69C24F17}">
      <dsp:nvSpPr>
        <dsp:cNvPr id="0" name=""/>
        <dsp:cNvSpPr/>
      </dsp:nvSpPr>
      <dsp:spPr>
        <a:xfrm>
          <a:off x="345909" y="213320"/>
          <a:ext cx="4898412" cy="46981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Il </a:t>
          </a:r>
          <a:r>
            <a:rPr lang="en-US" sz="1600" b="1" kern="1200" dirty="0" err="1">
              <a:solidFill>
                <a:schemeClr val="tx1"/>
              </a:solidFill>
              <a:latin typeface="Segoe Print" panose="02000600000000000000" pitchFamily="2" charset="0"/>
            </a:rPr>
            <a:t>contesto</a:t>
          </a: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: Cerved Group</a:t>
          </a:r>
        </a:p>
      </dsp:txBody>
      <dsp:txXfrm>
        <a:off x="345909" y="213320"/>
        <a:ext cx="4898412" cy="469814"/>
      </dsp:txXfrm>
    </dsp:sp>
    <dsp:sp modelId="{34AB3765-F676-4A6D-B940-C10A4B436DE9}">
      <dsp:nvSpPr>
        <dsp:cNvPr id="0" name=""/>
        <dsp:cNvSpPr/>
      </dsp:nvSpPr>
      <dsp:spPr>
        <a:xfrm>
          <a:off x="123379" y="225698"/>
          <a:ext cx="445059" cy="4450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C43EB-7D9B-44FB-BA4C-E61EA9B8AA3A}">
      <dsp:nvSpPr>
        <dsp:cNvPr id="0" name=""/>
        <dsp:cNvSpPr/>
      </dsp:nvSpPr>
      <dsp:spPr>
        <a:xfrm>
          <a:off x="751730" y="896751"/>
          <a:ext cx="4492591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Agile Transition</a:t>
          </a:r>
        </a:p>
      </dsp:txBody>
      <dsp:txXfrm>
        <a:off x="751730" y="896751"/>
        <a:ext cx="4492591" cy="448129"/>
      </dsp:txXfrm>
    </dsp:sp>
    <dsp:sp modelId="{8EC3ABF9-3E65-4F59-A373-A670410FB6E2}">
      <dsp:nvSpPr>
        <dsp:cNvPr id="0" name=""/>
        <dsp:cNvSpPr/>
      </dsp:nvSpPr>
      <dsp:spPr>
        <a:xfrm>
          <a:off x="471649" y="840735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022A0-505B-412B-A463-083CCC70879B}">
      <dsp:nvSpPr>
        <dsp:cNvPr id="0" name=""/>
        <dsp:cNvSpPr/>
      </dsp:nvSpPr>
      <dsp:spPr>
        <a:xfrm>
          <a:off x="974118" y="1568846"/>
          <a:ext cx="4270203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Segoe Print" panose="02000600000000000000" pitchFamily="2" charset="0"/>
            </a:rPr>
            <a:t>PM vs PO</a:t>
          </a:r>
          <a:endParaRPr lang="en-US" sz="1600" b="1" kern="1200" dirty="0">
            <a:solidFill>
              <a:schemeClr val="tx1"/>
            </a:solidFill>
            <a:latin typeface="Segoe Print" panose="02000600000000000000" pitchFamily="2" charset="0"/>
          </a:endParaRPr>
        </a:p>
      </dsp:txBody>
      <dsp:txXfrm>
        <a:off x="974118" y="1568846"/>
        <a:ext cx="4270203" cy="448129"/>
      </dsp:txXfrm>
    </dsp:sp>
    <dsp:sp modelId="{C4300913-85B0-49B1-A1E2-418722DD1BF9}">
      <dsp:nvSpPr>
        <dsp:cNvPr id="0" name=""/>
        <dsp:cNvSpPr/>
      </dsp:nvSpPr>
      <dsp:spPr>
        <a:xfrm>
          <a:off x="694037" y="1512830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8D571-C76C-4F83-BA1A-256A0DED29C7}">
      <dsp:nvSpPr>
        <dsp:cNvPr id="0" name=""/>
        <dsp:cNvSpPr/>
      </dsp:nvSpPr>
      <dsp:spPr>
        <a:xfrm>
          <a:off x="1045125" y="2241434"/>
          <a:ext cx="4199197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TL vs SM</a:t>
          </a:r>
          <a:endParaRPr lang="en-US" sz="1600" b="1" i="0" kern="1200" dirty="0">
            <a:solidFill>
              <a:schemeClr val="tx1"/>
            </a:solidFill>
            <a:latin typeface="Segoe Print" panose="02000600000000000000" pitchFamily="2" charset="0"/>
          </a:endParaRPr>
        </a:p>
      </dsp:txBody>
      <dsp:txXfrm>
        <a:off x="1045125" y="2241434"/>
        <a:ext cx="4199197" cy="448129"/>
      </dsp:txXfrm>
    </dsp:sp>
    <dsp:sp modelId="{7A551D4B-0A22-47F9-97C1-A22EE459E0CA}">
      <dsp:nvSpPr>
        <dsp:cNvPr id="0" name=""/>
        <dsp:cNvSpPr/>
      </dsp:nvSpPr>
      <dsp:spPr>
        <a:xfrm>
          <a:off x="765044" y="2185418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18BD2-5B2F-463D-903A-061FC3E35FF5}">
      <dsp:nvSpPr>
        <dsp:cNvPr id="0" name=""/>
        <dsp:cNvSpPr/>
      </dsp:nvSpPr>
      <dsp:spPr>
        <a:xfrm>
          <a:off x="974118" y="2914022"/>
          <a:ext cx="4270203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Fare Agile vs </a:t>
          </a:r>
          <a:r>
            <a:rPr lang="en-US" sz="1600" b="1" kern="1200" dirty="0" err="1">
              <a:solidFill>
                <a:schemeClr val="tx1"/>
              </a:solidFill>
              <a:latin typeface="Segoe Print" panose="02000600000000000000" pitchFamily="2" charset="0"/>
            </a:rPr>
            <a:t>Essere</a:t>
          </a: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 Agile</a:t>
          </a:r>
        </a:p>
      </dsp:txBody>
      <dsp:txXfrm>
        <a:off x="974118" y="2914022"/>
        <a:ext cx="4270203" cy="448129"/>
      </dsp:txXfrm>
    </dsp:sp>
    <dsp:sp modelId="{11BD63D2-37EE-4762-B70B-5CA898BBADF9}">
      <dsp:nvSpPr>
        <dsp:cNvPr id="0" name=""/>
        <dsp:cNvSpPr/>
      </dsp:nvSpPr>
      <dsp:spPr>
        <a:xfrm>
          <a:off x="694037" y="2858006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B548D-3848-4B91-9451-8F00D3EFE046}">
      <dsp:nvSpPr>
        <dsp:cNvPr id="0" name=""/>
        <dsp:cNvSpPr/>
      </dsp:nvSpPr>
      <dsp:spPr>
        <a:xfrm>
          <a:off x="751730" y="3586117"/>
          <a:ext cx="4492591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Segoe Print" panose="02000600000000000000" pitchFamily="2" charset="0"/>
            </a:rPr>
            <a:t>Le </a:t>
          </a:r>
          <a:r>
            <a:rPr lang="en-US" sz="1600" b="1" kern="1200" dirty="0" err="1">
              <a:solidFill>
                <a:schemeClr val="tx1"/>
              </a:solidFill>
              <a:latin typeface="Segoe Print" panose="02000600000000000000" pitchFamily="2" charset="0"/>
            </a:rPr>
            <a:t>CoP</a:t>
          </a:r>
          <a:endParaRPr lang="en-US" sz="1600" b="1" kern="1200" dirty="0">
            <a:solidFill>
              <a:schemeClr val="tx1"/>
            </a:solidFill>
            <a:latin typeface="Segoe Print" panose="02000600000000000000" pitchFamily="2" charset="0"/>
          </a:endParaRPr>
        </a:p>
      </dsp:txBody>
      <dsp:txXfrm>
        <a:off x="751730" y="3586117"/>
        <a:ext cx="4492591" cy="448129"/>
      </dsp:txXfrm>
    </dsp:sp>
    <dsp:sp modelId="{4A3A66E6-7347-461C-9AA1-F263A01244D9}">
      <dsp:nvSpPr>
        <dsp:cNvPr id="0" name=""/>
        <dsp:cNvSpPr/>
      </dsp:nvSpPr>
      <dsp:spPr>
        <a:xfrm>
          <a:off x="471649" y="3530101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9A54F-5BF8-4CB2-B591-3BF1CCFF42FF}">
      <dsp:nvSpPr>
        <dsp:cNvPr id="0" name=""/>
        <dsp:cNvSpPr/>
      </dsp:nvSpPr>
      <dsp:spPr>
        <a:xfrm>
          <a:off x="345909" y="4258705"/>
          <a:ext cx="4898412" cy="44812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702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  <a:latin typeface="Segoe Print" panose="02000600000000000000" pitchFamily="2" charset="0"/>
            </a:rPr>
            <a:t>Conclusioni</a:t>
          </a:r>
          <a:endParaRPr lang="en-US" sz="1600" b="1" kern="1200" dirty="0">
            <a:solidFill>
              <a:schemeClr val="tx1"/>
            </a:solidFill>
            <a:latin typeface="Segoe Print" panose="02000600000000000000" pitchFamily="2" charset="0"/>
          </a:endParaRPr>
        </a:p>
      </dsp:txBody>
      <dsp:txXfrm>
        <a:off x="345909" y="4258705"/>
        <a:ext cx="4898412" cy="448129"/>
      </dsp:txXfrm>
    </dsp:sp>
    <dsp:sp modelId="{264179FC-3BA1-458B-9741-AC1534899F7B}">
      <dsp:nvSpPr>
        <dsp:cNvPr id="0" name=""/>
        <dsp:cNvSpPr/>
      </dsp:nvSpPr>
      <dsp:spPr>
        <a:xfrm>
          <a:off x="65828" y="4202689"/>
          <a:ext cx="560161" cy="5601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3306A-7AC1-1E4F-8BCD-02466F513B27}" type="datetimeFigureOut">
              <a:rPr lang="it-IT" smtClean="0"/>
              <a:pPr/>
              <a:t>18/05/18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57EB0-1F21-524F-877A-971830053C3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57EB0-1F21-524F-877A-971830053C3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14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7" y="-1343"/>
            <a:ext cx="7536543" cy="68629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156425" y="2380969"/>
            <a:ext cx="6589259" cy="646331"/>
          </a:xfrm>
        </p:spPr>
        <p:txBody>
          <a:bodyPr anchor="t">
            <a:spAutoFit/>
          </a:bodyPr>
          <a:lstStyle>
            <a:lvl1pPr algn="l">
              <a:defRPr sz="4000" baseline="0">
                <a:solidFill>
                  <a:srgbClr val="1F85BB"/>
                </a:solidFill>
              </a:defRPr>
            </a:lvl1pPr>
          </a:lstStyle>
          <a:p>
            <a:r>
              <a:rPr lang="it-IT" dirty="0"/>
              <a:t>Titolo presentazione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156426" y="3032183"/>
            <a:ext cx="6589259" cy="369332"/>
          </a:xfrm>
        </p:spPr>
        <p:txBody>
          <a:bodyPr>
            <a:spAutoFit/>
          </a:bodyPr>
          <a:lstStyle>
            <a:lvl1pPr marL="0" indent="0" algn="l">
              <a:buNone/>
              <a:defRPr sz="2000" b="0" i="0" baseline="0">
                <a:solidFill>
                  <a:srgbClr val="1F85BB"/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relatore o sottotitolo</a:t>
            </a:r>
          </a:p>
        </p:txBody>
      </p:sp>
      <p:pic>
        <p:nvPicPr>
          <p:cNvPr id="17" name="Immagin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500" y="314326"/>
            <a:ext cx="1778000" cy="508000"/>
          </a:xfrm>
          <a:prstGeom prst="rect">
            <a:avLst/>
          </a:prstGeom>
        </p:spPr>
      </p:pic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>
          <a:xfrm>
            <a:off x="9131300" y="642620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699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immagine s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5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0" name="Triangolo 9"/>
          <p:cNvSpPr/>
          <p:nvPr userDrawn="1"/>
        </p:nvSpPr>
        <p:spPr>
          <a:xfrm rot="10800000">
            <a:off x="442912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807" y="1267619"/>
            <a:ext cx="2419350" cy="4908550"/>
          </a:xfrm>
          <a:prstGeom prst="rect">
            <a:avLst/>
          </a:prstGeom>
        </p:spPr>
      </p:pic>
      <p:sp>
        <p:nvSpPr>
          <p:cNvPr id="13" name="Segnaposto immagine 12"/>
          <p:cNvSpPr>
            <a:spLocks noGrp="1"/>
          </p:cNvSpPr>
          <p:nvPr>
            <p:ph type="pic" sz="quarter" idx="13"/>
          </p:nvPr>
        </p:nvSpPr>
        <p:spPr>
          <a:xfrm>
            <a:off x="1258888" y="1816100"/>
            <a:ext cx="2081212" cy="37084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11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i o testo con enfa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0" y="1562100"/>
            <a:ext cx="12192000" cy="3581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2" y="3492222"/>
            <a:ext cx="11139488" cy="954107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2" name="Triangolo 1"/>
          <p:cNvSpPr/>
          <p:nvPr userDrawn="1"/>
        </p:nvSpPr>
        <p:spPr>
          <a:xfrm rot="20417185">
            <a:off x="7428580" y="1946971"/>
            <a:ext cx="1092564" cy="8653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442912" y="1922462"/>
            <a:ext cx="7862095" cy="978729"/>
          </a:xfrm>
        </p:spPr>
        <p:txBody>
          <a:bodyPr wrap="square" anchor="t">
            <a:spAutoFit/>
          </a:bodyPr>
          <a:lstStyle>
            <a:lvl1pPr algn="r">
              <a:defRPr sz="3200" b="1" i="0" baseline="0">
                <a:solidFill>
                  <a:schemeClr val="bg1"/>
                </a:solidFill>
                <a:latin typeface="+mj-lt"/>
                <a:ea typeface="Open Sans Semibold" charset="0"/>
                <a:cs typeface="Open Sans Semibold" charset="0"/>
              </a:defRPr>
            </a:lvl1pPr>
          </a:lstStyle>
          <a:p>
            <a:r>
              <a:rPr lang="it-IT" dirty="0"/>
              <a:t>LOREM IPSUM DOLOR SIT AMET, CONSECTETUR</a:t>
            </a:r>
          </a:p>
        </p:txBody>
      </p:sp>
      <p:sp>
        <p:nvSpPr>
          <p:cNvPr id="6" name="Triangolo 5"/>
          <p:cNvSpPr/>
          <p:nvPr userDrawn="1"/>
        </p:nvSpPr>
        <p:spPr>
          <a:xfrm rot="20417185">
            <a:off x="3816078" y="5108275"/>
            <a:ext cx="1562087" cy="1289652"/>
          </a:xfrm>
          <a:prstGeom prst="triangle">
            <a:avLst>
              <a:gd name="adj" fmla="val 117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6"/>
          <p:cNvSpPr/>
          <p:nvPr userDrawn="1"/>
        </p:nvSpPr>
        <p:spPr>
          <a:xfrm rot="7439229">
            <a:off x="7843534" y="550367"/>
            <a:ext cx="1256659" cy="1176906"/>
          </a:xfrm>
          <a:prstGeom prst="triangle">
            <a:avLst>
              <a:gd name="adj" fmla="val 117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 - 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Triangolo 8"/>
          <p:cNvSpPr/>
          <p:nvPr userDrawn="1"/>
        </p:nvSpPr>
        <p:spPr>
          <a:xfrm rot="10800000">
            <a:off x="442912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9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4" name="Segnaposto contenuto 2"/>
          <p:cNvSpPr>
            <a:spLocks noGrp="1"/>
          </p:cNvSpPr>
          <p:nvPr>
            <p:ph sz="quarter" idx="18"/>
          </p:nvPr>
        </p:nvSpPr>
        <p:spPr>
          <a:xfrm>
            <a:off x="442912" y="2222499"/>
            <a:ext cx="11419750" cy="39751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Triangolo 8"/>
          <p:cNvSpPr/>
          <p:nvPr userDrawn="1"/>
        </p:nvSpPr>
        <p:spPr>
          <a:xfrm rot="10800000">
            <a:off x="442912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22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 - titolazione centr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386125" y="500062"/>
            <a:ext cx="11419750" cy="480131"/>
          </a:xfrm>
        </p:spPr>
        <p:txBody>
          <a:bodyPr anchor="t">
            <a:spAutoFit/>
          </a:bodyPr>
          <a:lstStyle>
            <a:lvl1pPr algn="ctr"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Triangolo 8"/>
          <p:cNvSpPr/>
          <p:nvPr userDrawn="1"/>
        </p:nvSpPr>
        <p:spPr>
          <a:xfrm rot="10800000">
            <a:off x="5700713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9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magine 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18000" cy="6858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Rettangolo 8"/>
          <p:cNvSpPr/>
          <p:nvPr userDrawn="1"/>
        </p:nvSpPr>
        <p:spPr>
          <a:xfrm>
            <a:off x="10007600" y="0"/>
            <a:ext cx="218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08512" y="500062"/>
            <a:ext cx="5029201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608512" y="2152650"/>
            <a:ext cx="5181600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5" name="Triangolo 14"/>
          <p:cNvSpPr/>
          <p:nvPr userDrawn="1"/>
        </p:nvSpPr>
        <p:spPr>
          <a:xfrm rot="10800000">
            <a:off x="4608512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9" y="6535870"/>
            <a:ext cx="774165" cy="221983"/>
          </a:xfrm>
          <a:prstGeom prst="rect">
            <a:avLst/>
          </a:prstGeom>
        </p:spPr>
      </p:pic>
      <p:sp>
        <p:nvSpPr>
          <p:cNvPr id="17" name="Segnaposto testo 2"/>
          <p:cNvSpPr>
            <a:spLocks noGrp="1"/>
          </p:cNvSpPr>
          <p:nvPr>
            <p:ph type="body" sz="quarter" idx="17"/>
          </p:nvPr>
        </p:nvSpPr>
        <p:spPr>
          <a:xfrm>
            <a:off x="4608512" y="2741613"/>
            <a:ext cx="5181600" cy="1567609"/>
          </a:xfrm>
        </p:spPr>
        <p:txBody>
          <a:bodyPr>
            <a:sp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66656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 - titolo lib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olo 9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6125" y="500062"/>
            <a:ext cx="11419750" cy="480131"/>
          </a:xfrm>
        </p:spPr>
        <p:txBody>
          <a:bodyPr anchor="t">
            <a:spAutoFit/>
          </a:bodyPr>
          <a:lstStyle>
            <a:lvl1pPr algn="ctr"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6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442913" y="2222499"/>
            <a:ext cx="11419750" cy="1318310"/>
          </a:xfrm>
        </p:spPr>
        <p:txBody>
          <a:bodyPr>
            <a:sp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immagine s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5"/>
          <p:cNvSpPr/>
          <p:nvPr userDrawn="1"/>
        </p:nvSpPr>
        <p:spPr>
          <a:xfrm rot="10800000" flipH="1">
            <a:off x="0" y="0"/>
            <a:ext cx="12192000" cy="68580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6489700" y="3334169"/>
            <a:ext cx="543560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0"/>
          </p:nvPr>
        </p:nvSpPr>
        <p:spPr>
          <a:xfrm>
            <a:off x="1320800" y="215900"/>
            <a:ext cx="4813300" cy="6400800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489700" y="4257864"/>
            <a:ext cx="5181600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8" name="Segnaposto testo 2"/>
          <p:cNvSpPr>
            <a:spLocks noGrp="1"/>
          </p:cNvSpPr>
          <p:nvPr>
            <p:ph type="body" sz="quarter" idx="17"/>
          </p:nvPr>
        </p:nvSpPr>
        <p:spPr>
          <a:xfrm>
            <a:off x="6489700" y="4846827"/>
            <a:ext cx="5181600" cy="1567609"/>
          </a:xfrm>
        </p:spPr>
        <p:txBody>
          <a:bodyPr>
            <a:sp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59731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immagine sx or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>
          <a:xfrm>
            <a:off x="1574800" y="0"/>
            <a:ext cx="10617200" cy="6858000"/>
          </a:xfrm>
          <a:prstGeom prst="rect">
            <a:avLst/>
          </a:prstGeom>
          <a:solidFill>
            <a:srgbClr val="008996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6822764" y="1696685"/>
            <a:ext cx="5102536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FCFBF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0"/>
          </p:nvPr>
        </p:nvSpPr>
        <p:spPr>
          <a:xfrm>
            <a:off x="342900" y="1346200"/>
            <a:ext cx="6197600" cy="41656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807200" y="3305969"/>
            <a:ext cx="511810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 i="0" baseline="0">
                <a:solidFill>
                  <a:srgbClr val="FCFBFB"/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9" y="6535870"/>
            <a:ext cx="774165" cy="221983"/>
          </a:xfrm>
          <a:prstGeom prst="rect">
            <a:avLst/>
          </a:prstGeom>
        </p:spPr>
      </p:pic>
      <p:sp>
        <p:nvSpPr>
          <p:cNvPr id="13" name="Triangolo 12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5" name="Segnaposto testo 4"/>
          <p:cNvSpPr>
            <a:spLocks noGrp="1"/>
          </p:cNvSpPr>
          <p:nvPr>
            <p:ph type="body" sz="quarter" idx="18"/>
          </p:nvPr>
        </p:nvSpPr>
        <p:spPr>
          <a:xfrm>
            <a:off x="6807199" y="3873500"/>
            <a:ext cx="5118101" cy="24130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5"/>
          <p:cNvSpPr/>
          <p:nvPr userDrawn="1"/>
        </p:nvSpPr>
        <p:spPr>
          <a:xfrm rot="10800000">
            <a:off x="5700713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6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386125" y="500062"/>
            <a:ext cx="11419750" cy="480131"/>
          </a:xfrm>
        </p:spPr>
        <p:txBody>
          <a:bodyPr anchor="t">
            <a:spAutoFit/>
          </a:bodyPr>
          <a:lstStyle>
            <a:lvl1pPr algn="ctr"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cxnSp>
        <p:nvCxnSpPr>
          <p:cNvPr id="12" name="Connettore 1 11"/>
          <p:cNvCxnSpPr/>
          <p:nvPr userDrawn="1"/>
        </p:nvCxnSpPr>
        <p:spPr>
          <a:xfrm>
            <a:off x="0" y="2908300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 userDrawn="1"/>
        </p:nvSpPr>
        <p:spPr>
          <a:xfrm>
            <a:off x="1233487" y="1790700"/>
            <a:ext cx="2235200" cy="22352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 userDrawn="1"/>
        </p:nvSpPr>
        <p:spPr>
          <a:xfrm>
            <a:off x="4978400" y="1790700"/>
            <a:ext cx="2235200" cy="22352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 userDrawn="1"/>
        </p:nvSpPr>
        <p:spPr>
          <a:xfrm>
            <a:off x="8723313" y="1790700"/>
            <a:ext cx="2235200" cy="22352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immagine 17"/>
          <p:cNvSpPr>
            <a:spLocks noGrp="1"/>
          </p:cNvSpPr>
          <p:nvPr>
            <p:ph type="pic" sz="quarter" idx="13"/>
          </p:nvPr>
        </p:nvSpPr>
        <p:spPr>
          <a:xfrm>
            <a:off x="1354137" y="1911350"/>
            <a:ext cx="1993900" cy="19939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9" name="Segnaposto immagine 17"/>
          <p:cNvSpPr>
            <a:spLocks noGrp="1"/>
          </p:cNvSpPr>
          <p:nvPr>
            <p:ph type="pic" sz="quarter" idx="14"/>
          </p:nvPr>
        </p:nvSpPr>
        <p:spPr>
          <a:xfrm>
            <a:off x="5099050" y="1911350"/>
            <a:ext cx="1993900" cy="19939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20" name="Segnaposto immagine 17"/>
          <p:cNvSpPr>
            <a:spLocks noGrp="1"/>
          </p:cNvSpPr>
          <p:nvPr>
            <p:ph type="pic" sz="quarter" idx="15"/>
          </p:nvPr>
        </p:nvSpPr>
        <p:spPr>
          <a:xfrm>
            <a:off x="8843963" y="1911350"/>
            <a:ext cx="1993900" cy="19939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20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99" b="34903"/>
          <a:stretch/>
        </p:blipFill>
        <p:spPr>
          <a:xfrm>
            <a:off x="709704" y="1376154"/>
            <a:ext cx="6686177" cy="4815898"/>
          </a:xfrm>
          <a:prstGeom prst="rect">
            <a:avLst/>
          </a:prstGeom>
        </p:spPr>
      </p:pic>
      <p:sp>
        <p:nvSpPr>
          <p:cNvPr id="6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7815263" y="1534432"/>
            <a:ext cx="408305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rgbClr val="1F85BB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rgbClr val="1F85BB"/>
                </a:solidFill>
              </a:defRPr>
            </a:lvl2pPr>
            <a:lvl3pPr marL="914400" indent="0">
              <a:buNone/>
              <a:defRPr sz="1800">
                <a:solidFill>
                  <a:srgbClr val="1F85BB"/>
                </a:solidFill>
              </a:defRPr>
            </a:lvl3pPr>
            <a:lvl4pPr marL="1371600" indent="0">
              <a:buNone/>
              <a:defRPr sz="1800">
                <a:solidFill>
                  <a:srgbClr val="1F85BB"/>
                </a:solidFill>
              </a:defRPr>
            </a:lvl4pPr>
            <a:lvl5pPr marL="1828800" indent="0">
              <a:buNone/>
              <a:defRPr sz="1800">
                <a:solidFill>
                  <a:srgbClr val="1F85BB"/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7815263" y="1839231"/>
            <a:ext cx="4083050" cy="64633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</a:t>
            </a:r>
          </a:p>
        </p:txBody>
      </p:sp>
      <p:sp>
        <p:nvSpPr>
          <p:cNvPr id="12" name="Segnaposto testo 5"/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688318"/>
            <a:ext cx="408305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rgbClr val="1F85BB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rgbClr val="1F85BB"/>
                </a:solidFill>
              </a:defRPr>
            </a:lvl2pPr>
            <a:lvl3pPr marL="914400" indent="0">
              <a:buNone/>
              <a:defRPr sz="1800">
                <a:solidFill>
                  <a:srgbClr val="1F85BB"/>
                </a:solidFill>
              </a:defRPr>
            </a:lvl3pPr>
            <a:lvl4pPr marL="1371600" indent="0">
              <a:buNone/>
              <a:defRPr sz="1800">
                <a:solidFill>
                  <a:srgbClr val="1F85BB"/>
                </a:solidFill>
              </a:defRPr>
            </a:lvl4pPr>
            <a:lvl5pPr marL="1828800" indent="0">
              <a:buNone/>
              <a:defRPr sz="1800">
                <a:solidFill>
                  <a:srgbClr val="1F85BB"/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13" name="Segnaposto tes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7815263" y="2993117"/>
            <a:ext cx="4083050" cy="64633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</a:t>
            </a:r>
          </a:p>
        </p:txBody>
      </p:sp>
      <p:sp>
        <p:nvSpPr>
          <p:cNvPr id="14" name="Segnaposto testo 5"/>
          <p:cNvSpPr>
            <a:spLocks noGrp="1"/>
          </p:cNvSpPr>
          <p:nvPr>
            <p:ph type="body" sz="quarter" idx="14" hasCustomPrompt="1"/>
          </p:nvPr>
        </p:nvSpPr>
        <p:spPr>
          <a:xfrm>
            <a:off x="7815263" y="3809547"/>
            <a:ext cx="408305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rgbClr val="1F85BB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rgbClr val="1F85BB"/>
                </a:solidFill>
              </a:defRPr>
            </a:lvl2pPr>
            <a:lvl3pPr marL="914400" indent="0">
              <a:buNone/>
              <a:defRPr sz="1800">
                <a:solidFill>
                  <a:srgbClr val="1F85BB"/>
                </a:solidFill>
              </a:defRPr>
            </a:lvl3pPr>
            <a:lvl4pPr marL="1371600" indent="0">
              <a:buNone/>
              <a:defRPr sz="1800">
                <a:solidFill>
                  <a:srgbClr val="1F85BB"/>
                </a:solidFill>
              </a:defRPr>
            </a:lvl4pPr>
            <a:lvl5pPr marL="1828800" indent="0">
              <a:buNone/>
              <a:defRPr sz="1800">
                <a:solidFill>
                  <a:srgbClr val="1F85BB"/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7815263" y="4114346"/>
            <a:ext cx="4083050" cy="64633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</a:t>
            </a:r>
          </a:p>
        </p:txBody>
      </p:sp>
      <p:sp>
        <p:nvSpPr>
          <p:cNvPr id="16" name="Segnaposto testo 5"/>
          <p:cNvSpPr>
            <a:spLocks noGrp="1"/>
          </p:cNvSpPr>
          <p:nvPr>
            <p:ph type="body" sz="quarter" idx="16" hasCustomPrompt="1"/>
          </p:nvPr>
        </p:nvSpPr>
        <p:spPr>
          <a:xfrm>
            <a:off x="7815263" y="4963433"/>
            <a:ext cx="408305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rgbClr val="1F85BB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rgbClr val="1F85BB"/>
                </a:solidFill>
              </a:defRPr>
            </a:lvl2pPr>
            <a:lvl3pPr marL="914400" indent="0">
              <a:buNone/>
              <a:defRPr sz="1800">
                <a:solidFill>
                  <a:srgbClr val="1F85BB"/>
                </a:solidFill>
              </a:defRPr>
            </a:lvl3pPr>
            <a:lvl4pPr marL="1371600" indent="0">
              <a:buNone/>
              <a:defRPr sz="1800">
                <a:solidFill>
                  <a:srgbClr val="1F85BB"/>
                </a:solidFill>
              </a:defRPr>
            </a:lvl4pPr>
            <a:lvl5pPr marL="1828800" indent="0">
              <a:buNone/>
              <a:defRPr sz="1800">
                <a:solidFill>
                  <a:srgbClr val="1F85BB"/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17" name="Segnaposto tes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7815263" y="5268232"/>
            <a:ext cx="4083050" cy="64633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</a:t>
            </a:r>
          </a:p>
        </p:txBody>
      </p:sp>
      <p:pic>
        <p:nvPicPr>
          <p:cNvPr id="18" name="Immagin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9" name="Titolo 1"/>
          <p:cNvSpPr>
            <a:spLocks noGrp="1"/>
          </p:cNvSpPr>
          <p:nvPr>
            <p:ph type="title" hasCustomPrompt="1"/>
          </p:nvPr>
        </p:nvSpPr>
        <p:spPr>
          <a:xfrm>
            <a:off x="3119931" y="3275365"/>
            <a:ext cx="4323914" cy="563231"/>
          </a:xfrm>
        </p:spPr>
        <p:txBody>
          <a:bodyPr wrap="square" anchor="t">
            <a:spAutoFit/>
          </a:bodyPr>
          <a:lstStyle>
            <a:lvl1pPr>
              <a:defRPr sz="3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CONTENUTI</a:t>
            </a:r>
          </a:p>
        </p:txBody>
      </p:sp>
    </p:spTree>
    <p:extLst>
      <p:ext uri="{BB962C8B-B14F-4D97-AF65-F5344CB8AC3E}">
        <p14:creationId xmlns:p14="http://schemas.microsoft.com/office/powerpoint/2010/main" val="114711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occh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5"/>
          <p:cNvSpPr/>
          <p:nvPr userDrawn="1"/>
        </p:nvSpPr>
        <p:spPr>
          <a:xfrm rot="10800000">
            <a:off x="5700713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6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386125" y="500062"/>
            <a:ext cx="11419750" cy="480131"/>
          </a:xfrm>
        </p:spPr>
        <p:txBody>
          <a:bodyPr anchor="t">
            <a:spAutoFit/>
          </a:bodyPr>
          <a:lstStyle>
            <a:lvl1pPr algn="ctr"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cxnSp>
        <p:nvCxnSpPr>
          <p:cNvPr id="17" name="Connettore 1 16"/>
          <p:cNvCxnSpPr/>
          <p:nvPr userDrawn="1"/>
        </p:nvCxnSpPr>
        <p:spPr>
          <a:xfrm>
            <a:off x="6093619" y="1713640"/>
            <a:ext cx="4762" cy="46245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2"/>
          <p:cNvSpPr>
            <a:spLocks noGrp="1"/>
          </p:cNvSpPr>
          <p:nvPr>
            <p:ph type="body" sz="quarter" idx="20"/>
          </p:nvPr>
        </p:nvSpPr>
        <p:spPr>
          <a:xfrm>
            <a:off x="1552574" y="1604342"/>
            <a:ext cx="3644901" cy="195483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21"/>
          </p:nvPr>
        </p:nvSpPr>
        <p:spPr>
          <a:xfrm>
            <a:off x="1552573" y="4047018"/>
            <a:ext cx="3644901" cy="195483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22"/>
          </p:nvPr>
        </p:nvSpPr>
        <p:spPr>
          <a:xfrm>
            <a:off x="7746741" y="1608566"/>
            <a:ext cx="3644901" cy="195483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3"/>
          </p:nvPr>
        </p:nvSpPr>
        <p:spPr>
          <a:xfrm>
            <a:off x="7746740" y="4034318"/>
            <a:ext cx="3644901" cy="195483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's &amp; Don'ts">
    <p:bg>
      <p:bgPr>
        <a:solidFill>
          <a:srgbClr val="0089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/>
          <p:cNvSpPr/>
          <p:nvPr userDrawn="1"/>
        </p:nvSpPr>
        <p:spPr>
          <a:xfrm>
            <a:off x="-12700" y="-25400"/>
            <a:ext cx="7353300" cy="6883470"/>
          </a:xfrm>
          <a:custGeom>
            <a:avLst/>
            <a:gdLst>
              <a:gd name="connsiteX0" fmla="*/ 12700 w 7353300"/>
              <a:gd name="connsiteY0" fmla="*/ 0 h 6908800"/>
              <a:gd name="connsiteX1" fmla="*/ 12700 w 7353300"/>
              <a:gd name="connsiteY1" fmla="*/ 0 h 6908800"/>
              <a:gd name="connsiteX2" fmla="*/ 25400 w 7353300"/>
              <a:gd name="connsiteY2" fmla="*/ 6908800 h 6908800"/>
              <a:gd name="connsiteX3" fmla="*/ 4978400 w 7353300"/>
              <a:gd name="connsiteY3" fmla="*/ 6908800 h 6908800"/>
              <a:gd name="connsiteX4" fmla="*/ 7353300 w 7353300"/>
              <a:gd name="connsiteY4" fmla="*/ 25400 h 6908800"/>
              <a:gd name="connsiteX5" fmla="*/ 0 w 7353300"/>
              <a:gd name="connsiteY5" fmla="*/ 25400 h 6908800"/>
              <a:gd name="connsiteX6" fmla="*/ 0 w 7353300"/>
              <a:gd name="connsiteY6" fmla="*/ 25400 h 6908800"/>
              <a:gd name="connsiteX0" fmla="*/ 12700 w 7353300"/>
              <a:gd name="connsiteY0" fmla="*/ 0 h 6921500"/>
              <a:gd name="connsiteX1" fmla="*/ 12700 w 7353300"/>
              <a:gd name="connsiteY1" fmla="*/ 0 h 6921500"/>
              <a:gd name="connsiteX2" fmla="*/ 12700 w 7353300"/>
              <a:gd name="connsiteY2" fmla="*/ 6921500 h 6921500"/>
              <a:gd name="connsiteX3" fmla="*/ 4978400 w 7353300"/>
              <a:gd name="connsiteY3" fmla="*/ 6908800 h 6921500"/>
              <a:gd name="connsiteX4" fmla="*/ 7353300 w 7353300"/>
              <a:gd name="connsiteY4" fmla="*/ 25400 h 6921500"/>
              <a:gd name="connsiteX5" fmla="*/ 0 w 7353300"/>
              <a:gd name="connsiteY5" fmla="*/ 25400 h 6921500"/>
              <a:gd name="connsiteX6" fmla="*/ 0 w 7353300"/>
              <a:gd name="connsiteY6" fmla="*/ 25400 h 6921500"/>
              <a:gd name="connsiteX0" fmla="*/ 12700 w 7353300"/>
              <a:gd name="connsiteY0" fmla="*/ 0 h 6921570"/>
              <a:gd name="connsiteX1" fmla="*/ 12700 w 7353300"/>
              <a:gd name="connsiteY1" fmla="*/ 0 h 6921570"/>
              <a:gd name="connsiteX2" fmla="*/ 12700 w 7353300"/>
              <a:gd name="connsiteY2" fmla="*/ 6921500 h 6921570"/>
              <a:gd name="connsiteX3" fmla="*/ 4978400 w 7353300"/>
              <a:gd name="connsiteY3" fmla="*/ 6921570 h 6921570"/>
              <a:gd name="connsiteX4" fmla="*/ 7353300 w 7353300"/>
              <a:gd name="connsiteY4" fmla="*/ 25400 h 6921570"/>
              <a:gd name="connsiteX5" fmla="*/ 0 w 7353300"/>
              <a:gd name="connsiteY5" fmla="*/ 25400 h 6921570"/>
              <a:gd name="connsiteX6" fmla="*/ 0 w 7353300"/>
              <a:gd name="connsiteY6" fmla="*/ 25400 h 692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00" h="6921570">
                <a:moveTo>
                  <a:pt x="12700" y="0"/>
                </a:moveTo>
                <a:lnTo>
                  <a:pt x="12700" y="0"/>
                </a:lnTo>
                <a:lnTo>
                  <a:pt x="12700" y="6921500"/>
                </a:lnTo>
                <a:lnTo>
                  <a:pt x="4978400" y="6921570"/>
                </a:lnTo>
                <a:lnTo>
                  <a:pt x="7353300" y="25400"/>
                </a:lnTo>
                <a:lnTo>
                  <a:pt x="0" y="25400"/>
                </a:lnTo>
                <a:lnTo>
                  <a:pt x="0" y="25400"/>
                </a:lnTo>
              </a:path>
            </a:pathLst>
          </a:custGeom>
          <a:solidFill>
            <a:schemeClr val="bg1">
              <a:alpha val="39000"/>
            </a:schemeClr>
          </a:solidFill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 userDrawn="1"/>
        </p:nvSpPr>
        <p:spPr>
          <a:xfrm>
            <a:off x="1835150" y="431800"/>
            <a:ext cx="31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DO’S</a:t>
            </a:r>
          </a:p>
        </p:txBody>
      </p:sp>
      <p:sp>
        <p:nvSpPr>
          <p:cNvPr id="7" name="CasellaDiTesto 6"/>
          <p:cNvSpPr txBox="1"/>
          <p:nvPr userDrawn="1"/>
        </p:nvSpPr>
        <p:spPr>
          <a:xfrm>
            <a:off x="8826500" y="431800"/>
            <a:ext cx="31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DON’TS</a:t>
            </a:r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5753100" y="-118730"/>
            <a:ext cx="685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0" b="1" dirty="0">
                <a:solidFill>
                  <a:schemeClr val="bg1">
                    <a:alpha val="49000"/>
                  </a:schemeClr>
                </a:solidFill>
                <a:latin typeface="Arial" charset="0"/>
                <a:ea typeface="Arial" charset="0"/>
                <a:cs typeface="Arial" charset="0"/>
              </a:rPr>
              <a:t>&amp;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33355" y="324443"/>
            <a:ext cx="835934" cy="86126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rot="10800000">
            <a:off x="7924705" y="566044"/>
            <a:ext cx="835934" cy="861265"/>
          </a:xfrm>
          <a:prstGeom prst="rect">
            <a:avLst/>
          </a:prstGeom>
        </p:spPr>
      </p:pic>
      <p:sp>
        <p:nvSpPr>
          <p:cNvPr id="11" name="Segnaposto testo 4"/>
          <p:cNvSpPr>
            <a:spLocks noGrp="1"/>
          </p:cNvSpPr>
          <p:nvPr>
            <p:ph type="body" sz="quarter" idx="18"/>
          </p:nvPr>
        </p:nvSpPr>
        <p:spPr>
          <a:xfrm>
            <a:off x="609409" y="2118898"/>
            <a:ext cx="4241991" cy="24130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Segnaposto testo 4"/>
          <p:cNvSpPr>
            <a:spLocks noGrp="1"/>
          </p:cNvSpPr>
          <p:nvPr>
            <p:ph type="body" sz="quarter" idx="19"/>
          </p:nvPr>
        </p:nvSpPr>
        <p:spPr>
          <a:xfrm>
            <a:off x="7543704" y="2118898"/>
            <a:ext cx="4241991" cy="24130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32321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us &amp; Minus">
    <p:bg>
      <p:bgPr>
        <a:solidFill>
          <a:srgbClr val="008996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/>
          <p:cNvSpPr/>
          <p:nvPr userDrawn="1"/>
        </p:nvSpPr>
        <p:spPr>
          <a:xfrm>
            <a:off x="-12700" y="-25400"/>
            <a:ext cx="7353300" cy="6883470"/>
          </a:xfrm>
          <a:custGeom>
            <a:avLst/>
            <a:gdLst>
              <a:gd name="connsiteX0" fmla="*/ 12700 w 7353300"/>
              <a:gd name="connsiteY0" fmla="*/ 0 h 6908800"/>
              <a:gd name="connsiteX1" fmla="*/ 12700 w 7353300"/>
              <a:gd name="connsiteY1" fmla="*/ 0 h 6908800"/>
              <a:gd name="connsiteX2" fmla="*/ 25400 w 7353300"/>
              <a:gd name="connsiteY2" fmla="*/ 6908800 h 6908800"/>
              <a:gd name="connsiteX3" fmla="*/ 4978400 w 7353300"/>
              <a:gd name="connsiteY3" fmla="*/ 6908800 h 6908800"/>
              <a:gd name="connsiteX4" fmla="*/ 7353300 w 7353300"/>
              <a:gd name="connsiteY4" fmla="*/ 25400 h 6908800"/>
              <a:gd name="connsiteX5" fmla="*/ 0 w 7353300"/>
              <a:gd name="connsiteY5" fmla="*/ 25400 h 6908800"/>
              <a:gd name="connsiteX6" fmla="*/ 0 w 7353300"/>
              <a:gd name="connsiteY6" fmla="*/ 25400 h 6908800"/>
              <a:gd name="connsiteX0" fmla="*/ 12700 w 7353300"/>
              <a:gd name="connsiteY0" fmla="*/ 0 h 6921500"/>
              <a:gd name="connsiteX1" fmla="*/ 12700 w 7353300"/>
              <a:gd name="connsiteY1" fmla="*/ 0 h 6921500"/>
              <a:gd name="connsiteX2" fmla="*/ 12700 w 7353300"/>
              <a:gd name="connsiteY2" fmla="*/ 6921500 h 6921500"/>
              <a:gd name="connsiteX3" fmla="*/ 4978400 w 7353300"/>
              <a:gd name="connsiteY3" fmla="*/ 6908800 h 6921500"/>
              <a:gd name="connsiteX4" fmla="*/ 7353300 w 7353300"/>
              <a:gd name="connsiteY4" fmla="*/ 25400 h 6921500"/>
              <a:gd name="connsiteX5" fmla="*/ 0 w 7353300"/>
              <a:gd name="connsiteY5" fmla="*/ 25400 h 6921500"/>
              <a:gd name="connsiteX6" fmla="*/ 0 w 7353300"/>
              <a:gd name="connsiteY6" fmla="*/ 25400 h 6921500"/>
              <a:gd name="connsiteX0" fmla="*/ 12700 w 7353300"/>
              <a:gd name="connsiteY0" fmla="*/ 0 h 6921570"/>
              <a:gd name="connsiteX1" fmla="*/ 12700 w 7353300"/>
              <a:gd name="connsiteY1" fmla="*/ 0 h 6921570"/>
              <a:gd name="connsiteX2" fmla="*/ 12700 w 7353300"/>
              <a:gd name="connsiteY2" fmla="*/ 6921500 h 6921570"/>
              <a:gd name="connsiteX3" fmla="*/ 4978400 w 7353300"/>
              <a:gd name="connsiteY3" fmla="*/ 6921570 h 6921570"/>
              <a:gd name="connsiteX4" fmla="*/ 7353300 w 7353300"/>
              <a:gd name="connsiteY4" fmla="*/ 25400 h 6921570"/>
              <a:gd name="connsiteX5" fmla="*/ 0 w 7353300"/>
              <a:gd name="connsiteY5" fmla="*/ 25400 h 6921570"/>
              <a:gd name="connsiteX6" fmla="*/ 0 w 7353300"/>
              <a:gd name="connsiteY6" fmla="*/ 25400 h 692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00" h="6921570">
                <a:moveTo>
                  <a:pt x="12700" y="0"/>
                </a:moveTo>
                <a:lnTo>
                  <a:pt x="12700" y="0"/>
                </a:lnTo>
                <a:lnTo>
                  <a:pt x="12700" y="6921500"/>
                </a:lnTo>
                <a:lnTo>
                  <a:pt x="4978400" y="6921570"/>
                </a:lnTo>
                <a:lnTo>
                  <a:pt x="7353300" y="25400"/>
                </a:lnTo>
                <a:lnTo>
                  <a:pt x="0" y="25400"/>
                </a:lnTo>
                <a:lnTo>
                  <a:pt x="0" y="25400"/>
                </a:lnTo>
              </a:path>
            </a:pathLst>
          </a:custGeom>
          <a:solidFill>
            <a:srgbClr val="008996"/>
          </a:solidFill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 userDrawn="1"/>
        </p:nvSpPr>
        <p:spPr>
          <a:xfrm>
            <a:off x="1835150" y="431800"/>
            <a:ext cx="31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PLUS</a:t>
            </a:r>
          </a:p>
        </p:txBody>
      </p:sp>
      <p:sp>
        <p:nvSpPr>
          <p:cNvPr id="7" name="CasellaDiTesto 6"/>
          <p:cNvSpPr txBox="1"/>
          <p:nvPr userDrawn="1"/>
        </p:nvSpPr>
        <p:spPr>
          <a:xfrm>
            <a:off x="8826500" y="431800"/>
            <a:ext cx="31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MINUS</a:t>
            </a:r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5753100" y="-118730"/>
            <a:ext cx="685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0" b="1" dirty="0">
                <a:solidFill>
                  <a:schemeClr val="bg1">
                    <a:alpha val="49000"/>
                  </a:schemeClr>
                </a:solidFill>
                <a:latin typeface="Arial" charset="0"/>
                <a:ea typeface="Arial" charset="0"/>
                <a:cs typeface="Arial" charset="0"/>
              </a:rPr>
              <a:t>&amp;</a:t>
            </a:r>
          </a:p>
        </p:txBody>
      </p:sp>
      <p:sp>
        <p:nvSpPr>
          <p:cNvPr id="12" name="CasellaDiTesto 11"/>
          <p:cNvSpPr txBox="1"/>
          <p:nvPr userDrawn="1"/>
        </p:nvSpPr>
        <p:spPr>
          <a:xfrm>
            <a:off x="8173312" y="-18365"/>
            <a:ext cx="544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</a:t>
            </a:r>
          </a:p>
        </p:txBody>
      </p:sp>
      <p:sp>
        <p:nvSpPr>
          <p:cNvPr id="13" name="CasellaDiTesto 12"/>
          <p:cNvSpPr txBox="1"/>
          <p:nvPr userDrawn="1"/>
        </p:nvSpPr>
        <p:spPr>
          <a:xfrm>
            <a:off x="952365" y="108635"/>
            <a:ext cx="544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18"/>
          </p:nvPr>
        </p:nvSpPr>
        <p:spPr>
          <a:xfrm>
            <a:off x="609409" y="2118898"/>
            <a:ext cx="4241991" cy="24130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esto 4"/>
          <p:cNvSpPr>
            <a:spLocks noGrp="1"/>
          </p:cNvSpPr>
          <p:nvPr>
            <p:ph type="body" sz="quarter" idx="19"/>
          </p:nvPr>
        </p:nvSpPr>
        <p:spPr>
          <a:xfrm>
            <a:off x="7543704" y="2118898"/>
            <a:ext cx="4241991" cy="24130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hiusura">
    <p:bg>
      <p:bgPr>
        <a:solidFill>
          <a:srgbClr val="0089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535" y="6134100"/>
            <a:ext cx="1200930" cy="344353"/>
          </a:xfrm>
          <a:prstGeom prst="rect">
            <a:avLst/>
          </a:prstGeom>
        </p:spPr>
      </p:pic>
      <p:sp>
        <p:nvSpPr>
          <p:cNvPr id="7" name="Triangolo 6"/>
          <p:cNvSpPr/>
          <p:nvPr userDrawn="1"/>
        </p:nvSpPr>
        <p:spPr>
          <a:xfrm rot="20465597">
            <a:off x="1803399" y="1384340"/>
            <a:ext cx="8026400" cy="38989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alpha val="20000"/>
              </a:schemeClr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4568499" y="2235200"/>
            <a:ext cx="3165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</a:rPr>
              <a:t>THANK</a:t>
            </a:r>
            <a:r>
              <a:rPr lang="it-IT" sz="4000" baseline="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</a:rPr>
              <a:t> YOU</a:t>
            </a:r>
            <a:endParaRPr lang="it-IT" sz="4000" dirty="0" err="1">
              <a:solidFill>
                <a:schemeClr val="bg1"/>
              </a:solidFill>
              <a:latin typeface="+mj-lt"/>
              <a:ea typeface="Open Sans" charset="0"/>
              <a:cs typeface="Open Sans" charset="0"/>
            </a:endParaRPr>
          </a:p>
        </p:txBody>
      </p:sp>
      <p:sp>
        <p:nvSpPr>
          <p:cNvPr id="10" name="Triangolo 9"/>
          <p:cNvSpPr/>
          <p:nvPr userDrawn="1"/>
        </p:nvSpPr>
        <p:spPr>
          <a:xfrm rot="10800000">
            <a:off x="5897897" y="3232874"/>
            <a:ext cx="396207" cy="2088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70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olo 13"/>
          <p:cNvSpPr/>
          <p:nvPr userDrawn="1"/>
        </p:nvSpPr>
        <p:spPr>
          <a:xfrm>
            <a:off x="5987" y="1453"/>
            <a:ext cx="12192000" cy="6858000"/>
          </a:xfrm>
          <a:prstGeom prst="triangle">
            <a:avLst>
              <a:gd name="adj" fmla="val 0"/>
            </a:avLst>
          </a:prstGeom>
          <a:solidFill>
            <a:srgbClr val="FC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 anchor="t">
            <a:no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1" name="Triangolo 10"/>
          <p:cNvSpPr/>
          <p:nvPr userDrawn="1"/>
        </p:nvSpPr>
        <p:spPr>
          <a:xfrm rot="10800000">
            <a:off x="442912" y="-5557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11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5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1797050"/>
            <a:ext cx="5181600" cy="346075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  <a:p>
            <a:pPr lvl="0"/>
            <a:endParaRPr lang="it-IT" dirty="0"/>
          </a:p>
        </p:txBody>
      </p:sp>
      <p:sp>
        <p:nvSpPr>
          <p:cNvPr id="16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2" y="2386013"/>
            <a:ext cx="11419750" cy="877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9" name="Segnaposto contenuto 2"/>
          <p:cNvSpPr>
            <a:spLocks noGrp="1"/>
          </p:cNvSpPr>
          <p:nvPr>
            <p:ph sz="half" idx="15" hasCustomPrompt="1"/>
          </p:nvPr>
        </p:nvSpPr>
        <p:spPr>
          <a:xfrm>
            <a:off x="442912" y="3795712"/>
            <a:ext cx="5181600" cy="346075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PUNTO ELENCO</a:t>
            </a:r>
          </a:p>
          <a:p>
            <a:pPr lvl="0"/>
            <a:endParaRPr lang="it-IT" dirty="0"/>
          </a:p>
        </p:txBody>
      </p:sp>
      <p:sp>
        <p:nvSpPr>
          <p:cNvPr id="20" name="Segnaposto testo 12"/>
          <p:cNvSpPr>
            <a:spLocks noGrp="1"/>
          </p:cNvSpPr>
          <p:nvPr>
            <p:ph type="body" sz="quarter" idx="16" hasCustomPrompt="1"/>
          </p:nvPr>
        </p:nvSpPr>
        <p:spPr>
          <a:xfrm>
            <a:off x="442912" y="4384675"/>
            <a:ext cx="11419750" cy="1698625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Tx/>
              <a:buBlip>
                <a:blip r:embed="rId2"/>
              </a:buBlip>
              <a:defRPr sz="14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</a:p>
          <a:p>
            <a:pPr lvl="0"/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endParaRPr lang="it-IT" dirty="0"/>
          </a:p>
          <a:p>
            <a:pPr lvl="0"/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endParaRPr lang="it-IT" dirty="0"/>
          </a:p>
          <a:p>
            <a:pPr lvl="0"/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endParaRPr lang="it-IT" dirty="0"/>
          </a:p>
          <a:p>
            <a:pPr lvl="0"/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1" name="Immagin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0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magine d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6605588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7" name="Triangolo 6"/>
          <p:cNvSpPr/>
          <p:nvPr userDrawn="1"/>
        </p:nvSpPr>
        <p:spPr>
          <a:xfrm rot="10800000">
            <a:off x="442912" y="-5557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 userDrawn="1"/>
        </p:nvSpPr>
        <p:spPr>
          <a:xfrm>
            <a:off x="8788400" y="0"/>
            <a:ext cx="3403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00" y="0"/>
            <a:ext cx="3962400" cy="6858000"/>
          </a:xfrm>
          <a:prstGeom prst="parallelogram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42913" y="2413000"/>
            <a:ext cx="5754688" cy="1567609"/>
          </a:xfrm>
        </p:spPr>
        <p:txBody>
          <a:bodyPr>
            <a:spAutoFit/>
          </a:bodyPr>
          <a:lstStyle>
            <a:lvl2pPr>
              <a:buSzPct val="100000"/>
              <a:defRPr/>
            </a:lvl2pPr>
            <a:lvl3pPr>
              <a:buSzPct val="100000"/>
              <a:defRPr/>
            </a:lvl3pPr>
            <a:lvl6pPr>
              <a:defRPr sz="800"/>
            </a:lvl6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028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08996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 8"/>
          <p:cNvSpPr/>
          <p:nvPr userDrawn="1"/>
        </p:nvSpPr>
        <p:spPr>
          <a:xfrm>
            <a:off x="1295400" y="1621971"/>
            <a:ext cx="4158343" cy="3755572"/>
          </a:xfrm>
          <a:custGeom>
            <a:avLst/>
            <a:gdLst>
              <a:gd name="connsiteX0" fmla="*/ 0 w 4158343"/>
              <a:gd name="connsiteY0" fmla="*/ 0 h 3755572"/>
              <a:gd name="connsiteX1" fmla="*/ 1698171 w 4158343"/>
              <a:gd name="connsiteY1" fmla="*/ 3755572 h 3755572"/>
              <a:gd name="connsiteX2" fmla="*/ 4158343 w 4158343"/>
              <a:gd name="connsiteY2" fmla="*/ 653143 h 3755572"/>
              <a:gd name="connsiteX3" fmla="*/ 0 w 4158343"/>
              <a:gd name="connsiteY3" fmla="*/ 0 h 375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8343" h="3755572">
                <a:moveTo>
                  <a:pt x="0" y="0"/>
                </a:moveTo>
                <a:lnTo>
                  <a:pt x="1698171" y="3755572"/>
                </a:lnTo>
                <a:lnTo>
                  <a:pt x="4158343" y="65314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2864078" y="3159240"/>
            <a:ext cx="8769350" cy="590931"/>
          </a:xfrm>
        </p:spPr>
        <p:txBody>
          <a:bodyPr anchor="t">
            <a:sp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DIVIDER - SEPARATORE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314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magine  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5029201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1797050"/>
            <a:ext cx="5181600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8" name="Triangolo 7"/>
          <p:cNvSpPr/>
          <p:nvPr userDrawn="1"/>
        </p:nvSpPr>
        <p:spPr>
          <a:xfrm rot="10800000">
            <a:off x="442912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8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Segnaposto immagine 10"/>
          <p:cNvSpPr>
            <a:spLocks noGrp="1"/>
          </p:cNvSpPr>
          <p:nvPr>
            <p:ph type="pic" sz="quarter" idx="13"/>
          </p:nvPr>
        </p:nvSpPr>
        <p:spPr>
          <a:xfrm>
            <a:off x="5886450" y="-1"/>
            <a:ext cx="6305550" cy="68580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2" y="2386013"/>
            <a:ext cx="5181601" cy="2694584"/>
          </a:xfrm>
        </p:spPr>
        <p:txBody>
          <a:bodyPr>
            <a:spAutoFit/>
          </a:bodyPr>
          <a:lstStyle>
            <a:lvl1pPr marL="285750" indent="-285750">
              <a:lnSpc>
                <a:spcPct val="100000"/>
              </a:lnSpc>
              <a:buClr>
                <a:srgbClr val="1F85BB"/>
              </a:buClr>
              <a:buFontTx/>
              <a:buBlip>
                <a:blip r:embed="rId2"/>
              </a:buBlip>
              <a:defRPr sz="1800" b="0" i="0">
                <a:solidFill>
                  <a:schemeClr val="bg2">
                    <a:lumMod val="50000"/>
                  </a:schemeClr>
                </a:solidFill>
                <a:latin typeface="+mn-lt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1"/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</a:t>
            </a:r>
            <a:r>
              <a:rPr lang="it-IT" dirty="0" err="1"/>
              <a:t>sed</a:t>
            </a:r>
            <a:r>
              <a:rPr lang="it-IT" dirty="0"/>
              <a:t>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</a:t>
            </a:r>
            <a:r>
              <a:rPr lang="it-IT" dirty="0" err="1"/>
              <a:t>labore</a:t>
            </a:r>
            <a:r>
              <a:rPr lang="it-IT" dirty="0"/>
              <a:t> et dolore magna </a:t>
            </a:r>
            <a:r>
              <a:rPr lang="it-IT" dirty="0" err="1"/>
              <a:t>aliqua</a:t>
            </a:r>
            <a:r>
              <a:rPr lang="it-IT" dirty="0"/>
              <a:t>.</a:t>
            </a:r>
          </a:p>
          <a:p>
            <a:pPr lvl="2"/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</a:t>
            </a:r>
          </a:p>
          <a:p>
            <a:pPr lvl="3"/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216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olo 13"/>
          <p:cNvSpPr/>
          <p:nvPr userDrawn="1"/>
        </p:nvSpPr>
        <p:spPr>
          <a:xfrm>
            <a:off x="0" y="-12700"/>
            <a:ext cx="12192000" cy="6858000"/>
          </a:xfrm>
          <a:prstGeom prst="triangle">
            <a:avLst/>
          </a:prstGeom>
          <a:solidFill>
            <a:srgbClr val="FC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1" name="Triangolo 10"/>
          <p:cNvSpPr/>
          <p:nvPr userDrawn="1"/>
        </p:nvSpPr>
        <p:spPr>
          <a:xfrm rot="10800000">
            <a:off x="442912" y="-5557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11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5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2070099"/>
            <a:ext cx="5181600" cy="346075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1" name="Immagin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6" name="Segnaposto contenuto 2"/>
          <p:cNvSpPr>
            <a:spLocks noGrp="1"/>
          </p:cNvSpPr>
          <p:nvPr>
            <p:ph sz="quarter" idx="18"/>
          </p:nvPr>
        </p:nvSpPr>
        <p:spPr>
          <a:xfrm>
            <a:off x="442912" y="2616200"/>
            <a:ext cx="11419750" cy="35814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247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olo 13"/>
          <p:cNvSpPr/>
          <p:nvPr userDrawn="1"/>
        </p:nvSpPr>
        <p:spPr>
          <a:xfrm>
            <a:off x="5987" y="1453"/>
            <a:ext cx="12192000" cy="6858000"/>
          </a:xfrm>
          <a:prstGeom prst="triangle">
            <a:avLst>
              <a:gd name="adj" fmla="val 0"/>
            </a:avLst>
          </a:prstGeom>
          <a:solidFill>
            <a:srgbClr val="FC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1" name="Triangolo 10"/>
          <p:cNvSpPr/>
          <p:nvPr userDrawn="1"/>
        </p:nvSpPr>
        <p:spPr>
          <a:xfrm rot="10800000">
            <a:off x="442912" y="-5557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11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sp>
        <p:nvSpPr>
          <p:cNvPr id="17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2070099"/>
            <a:ext cx="5181600" cy="346075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5" name="Segnaposto contenuto 2"/>
          <p:cNvSpPr>
            <a:spLocks noGrp="1"/>
          </p:cNvSpPr>
          <p:nvPr>
            <p:ph sz="quarter" idx="18"/>
          </p:nvPr>
        </p:nvSpPr>
        <p:spPr>
          <a:xfrm>
            <a:off x="442912" y="2616200"/>
            <a:ext cx="11419750" cy="35814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sfondo colorato">
    <p:bg>
      <p:bgPr>
        <a:solidFill>
          <a:srgbClr val="00899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 9"/>
          <p:cNvSpPr/>
          <p:nvPr userDrawn="1"/>
        </p:nvSpPr>
        <p:spPr>
          <a:xfrm>
            <a:off x="0" y="0"/>
            <a:ext cx="12204700" cy="6858000"/>
          </a:xfrm>
          <a:custGeom>
            <a:avLst/>
            <a:gdLst>
              <a:gd name="connsiteX0" fmla="*/ 0 w 12204700"/>
              <a:gd name="connsiteY0" fmla="*/ 6858000 h 6858000"/>
              <a:gd name="connsiteX1" fmla="*/ 12204700 w 12204700"/>
              <a:gd name="connsiteY1" fmla="*/ 6858000 h 6858000"/>
              <a:gd name="connsiteX2" fmla="*/ 12204700 w 12204700"/>
              <a:gd name="connsiteY2" fmla="*/ 0 h 6858000"/>
              <a:gd name="connsiteX3" fmla="*/ 4000500 w 12204700"/>
              <a:gd name="connsiteY3" fmla="*/ 0 h 6858000"/>
              <a:gd name="connsiteX4" fmla="*/ 0 w 122047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6858000">
                <a:moveTo>
                  <a:pt x="0" y="6858000"/>
                </a:moveTo>
                <a:lnTo>
                  <a:pt x="12204700" y="6858000"/>
                </a:lnTo>
                <a:lnTo>
                  <a:pt x="12204700" y="0"/>
                </a:lnTo>
                <a:lnTo>
                  <a:pt x="400050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139488" cy="480131"/>
          </a:xfrm>
        </p:spPr>
        <p:txBody>
          <a:bodyPr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2" name="Triangolo 11"/>
          <p:cNvSpPr/>
          <p:nvPr userDrawn="1"/>
        </p:nvSpPr>
        <p:spPr>
          <a:xfrm rot="10800000">
            <a:off x="442912" y="0"/>
            <a:ext cx="790575" cy="3714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16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20" name="Immagin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9" y="6535870"/>
            <a:ext cx="774165" cy="221983"/>
          </a:xfrm>
          <a:prstGeom prst="rect">
            <a:avLst/>
          </a:prstGeom>
        </p:spPr>
      </p:pic>
      <p:sp>
        <p:nvSpPr>
          <p:cNvPr id="19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2070099"/>
            <a:ext cx="5181600" cy="346075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18"/>
          </p:nvPr>
        </p:nvSpPr>
        <p:spPr>
          <a:xfrm>
            <a:off x="442913" y="2616200"/>
            <a:ext cx="11418888" cy="3670300"/>
          </a:xfrm>
        </p:spPr>
        <p:txBody>
          <a:bodyPr/>
          <a:lstStyle>
            <a:lvl1pPr marL="285750" indent="-285750">
              <a:buClr>
                <a:srgbClr val="FCFBFB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>
              <a:buClr>
                <a:srgbClr val="FCFBF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CFBFB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CFBFB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CFBFB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405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sto immagine cent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4"/>
          <p:cNvSpPr/>
          <p:nvPr userDrawn="1"/>
        </p:nvSpPr>
        <p:spPr>
          <a:xfrm>
            <a:off x="442912" y="6486525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fld id="{5513AA19-9063-634D-AA1B-65FDA7F61649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721" y="6535870"/>
            <a:ext cx="776941" cy="22198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35147" y="1689100"/>
            <a:ext cx="6721707" cy="3556000"/>
          </a:xfrm>
          <a:prstGeom prst="rect">
            <a:avLst/>
          </a:prstGeom>
        </p:spPr>
      </p:pic>
      <p:sp>
        <p:nvSpPr>
          <p:cNvPr id="12" name="Segnaposto immagine 11"/>
          <p:cNvSpPr>
            <a:spLocks noGrp="1"/>
          </p:cNvSpPr>
          <p:nvPr>
            <p:ph type="pic" sz="quarter" idx="13"/>
          </p:nvPr>
        </p:nvSpPr>
        <p:spPr>
          <a:xfrm>
            <a:off x="3771900" y="1854200"/>
            <a:ext cx="4622800" cy="28575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t-IT"/>
          </a:p>
        </p:txBody>
      </p:sp>
      <p:sp>
        <p:nvSpPr>
          <p:cNvPr id="1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42912" y="1797050"/>
            <a:ext cx="2706688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tx1">
                    <a:lumMod val="75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5" name="Segnaposto contenuto 2"/>
          <p:cNvSpPr>
            <a:spLocks noGrp="1"/>
          </p:cNvSpPr>
          <p:nvPr>
            <p:ph sz="half" idx="15" hasCustomPrompt="1"/>
          </p:nvPr>
        </p:nvSpPr>
        <p:spPr>
          <a:xfrm>
            <a:off x="9016999" y="1797050"/>
            <a:ext cx="2706688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 baseline="0">
                <a:solidFill>
                  <a:schemeClr val="tx1">
                    <a:lumMod val="75000"/>
                  </a:schemeClr>
                </a:solidFill>
                <a:latin typeface="+mj-lt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7" name="Titolo 1"/>
          <p:cNvSpPr>
            <a:spLocks noGrp="1"/>
          </p:cNvSpPr>
          <p:nvPr>
            <p:ph type="title"/>
          </p:nvPr>
        </p:nvSpPr>
        <p:spPr>
          <a:xfrm>
            <a:off x="455613" y="500062"/>
            <a:ext cx="11280775" cy="480131"/>
          </a:xfrm>
        </p:spPr>
        <p:txBody>
          <a:bodyPr anchor="t">
            <a:spAutoFit/>
          </a:bodyPr>
          <a:lstStyle>
            <a:lvl1pPr algn="ctr">
              <a:defRPr sz="2800" b="0" i="0">
                <a:solidFill>
                  <a:srgbClr val="1F85BB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18" name="Triangolo 17"/>
          <p:cNvSpPr/>
          <p:nvPr userDrawn="1"/>
        </p:nvSpPr>
        <p:spPr>
          <a:xfrm rot="10800000">
            <a:off x="5700713" y="0"/>
            <a:ext cx="790575" cy="371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17"/>
          </p:nvPr>
        </p:nvSpPr>
        <p:spPr>
          <a:xfrm>
            <a:off x="442912" y="2386013"/>
            <a:ext cx="2706687" cy="1955407"/>
          </a:xfrm>
        </p:spPr>
        <p:txBody>
          <a:bodyPr>
            <a:sp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18"/>
          </p:nvPr>
        </p:nvSpPr>
        <p:spPr>
          <a:xfrm>
            <a:off x="9016999" y="2386012"/>
            <a:ext cx="2706687" cy="1955407"/>
          </a:xfrm>
        </p:spPr>
        <p:txBody>
          <a:bodyPr>
            <a:sp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0516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131300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Open Sans" charset="0"/>
                <a:cs typeface="Open Sans" charset="0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55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1" r:id="rId4"/>
    <p:sldLayoutId id="2147483652" r:id="rId5"/>
    <p:sldLayoutId id="2147483653" r:id="rId6"/>
    <p:sldLayoutId id="2147483667" r:id="rId7"/>
    <p:sldLayoutId id="2147483654" r:id="rId8"/>
    <p:sldLayoutId id="2147483655" r:id="rId9"/>
    <p:sldLayoutId id="2147483662" r:id="rId10"/>
    <p:sldLayoutId id="2147483656" r:id="rId11"/>
    <p:sldLayoutId id="2147483672" r:id="rId12"/>
    <p:sldLayoutId id="2147483657" r:id="rId13"/>
    <p:sldLayoutId id="2147483660" r:id="rId14"/>
    <p:sldLayoutId id="2147483658" r:id="rId15"/>
    <p:sldLayoutId id="2147483661" r:id="rId16"/>
    <p:sldLayoutId id="2147483663" r:id="rId17"/>
    <p:sldLayoutId id="2147483666" r:id="rId18"/>
    <p:sldLayoutId id="2147483664" r:id="rId19"/>
    <p:sldLayoutId id="2147483670" r:id="rId20"/>
    <p:sldLayoutId id="2147483669" r:id="rId21"/>
    <p:sldLayoutId id="2147483671" r:id="rId22"/>
    <p:sldLayoutId id="2147483668" r:id="rId23"/>
    <p:sldLayoutId id="214748367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1F85BB"/>
          </a:solidFill>
          <a:latin typeface="+mj-lt"/>
          <a:ea typeface="Open Sans" charset="0"/>
          <a:cs typeface="Open Sans" charset="0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6"/>
        </a:buBlip>
        <a:defRPr sz="1800" kern="1200">
          <a:solidFill>
            <a:schemeClr val="bg2">
              <a:lumMod val="50000"/>
            </a:schemeClr>
          </a:solidFill>
          <a:latin typeface="+mn-lt"/>
          <a:ea typeface="Open Sans" charset="0"/>
          <a:cs typeface="Open Sans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1F85BB"/>
        </a:buClr>
        <a:buSzPct val="100000"/>
        <a:buFont typeface="Arial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Open Sans" charset="0"/>
          <a:cs typeface="Open Sans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1F85BB"/>
        </a:buClr>
        <a:buSzPct val="100000"/>
        <a:buFont typeface="Wingdings" charset="2"/>
        <a:buChar char="§"/>
        <a:defRPr sz="1400" kern="1200">
          <a:solidFill>
            <a:schemeClr val="bg2">
              <a:lumMod val="50000"/>
            </a:schemeClr>
          </a:solidFill>
          <a:latin typeface="+mn-lt"/>
          <a:ea typeface="Open Sans" charset="0"/>
          <a:cs typeface="Open Sans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1F85BB"/>
        </a:buClr>
        <a:buFont typeface="Courier New" charset="0"/>
        <a:buChar char="o"/>
        <a:defRPr sz="1200" kern="1200">
          <a:solidFill>
            <a:schemeClr val="bg2">
              <a:lumMod val="50000"/>
            </a:schemeClr>
          </a:solidFill>
          <a:latin typeface="+mn-lt"/>
          <a:ea typeface="Open Sans" charset="0"/>
          <a:cs typeface="Open Sans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1F85BB"/>
        </a:buClr>
        <a:buFont typeface="Arial" charset="0"/>
        <a:buChar char="•"/>
        <a:defRPr sz="1000" kern="1200">
          <a:solidFill>
            <a:schemeClr val="bg2">
              <a:lumMod val="50000"/>
            </a:schemeClr>
          </a:solidFill>
          <a:latin typeface="+mn-lt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822373" y="3324108"/>
            <a:ext cx="7369627" cy="646331"/>
          </a:xfrm>
        </p:spPr>
        <p:txBody>
          <a:bodyPr wrap="square">
            <a:spAutoFit/>
          </a:bodyPr>
          <a:lstStyle/>
          <a:p>
            <a:r>
              <a:rPr lang="it-IT" sz="2000" dirty="0"/>
              <a:t>DA PROJECT MANAGER A PRODUCT OWNER</a:t>
            </a:r>
            <a:br>
              <a:rPr lang="it-IT" sz="2000" dirty="0"/>
            </a:br>
            <a:r>
              <a:rPr lang="it-IT" sz="2000" dirty="0"/>
              <a:t>DA TEAM LEADER A SCRUM MASTER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9837211" y="5522089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TIZIANO INTERLANDI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PIERPAOLO CIMIRRO</a:t>
            </a:r>
          </a:p>
        </p:txBody>
      </p:sp>
      <p:sp>
        <p:nvSpPr>
          <p:cNvPr id="4" name="Rettangolo 3"/>
          <p:cNvSpPr/>
          <p:nvPr/>
        </p:nvSpPr>
        <p:spPr>
          <a:xfrm>
            <a:off x="6932121" y="6026731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 il Contributo di tutta la Community Cerved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7" y="2294162"/>
            <a:ext cx="1787076" cy="178707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21" y="1009546"/>
            <a:ext cx="3378691" cy="205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95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6097588" cy="457201"/>
          </a:xfrm>
        </p:spPr>
        <p:txBody>
          <a:bodyPr/>
          <a:lstStyle/>
          <a:p>
            <a:r>
              <a:rPr lang="it-IT" dirty="0"/>
              <a:t>Da </a:t>
            </a:r>
            <a:r>
              <a:rPr lang="it-IT" dirty="0" err="1"/>
              <a:t>Scrum</a:t>
            </a:r>
            <a:r>
              <a:rPr lang="it-IT" dirty="0"/>
              <a:t> Teams A Community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955" y="1132153"/>
            <a:ext cx="104108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991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6097588" cy="480131"/>
          </a:xfrm>
        </p:spPr>
        <p:txBody>
          <a:bodyPr/>
          <a:lstStyle/>
          <a:p>
            <a:r>
              <a:rPr lang="it-IT" dirty="0"/>
              <a:t>Vecchi e Nuovi Ruoli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11</a:t>
            </a:fld>
            <a:endParaRPr lang="it-IT"/>
          </a:p>
        </p:txBody>
      </p:sp>
      <p:grpSp>
        <p:nvGrpSpPr>
          <p:cNvPr id="5" name="Grupa 3"/>
          <p:cNvGrpSpPr/>
          <p:nvPr/>
        </p:nvGrpSpPr>
        <p:grpSpPr>
          <a:xfrm>
            <a:off x="5604405" y="1700178"/>
            <a:ext cx="964551" cy="1014079"/>
            <a:chOff x="3721496" y="1985177"/>
            <a:chExt cx="1571771" cy="1804651"/>
          </a:xfrm>
        </p:grpSpPr>
        <p:grpSp>
          <p:nvGrpSpPr>
            <p:cNvPr id="6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13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4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7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11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8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9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0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15" name="Freeform 11"/>
          <p:cNvSpPr>
            <a:spLocks/>
          </p:cNvSpPr>
          <p:nvPr/>
        </p:nvSpPr>
        <p:spPr bwMode="auto">
          <a:xfrm>
            <a:off x="5301333" y="1437570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upa 81"/>
          <p:cNvGrpSpPr/>
          <p:nvPr/>
        </p:nvGrpSpPr>
        <p:grpSpPr>
          <a:xfrm rot="16200000">
            <a:off x="7515636" y="1337747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11"/>
          <p:cNvSpPr>
            <a:spLocks/>
          </p:cNvSpPr>
          <p:nvPr/>
        </p:nvSpPr>
        <p:spPr bwMode="auto">
          <a:xfrm>
            <a:off x="8704933" y="1437570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" name="Grupa 3"/>
          <p:cNvGrpSpPr/>
          <p:nvPr/>
        </p:nvGrpSpPr>
        <p:grpSpPr>
          <a:xfrm>
            <a:off x="4898947" y="1082114"/>
            <a:ext cx="2452497" cy="516687"/>
            <a:chOff x="1154790" y="4165511"/>
            <a:chExt cx="3661351" cy="600010"/>
          </a:xfrm>
        </p:grpSpPr>
        <p:sp>
          <p:nvSpPr>
            <p:cNvPr id="38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Project Manager</a:t>
              </a:r>
            </a:p>
          </p:txBody>
        </p:sp>
        <p:sp>
          <p:nvSpPr>
            <p:cNvPr id="39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0" name="Grupa 3"/>
          <p:cNvGrpSpPr/>
          <p:nvPr/>
        </p:nvGrpSpPr>
        <p:grpSpPr>
          <a:xfrm>
            <a:off x="8302635" y="1091171"/>
            <a:ext cx="2452497" cy="516687"/>
            <a:chOff x="1154790" y="4165511"/>
            <a:chExt cx="3661351" cy="600010"/>
          </a:xfrm>
        </p:grpSpPr>
        <p:sp>
          <p:nvSpPr>
            <p:cNvPr id="41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Product Owner</a:t>
              </a:r>
            </a:p>
          </p:txBody>
        </p:sp>
        <p:sp>
          <p:nvSpPr>
            <p:cNvPr id="42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3" name="Grupa 111"/>
          <p:cNvGrpSpPr/>
          <p:nvPr/>
        </p:nvGrpSpPr>
        <p:grpSpPr>
          <a:xfrm>
            <a:off x="8893056" y="1654229"/>
            <a:ext cx="524979" cy="599049"/>
            <a:chOff x="5219700" y="2109787"/>
            <a:chExt cx="1271588" cy="1679576"/>
          </a:xfrm>
        </p:grpSpPr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5937250" y="2147888"/>
              <a:ext cx="339725" cy="334963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8 h 150"/>
                <a:gd name="T4" fmla="*/ 78 w 152"/>
                <a:gd name="T5" fmla="*/ 141 h 150"/>
                <a:gd name="T6" fmla="*/ 83 w 152"/>
                <a:gd name="T7" fmla="*/ 116 h 150"/>
                <a:gd name="T8" fmla="*/ 89 w 152"/>
                <a:gd name="T9" fmla="*/ 107 h 150"/>
                <a:gd name="T10" fmla="*/ 48 w 152"/>
                <a:gd name="T11" fmla="*/ 125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4 h 150"/>
                <a:gd name="T24" fmla="*/ 25 w 152"/>
                <a:gd name="T25" fmla="*/ 45 h 150"/>
                <a:gd name="T26" fmla="*/ 19 w 152"/>
                <a:gd name="T27" fmla="*/ 39 h 150"/>
                <a:gd name="T28" fmla="*/ 24 w 152"/>
                <a:gd name="T29" fmla="*/ 19 h 150"/>
                <a:gd name="T30" fmla="*/ 28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3 w 152"/>
                <a:gd name="T37" fmla="*/ 8 h 150"/>
                <a:gd name="T38" fmla="*/ 66 w 152"/>
                <a:gd name="T39" fmla="*/ 34 h 150"/>
                <a:gd name="T40" fmla="*/ 61 w 152"/>
                <a:gd name="T41" fmla="*/ 42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2 h 150"/>
                <a:gd name="T52" fmla="*/ 142 w 152"/>
                <a:gd name="T53" fmla="*/ 59 h 150"/>
                <a:gd name="T54" fmla="*/ 136 w 152"/>
                <a:gd name="T55" fmla="*/ 86 h 150"/>
                <a:gd name="T56" fmla="*/ 131 w 152"/>
                <a:gd name="T57" fmla="*/ 94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2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8"/>
                  </a:cubicBezTo>
                  <a:cubicBezTo>
                    <a:pt x="83" y="147"/>
                    <a:pt x="80" y="145"/>
                    <a:pt x="78" y="141"/>
                  </a:cubicBezTo>
                  <a:cubicBezTo>
                    <a:pt x="74" y="134"/>
                    <a:pt x="77" y="128"/>
                    <a:pt x="83" y="116"/>
                  </a:cubicBezTo>
                  <a:cubicBezTo>
                    <a:pt x="85" y="114"/>
                    <a:pt x="87" y="110"/>
                    <a:pt x="89" y="107"/>
                  </a:cubicBezTo>
                  <a:cubicBezTo>
                    <a:pt x="59" y="126"/>
                    <a:pt x="55" y="127"/>
                    <a:pt x="48" y="125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4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0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4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39"/>
                  </a:cubicBezTo>
                  <a:cubicBezTo>
                    <a:pt x="15" y="32"/>
                    <a:pt x="17" y="24"/>
                    <a:pt x="24" y="19"/>
                  </a:cubicBezTo>
                  <a:cubicBezTo>
                    <a:pt x="25" y="19"/>
                    <a:pt x="27" y="18"/>
                    <a:pt x="28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2"/>
                    <a:pt x="56" y="0"/>
                    <a:pt x="63" y="2"/>
                  </a:cubicBezTo>
                  <a:cubicBezTo>
                    <a:pt x="67" y="2"/>
                    <a:pt x="71" y="5"/>
                    <a:pt x="73" y="8"/>
                  </a:cubicBezTo>
                  <a:cubicBezTo>
                    <a:pt x="77" y="17"/>
                    <a:pt x="74" y="22"/>
                    <a:pt x="66" y="34"/>
                  </a:cubicBezTo>
                  <a:cubicBezTo>
                    <a:pt x="65" y="36"/>
                    <a:pt x="63" y="39"/>
                    <a:pt x="61" y="42"/>
                  </a:cubicBezTo>
                  <a:cubicBezTo>
                    <a:pt x="102" y="17"/>
                    <a:pt x="103" y="17"/>
                    <a:pt x="110" y="19"/>
                  </a:cubicBezTo>
                  <a:cubicBezTo>
                    <a:pt x="114" y="20"/>
                    <a:pt x="117" y="22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2"/>
                  </a:cubicBezTo>
                  <a:cubicBezTo>
                    <a:pt x="137" y="53"/>
                    <a:pt x="140" y="56"/>
                    <a:pt x="142" y="59"/>
                  </a:cubicBezTo>
                  <a:cubicBezTo>
                    <a:pt x="147" y="67"/>
                    <a:pt x="143" y="73"/>
                    <a:pt x="136" y="86"/>
                  </a:cubicBezTo>
                  <a:cubicBezTo>
                    <a:pt x="134" y="88"/>
                    <a:pt x="133" y="91"/>
                    <a:pt x="131" y="94"/>
                  </a:cubicBezTo>
                  <a:cubicBezTo>
                    <a:pt x="134" y="93"/>
                    <a:pt x="136" y="93"/>
                    <a:pt x="139" y="94"/>
                  </a:cubicBezTo>
                  <a:cubicBezTo>
                    <a:pt x="143" y="95"/>
                    <a:pt x="146" y="97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1"/>
                    <a:pt x="140" y="122"/>
                    <a:pt x="139" y="122"/>
                  </a:cubicBezTo>
                  <a:cubicBezTo>
                    <a:pt x="136" y="124"/>
                    <a:pt x="127" y="130"/>
                    <a:pt x="121" y="134"/>
                  </a:cubicBezTo>
                  <a:cubicBezTo>
                    <a:pt x="113" y="138"/>
                    <a:pt x="108" y="142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 noEditPoints="1"/>
            </p:cNvSpPr>
            <p:nvPr/>
          </p:nvSpPr>
          <p:spPr bwMode="auto">
            <a:xfrm>
              <a:off x="5611813" y="2109787"/>
              <a:ext cx="879475" cy="1679576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6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8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6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6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1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1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20" y="210"/>
                  </a:cubicBezTo>
                  <a:cubicBezTo>
                    <a:pt x="209" y="216"/>
                    <a:pt x="209" y="380"/>
                    <a:pt x="210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2" y="415"/>
                    <a:pt x="368" y="380"/>
                    <a:pt x="360" y="346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5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9"/>
                    <a:pt x="360" y="444"/>
                  </a:cubicBezTo>
                  <a:cubicBezTo>
                    <a:pt x="375" y="465"/>
                    <a:pt x="370" y="477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6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6" y="266"/>
                  </a:cubicBezTo>
                  <a:cubicBezTo>
                    <a:pt x="117" y="294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7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5"/>
                    <a:pt x="166" y="703"/>
                    <a:pt x="166" y="712"/>
                  </a:cubicBezTo>
                  <a:cubicBezTo>
                    <a:pt x="166" y="713"/>
                    <a:pt x="166" y="713"/>
                    <a:pt x="166" y="713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1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8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5" y="714"/>
                    <a:pt x="295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4" y="711"/>
                    <a:pt x="274" y="716"/>
                    <a:pt x="274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5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5245100" y="2608263"/>
              <a:ext cx="555625" cy="485775"/>
            </a:xfrm>
            <a:custGeom>
              <a:avLst/>
              <a:gdLst>
                <a:gd name="T0" fmla="*/ 164 w 249"/>
                <a:gd name="T1" fmla="*/ 218 h 218"/>
                <a:gd name="T2" fmla="*/ 171 w 249"/>
                <a:gd name="T3" fmla="*/ 191 h 218"/>
                <a:gd name="T4" fmla="*/ 174 w 249"/>
                <a:gd name="T5" fmla="*/ 184 h 218"/>
                <a:gd name="T6" fmla="*/ 109 w 249"/>
                <a:gd name="T7" fmla="*/ 210 h 218"/>
                <a:gd name="T8" fmla="*/ 134 w 249"/>
                <a:gd name="T9" fmla="*/ 178 h 218"/>
                <a:gd name="T10" fmla="*/ 80 w 249"/>
                <a:gd name="T11" fmla="*/ 195 h 218"/>
                <a:gd name="T12" fmla="*/ 124 w 249"/>
                <a:gd name="T13" fmla="*/ 149 h 218"/>
                <a:gd name="T14" fmla="*/ 41 w 249"/>
                <a:gd name="T15" fmla="*/ 185 h 218"/>
                <a:gd name="T16" fmla="*/ 103 w 249"/>
                <a:gd name="T17" fmla="*/ 129 h 218"/>
                <a:gd name="T18" fmla="*/ 7 w 249"/>
                <a:gd name="T19" fmla="*/ 172 h 218"/>
                <a:gd name="T20" fmla="*/ 17 w 249"/>
                <a:gd name="T21" fmla="*/ 144 h 218"/>
                <a:gd name="T22" fmla="*/ 33 w 249"/>
                <a:gd name="T23" fmla="*/ 111 h 218"/>
                <a:gd name="T24" fmla="*/ 10 w 249"/>
                <a:gd name="T25" fmla="*/ 115 h 218"/>
                <a:gd name="T26" fmla="*/ 43 w 249"/>
                <a:gd name="T27" fmla="*/ 67 h 218"/>
                <a:gd name="T28" fmla="*/ 4 w 249"/>
                <a:gd name="T29" fmla="*/ 77 h 218"/>
                <a:gd name="T30" fmla="*/ 10 w 249"/>
                <a:gd name="T31" fmla="*/ 49 h 218"/>
                <a:gd name="T32" fmla="*/ 8 w 249"/>
                <a:gd name="T33" fmla="*/ 32 h 218"/>
                <a:gd name="T34" fmla="*/ 16 w 249"/>
                <a:gd name="T35" fmla="*/ 27 h 218"/>
                <a:gd name="T36" fmla="*/ 37 w 249"/>
                <a:gd name="T37" fmla="*/ 26 h 218"/>
                <a:gd name="T38" fmla="*/ 29 w 249"/>
                <a:gd name="T39" fmla="*/ 54 h 218"/>
                <a:gd name="T40" fmla="*/ 126 w 249"/>
                <a:gd name="T41" fmla="*/ 2 h 218"/>
                <a:gd name="T42" fmla="*/ 115 w 249"/>
                <a:gd name="T43" fmla="*/ 30 h 218"/>
                <a:gd name="T44" fmla="*/ 170 w 249"/>
                <a:gd name="T45" fmla="*/ 11 h 218"/>
                <a:gd name="T46" fmla="*/ 148 w 249"/>
                <a:gd name="T47" fmla="*/ 49 h 218"/>
                <a:gd name="T48" fmla="*/ 228 w 249"/>
                <a:gd name="T49" fmla="*/ 11 h 218"/>
                <a:gd name="T50" fmla="*/ 206 w 249"/>
                <a:gd name="T51" fmla="*/ 47 h 218"/>
                <a:gd name="T52" fmla="*/ 232 w 249"/>
                <a:gd name="T53" fmla="*/ 40 h 218"/>
                <a:gd name="T54" fmla="*/ 205 w 249"/>
                <a:gd name="T55" fmla="*/ 81 h 218"/>
                <a:gd name="T56" fmla="*/ 235 w 249"/>
                <a:gd name="T57" fmla="*/ 70 h 218"/>
                <a:gd name="T58" fmla="*/ 217 w 249"/>
                <a:gd name="T59" fmla="*/ 103 h 218"/>
                <a:gd name="T60" fmla="*/ 187 w 249"/>
                <a:gd name="T61" fmla="*/ 126 h 218"/>
                <a:gd name="T62" fmla="*/ 245 w 249"/>
                <a:gd name="T63" fmla="*/ 103 h 218"/>
                <a:gd name="T64" fmla="*/ 218 w 249"/>
                <a:gd name="T65" fmla="*/ 137 h 218"/>
                <a:gd name="T66" fmla="*/ 237 w 249"/>
                <a:gd name="T67" fmla="*/ 139 h 218"/>
                <a:gd name="T68" fmla="*/ 208 w 249"/>
                <a:gd name="T69" fmla="*/ 178 h 218"/>
                <a:gd name="T70" fmla="*/ 204 w 249"/>
                <a:gd name="T71" fmla="*/ 188 h 218"/>
                <a:gd name="T72" fmla="*/ 196 w 249"/>
                <a:gd name="T73" fmla="*/ 201 h 218"/>
                <a:gd name="T74" fmla="*/ 173 w 249"/>
                <a:gd name="T75" fmla="*/ 2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18">
                  <a:moveTo>
                    <a:pt x="173" y="216"/>
                  </a:moveTo>
                  <a:cubicBezTo>
                    <a:pt x="169" y="218"/>
                    <a:pt x="167" y="218"/>
                    <a:pt x="164" y="218"/>
                  </a:cubicBezTo>
                  <a:cubicBezTo>
                    <a:pt x="161" y="217"/>
                    <a:pt x="159" y="215"/>
                    <a:pt x="158" y="213"/>
                  </a:cubicBezTo>
                  <a:cubicBezTo>
                    <a:pt x="155" y="207"/>
                    <a:pt x="156" y="206"/>
                    <a:pt x="171" y="191"/>
                  </a:cubicBezTo>
                  <a:cubicBezTo>
                    <a:pt x="174" y="187"/>
                    <a:pt x="178" y="183"/>
                    <a:pt x="182" y="179"/>
                  </a:cubicBezTo>
                  <a:cubicBezTo>
                    <a:pt x="179" y="181"/>
                    <a:pt x="177" y="182"/>
                    <a:pt x="174" y="184"/>
                  </a:cubicBezTo>
                  <a:cubicBezTo>
                    <a:pt x="125" y="214"/>
                    <a:pt x="121" y="216"/>
                    <a:pt x="115" y="214"/>
                  </a:cubicBezTo>
                  <a:cubicBezTo>
                    <a:pt x="113" y="214"/>
                    <a:pt x="110" y="212"/>
                    <a:pt x="109" y="210"/>
                  </a:cubicBezTo>
                  <a:cubicBezTo>
                    <a:pt x="104" y="201"/>
                    <a:pt x="112" y="196"/>
                    <a:pt x="128" y="183"/>
                  </a:cubicBezTo>
                  <a:cubicBezTo>
                    <a:pt x="130" y="181"/>
                    <a:pt x="132" y="180"/>
                    <a:pt x="134" y="178"/>
                  </a:cubicBezTo>
                  <a:cubicBezTo>
                    <a:pt x="98" y="199"/>
                    <a:pt x="91" y="201"/>
                    <a:pt x="86" y="199"/>
                  </a:cubicBezTo>
                  <a:cubicBezTo>
                    <a:pt x="83" y="199"/>
                    <a:pt x="81" y="197"/>
                    <a:pt x="80" y="195"/>
                  </a:cubicBezTo>
                  <a:cubicBezTo>
                    <a:pt x="75" y="186"/>
                    <a:pt x="82" y="181"/>
                    <a:pt x="105" y="163"/>
                  </a:cubicBezTo>
                  <a:cubicBezTo>
                    <a:pt x="111" y="159"/>
                    <a:pt x="118" y="154"/>
                    <a:pt x="124" y="149"/>
                  </a:cubicBezTo>
                  <a:cubicBezTo>
                    <a:pt x="51" y="191"/>
                    <a:pt x="51" y="190"/>
                    <a:pt x="46" y="189"/>
                  </a:cubicBezTo>
                  <a:cubicBezTo>
                    <a:pt x="44" y="188"/>
                    <a:pt x="42" y="187"/>
                    <a:pt x="41" y="185"/>
                  </a:cubicBezTo>
                  <a:cubicBezTo>
                    <a:pt x="36" y="176"/>
                    <a:pt x="44" y="170"/>
                    <a:pt x="68" y="153"/>
                  </a:cubicBezTo>
                  <a:cubicBezTo>
                    <a:pt x="77" y="146"/>
                    <a:pt x="89" y="138"/>
                    <a:pt x="103" y="129"/>
                  </a:cubicBezTo>
                  <a:cubicBezTo>
                    <a:pt x="17" y="178"/>
                    <a:pt x="17" y="178"/>
                    <a:pt x="12" y="176"/>
                  </a:cubicBezTo>
                  <a:cubicBezTo>
                    <a:pt x="10" y="176"/>
                    <a:pt x="8" y="174"/>
                    <a:pt x="7" y="172"/>
                  </a:cubicBezTo>
                  <a:cubicBezTo>
                    <a:pt x="2" y="164"/>
                    <a:pt x="6" y="158"/>
                    <a:pt x="33" y="139"/>
                  </a:cubicBezTo>
                  <a:cubicBezTo>
                    <a:pt x="23" y="145"/>
                    <a:pt x="20" y="145"/>
                    <a:pt x="17" y="144"/>
                  </a:cubicBezTo>
                  <a:cubicBezTo>
                    <a:pt x="15" y="143"/>
                    <a:pt x="12" y="141"/>
                    <a:pt x="11" y="139"/>
                  </a:cubicBezTo>
                  <a:cubicBezTo>
                    <a:pt x="7" y="131"/>
                    <a:pt x="12" y="127"/>
                    <a:pt x="33" y="111"/>
                  </a:cubicBezTo>
                  <a:cubicBezTo>
                    <a:pt x="42" y="105"/>
                    <a:pt x="53" y="96"/>
                    <a:pt x="65" y="87"/>
                  </a:cubicBezTo>
                  <a:cubicBezTo>
                    <a:pt x="19" y="115"/>
                    <a:pt x="15" y="116"/>
                    <a:pt x="10" y="115"/>
                  </a:cubicBezTo>
                  <a:cubicBezTo>
                    <a:pt x="8" y="114"/>
                    <a:pt x="6" y="112"/>
                    <a:pt x="5" y="110"/>
                  </a:cubicBezTo>
                  <a:cubicBezTo>
                    <a:pt x="1" y="103"/>
                    <a:pt x="0" y="102"/>
                    <a:pt x="43" y="67"/>
                  </a:cubicBezTo>
                  <a:cubicBezTo>
                    <a:pt x="16" y="83"/>
                    <a:pt x="14" y="83"/>
                    <a:pt x="10" y="82"/>
                  </a:cubicBezTo>
                  <a:cubicBezTo>
                    <a:pt x="7" y="81"/>
                    <a:pt x="5" y="79"/>
                    <a:pt x="4" y="77"/>
                  </a:cubicBezTo>
                  <a:cubicBezTo>
                    <a:pt x="2" y="73"/>
                    <a:pt x="1" y="73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8" y="48"/>
                    <a:pt x="6" y="46"/>
                    <a:pt x="4" y="44"/>
                  </a:cubicBezTo>
                  <a:cubicBezTo>
                    <a:pt x="2" y="40"/>
                    <a:pt x="4" y="35"/>
                    <a:pt x="8" y="32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25" y="22"/>
                    <a:pt x="28" y="21"/>
                    <a:pt x="32" y="22"/>
                  </a:cubicBezTo>
                  <a:cubicBezTo>
                    <a:pt x="34" y="22"/>
                    <a:pt x="36" y="24"/>
                    <a:pt x="37" y="26"/>
                  </a:cubicBezTo>
                  <a:cubicBezTo>
                    <a:pt x="40" y="30"/>
                    <a:pt x="40" y="30"/>
                    <a:pt x="31" y="50"/>
                  </a:cubicBezTo>
                  <a:cubicBezTo>
                    <a:pt x="30" y="51"/>
                    <a:pt x="30" y="53"/>
                    <a:pt x="29" y="54"/>
                  </a:cubicBezTo>
                  <a:cubicBezTo>
                    <a:pt x="38" y="49"/>
                    <a:pt x="49" y="42"/>
                    <a:pt x="59" y="36"/>
                  </a:cubicBezTo>
                  <a:cubicBezTo>
                    <a:pt x="114" y="3"/>
                    <a:pt x="120" y="0"/>
                    <a:pt x="126" y="2"/>
                  </a:cubicBezTo>
                  <a:cubicBezTo>
                    <a:pt x="128" y="2"/>
                    <a:pt x="131" y="4"/>
                    <a:pt x="132" y="6"/>
                  </a:cubicBezTo>
                  <a:cubicBezTo>
                    <a:pt x="136" y="13"/>
                    <a:pt x="133" y="16"/>
                    <a:pt x="115" y="30"/>
                  </a:cubicBezTo>
                  <a:cubicBezTo>
                    <a:pt x="108" y="36"/>
                    <a:pt x="99" y="44"/>
                    <a:pt x="90" y="52"/>
                  </a:cubicBezTo>
                  <a:cubicBezTo>
                    <a:pt x="155" y="12"/>
                    <a:pt x="163" y="9"/>
                    <a:pt x="170" y="11"/>
                  </a:cubicBezTo>
                  <a:cubicBezTo>
                    <a:pt x="173" y="11"/>
                    <a:pt x="175" y="13"/>
                    <a:pt x="176" y="15"/>
                  </a:cubicBezTo>
                  <a:cubicBezTo>
                    <a:pt x="181" y="24"/>
                    <a:pt x="174" y="29"/>
                    <a:pt x="148" y="49"/>
                  </a:cubicBezTo>
                  <a:cubicBezTo>
                    <a:pt x="144" y="52"/>
                    <a:pt x="140" y="55"/>
                    <a:pt x="135" y="59"/>
                  </a:cubicBezTo>
                  <a:cubicBezTo>
                    <a:pt x="210" y="14"/>
                    <a:pt x="221" y="9"/>
                    <a:pt x="228" y="11"/>
                  </a:cubicBezTo>
                  <a:cubicBezTo>
                    <a:pt x="231" y="12"/>
                    <a:pt x="233" y="13"/>
                    <a:pt x="234" y="16"/>
                  </a:cubicBezTo>
                  <a:cubicBezTo>
                    <a:pt x="239" y="25"/>
                    <a:pt x="231" y="30"/>
                    <a:pt x="206" y="47"/>
                  </a:cubicBezTo>
                  <a:cubicBezTo>
                    <a:pt x="198" y="52"/>
                    <a:pt x="189" y="58"/>
                    <a:pt x="180" y="64"/>
                  </a:cubicBezTo>
                  <a:cubicBezTo>
                    <a:pt x="226" y="38"/>
                    <a:pt x="228" y="39"/>
                    <a:pt x="232" y="40"/>
                  </a:cubicBezTo>
                  <a:cubicBezTo>
                    <a:pt x="234" y="40"/>
                    <a:pt x="236" y="42"/>
                    <a:pt x="238" y="44"/>
                  </a:cubicBezTo>
                  <a:cubicBezTo>
                    <a:pt x="243" y="53"/>
                    <a:pt x="236" y="59"/>
                    <a:pt x="205" y="81"/>
                  </a:cubicBezTo>
                  <a:cubicBezTo>
                    <a:pt x="201" y="84"/>
                    <a:pt x="197" y="87"/>
                    <a:pt x="192" y="90"/>
                  </a:cubicBezTo>
                  <a:cubicBezTo>
                    <a:pt x="230" y="69"/>
                    <a:pt x="231" y="69"/>
                    <a:pt x="235" y="70"/>
                  </a:cubicBezTo>
                  <a:cubicBezTo>
                    <a:pt x="237" y="70"/>
                    <a:pt x="239" y="72"/>
                    <a:pt x="240" y="74"/>
                  </a:cubicBezTo>
                  <a:cubicBezTo>
                    <a:pt x="245" y="82"/>
                    <a:pt x="239" y="87"/>
                    <a:pt x="217" y="103"/>
                  </a:cubicBezTo>
                  <a:cubicBezTo>
                    <a:pt x="208" y="110"/>
                    <a:pt x="196" y="119"/>
                    <a:pt x="184" y="128"/>
                  </a:cubicBezTo>
                  <a:cubicBezTo>
                    <a:pt x="185" y="127"/>
                    <a:pt x="186" y="127"/>
                    <a:pt x="187" y="126"/>
                  </a:cubicBezTo>
                  <a:cubicBezTo>
                    <a:pt x="234" y="98"/>
                    <a:pt x="234" y="98"/>
                    <a:pt x="239" y="99"/>
                  </a:cubicBezTo>
                  <a:cubicBezTo>
                    <a:pt x="241" y="100"/>
                    <a:pt x="244" y="101"/>
                    <a:pt x="245" y="103"/>
                  </a:cubicBezTo>
                  <a:cubicBezTo>
                    <a:pt x="249" y="112"/>
                    <a:pt x="242" y="118"/>
                    <a:pt x="223" y="133"/>
                  </a:cubicBezTo>
                  <a:cubicBezTo>
                    <a:pt x="222" y="134"/>
                    <a:pt x="220" y="136"/>
                    <a:pt x="218" y="137"/>
                  </a:cubicBezTo>
                  <a:cubicBezTo>
                    <a:pt x="226" y="133"/>
                    <a:pt x="229" y="133"/>
                    <a:pt x="232" y="134"/>
                  </a:cubicBezTo>
                  <a:cubicBezTo>
                    <a:pt x="234" y="135"/>
                    <a:pt x="236" y="136"/>
                    <a:pt x="237" y="139"/>
                  </a:cubicBezTo>
                  <a:cubicBezTo>
                    <a:pt x="241" y="145"/>
                    <a:pt x="239" y="147"/>
                    <a:pt x="228" y="158"/>
                  </a:cubicBezTo>
                  <a:cubicBezTo>
                    <a:pt x="222" y="164"/>
                    <a:pt x="215" y="171"/>
                    <a:pt x="208" y="178"/>
                  </a:cubicBezTo>
                  <a:cubicBezTo>
                    <a:pt x="206" y="181"/>
                    <a:pt x="203" y="183"/>
                    <a:pt x="201" y="185"/>
                  </a:cubicBezTo>
                  <a:cubicBezTo>
                    <a:pt x="202" y="186"/>
                    <a:pt x="203" y="187"/>
                    <a:pt x="204" y="188"/>
                  </a:cubicBezTo>
                  <a:cubicBezTo>
                    <a:pt x="206" y="192"/>
                    <a:pt x="204" y="198"/>
                    <a:pt x="200" y="200"/>
                  </a:cubicBezTo>
                  <a:cubicBezTo>
                    <a:pt x="199" y="201"/>
                    <a:pt x="198" y="201"/>
                    <a:pt x="196" y="201"/>
                  </a:cubicBezTo>
                  <a:cubicBezTo>
                    <a:pt x="193" y="203"/>
                    <a:pt x="187" y="207"/>
                    <a:pt x="183" y="210"/>
                  </a:cubicBezTo>
                  <a:cubicBezTo>
                    <a:pt x="178" y="213"/>
                    <a:pt x="175" y="214"/>
                    <a:pt x="173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9"/>
            <p:cNvSpPr>
              <a:spLocks noEditPoints="1"/>
            </p:cNvSpPr>
            <p:nvPr/>
          </p:nvSpPr>
          <p:spPr bwMode="auto">
            <a:xfrm>
              <a:off x="5219700" y="2593975"/>
              <a:ext cx="585788" cy="533400"/>
            </a:xfrm>
            <a:custGeom>
              <a:avLst/>
              <a:gdLst>
                <a:gd name="T0" fmla="*/ 126 w 262"/>
                <a:gd name="T1" fmla="*/ 3 h 239"/>
                <a:gd name="T2" fmla="*/ 81 w 262"/>
                <a:gd name="T3" fmla="*/ 11 h 239"/>
                <a:gd name="T4" fmla="*/ 14 w 262"/>
                <a:gd name="T5" fmla="*/ 43 h 239"/>
                <a:gd name="T6" fmla="*/ 53 w 262"/>
                <a:gd name="T7" fmla="*/ 38 h 239"/>
                <a:gd name="T8" fmla="*/ 106 w 262"/>
                <a:gd name="T9" fmla="*/ 17 h 239"/>
                <a:gd name="T10" fmla="*/ 233 w 262"/>
                <a:gd name="T11" fmla="*/ 32 h 239"/>
                <a:gd name="T12" fmla="*/ 186 w 262"/>
                <a:gd name="T13" fmla="*/ 69 h 239"/>
                <a:gd name="T14" fmla="*/ 183 w 262"/>
                <a:gd name="T15" fmla="*/ 69 h 239"/>
                <a:gd name="T16" fmla="*/ 166 w 262"/>
                <a:gd name="T17" fmla="*/ 67 h 239"/>
                <a:gd name="T18" fmla="*/ 38 w 262"/>
                <a:gd name="T19" fmla="*/ 51 h 239"/>
                <a:gd name="T20" fmla="*/ 122 w 262"/>
                <a:gd name="T21" fmla="*/ 73 h 239"/>
                <a:gd name="T22" fmla="*/ 174 w 262"/>
                <a:gd name="T23" fmla="*/ 82 h 239"/>
                <a:gd name="T24" fmla="*/ 175 w 262"/>
                <a:gd name="T25" fmla="*/ 106 h 239"/>
                <a:gd name="T26" fmla="*/ 175 w 262"/>
                <a:gd name="T27" fmla="*/ 219 h 239"/>
                <a:gd name="T28" fmla="*/ 104 w 262"/>
                <a:gd name="T29" fmla="*/ 201 h 239"/>
                <a:gd name="T30" fmla="*/ 36 w 262"/>
                <a:gd name="T31" fmla="*/ 185 h 239"/>
                <a:gd name="T32" fmla="*/ 24 w 262"/>
                <a:gd name="T33" fmla="*/ 182 h 239"/>
                <a:gd name="T34" fmla="*/ 1 w 262"/>
                <a:gd name="T35" fmla="*/ 90 h 239"/>
                <a:gd name="T36" fmla="*/ 4 w 262"/>
                <a:gd name="T37" fmla="*/ 159 h 239"/>
                <a:gd name="T38" fmla="*/ 5 w 262"/>
                <a:gd name="T39" fmla="*/ 187 h 239"/>
                <a:gd name="T40" fmla="*/ 5 w 262"/>
                <a:gd name="T41" fmla="*/ 190 h 239"/>
                <a:gd name="T42" fmla="*/ 13 w 262"/>
                <a:gd name="T43" fmla="*/ 199 h 239"/>
                <a:gd name="T44" fmla="*/ 15 w 262"/>
                <a:gd name="T45" fmla="*/ 199 h 239"/>
                <a:gd name="T46" fmla="*/ 108 w 262"/>
                <a:gd name="T47" fmla="*/ 221 h 239"/>
                <a:gd name="T48" fmla="*/ 181 w 262"/>
                <a:gd name="T49" fmla="*/ 238 h 239"/>
                <a:gd name="T50" fmla="*/ 190 w 262"/>
                <a:gd name="T51" fmla="*/ 236 h 239"/>
                <a:gd name="T52" fmla="*/ 237 w 262"/>
                <a:gd name="T53" fmla="*/ 185 h 239"/>
                <a:gd name="T54" fmla="*/ 256 w 262"/>
                <a:gd name="T55" fmla="*/ 164 h 239"/>
                <a:gd name="T56" fmla="*/ 258 w 262"/>
                <a:gd name="T57" fmla="*/ 161 h 239"/>
                <a:gd name="T58" fmla="*/ 261 w 262"/>
                <a:gd name="T59" fmla="*/ 155 h 239"/>
                <a:gd name="T60" fmla="*/ 261 w 262"/>
                <a:gd name="T61" fmla="*/ 154 h 239"/>
                <a:gd name="T62" fmla="*/ 261 w 262"/>
                <a:gd name="T63" fmla="*/ 140 h 239"/>
                <a:gd name="T64" fmla="*/ 262 w 262"/>
                <a:gd name="T65" fmla="*/ 38 h 239"/>
                <a:gd name="T66" fmla="*/ 262 w 262"/>
                <a:gd name="T67" fmla="*/ 29 h 239"/>
                <a:gd name="T68" fmla="*/ 262 w 262"/>
                <a:gd name="T69" fmla="*/ 27 h 239"/>
                <a:gd name="T70" fmla="*/ 250 w 262"/>
                <a:gd name="T71" fmla="*/ 16 h 239"/>
                <a:gd name="T72" fmla="*/ 242 w 262"/>
                <a:gd name="T73" fmla="*/ 150 h 239"/>
                <a:gd name="T74" fmla="*/ 234 w 262"/>
                <a:gd name="T75" fmla="*/ 159 h 239"/>
                <a:gd name="T76" fmla="*/ 192 w 262"/>
                <a:gd name="T77" fmla="*/ 206 h 239"/>
                <a:gd name="T78" fmla="*/ 190 w 262"/>
                <a:gd name="T79" fmla="*/ 106 h 239"/>
                <a:gd name="T80" fmla="*/ 190 w 262"/>
                <a:gd name="T81" fmla="*/ 80 h 239"/>
                <a:gd name="T82" fmla="*/ 190 w 262"/>
                <a:gd name="T83" fmla="*/ 78 h 239"/>
                <a:gd name="T84" fmla="*/ 190 w 262"/>
                <a:gd name="T85" fmla="*/ 77 h 239"/>
                <a:gd name="T86" fmla="*/ 191 w 262"/>
                <a:gd name="T87" fmla="*/ 75 h 239"/>
                <a:gd name="T88" fmla="*/ 246 w 262"/>
                <a:gd name="T89" fmla="*/ 39 h 239"/>
                <a:gd name="T90" fmla="*/ 244 w 262"/>
                <a:gd name="T91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" h="239">
                  <a:moveTo>
                    <a:pt x="250" y="16"/>
                  </a:moveTo>
                  <a:cubicBezTo>
                    <a:pt x="245" y="14"/>
                    <a:pt x="185" y="7"/>
                    <a:pt x="126" y="3"/>
                  </a:cubicBezTo>
                  <a:cubicBezTo>
                    <a:pt x="117" y="3"/>
                    <a:pt x="115" y="0"/>
                    <a:pt x="100" y="2"/>
                  </a:cubicBezTo>
                  <a:cubicBezTo>
                    <a:pt x="94" y="5"/>
                    <a:pt x="87" y="8"/>
                    <a:pt x="81" y="11"/>
                  </a:cubicBezTo>
                  <a:cubicBezTo>
                    <a:pt x="68" y="17"/>
                    <a:pt x="57" y="23"/>
                    <a:pt x="47" y="27"/>
                  </a:cubicBezTo>
                  <a:cubicBezTo>
                    <a:pt x="27" y="37"/>
                    <a:pt x="14" y="43"/>
                    <a:pt x="14" y="43"/>
                  </a:cubicBezTo>
                  <a:cubicBezTo>
                    <a:pt x="2" y="48"/>
                    <a:pt x="9" y="49"/>
                    <a:pt x="17" y="51"/>
                  </a:cubicBezTo>
                  <a:cubicBezTo>
                    <a:pt x="19" y="51"/>
                    <a:pt x="33" y="46"/>
                    <a:pt x="53" y="38"/>
                  </a:cubicBezTo>
                  <a:cubicBezTo>
                    <a:pt x="63" y="34"/>
                    <a:pt x="74" y="30"/>
                    <a:pt x="87" y="25"/>
                  </a:cubicBezTo>
                  <a:cubicBezTo>
                    <a:pt x="93" y="22"/>
                    <a:pt x="99" y="20"/>
                    <a:pt x="106" y="17"/>
                  </a:cubicBezTo>
                  <a:cubicBezTo>
                    <a:pt x="107" y="17"/>
                    <a:pt x="118" y="19"/>
                    <a:pt x="122" y="19"/>
                  </a:cubicBezTo>
                  <a:cubicBezTo>
                    <a:pt x="165" y="25"/>
                    <a:pt x="209" y="30"/>
                    <a:pt x="233" y="32"/>
                  </a:cubicBezTo>
                  <a:cubicBezTo>
                    <a:pt x="229" y="35"/>
                    <a:pt x="226" y="37"/>
                    <a:pt x="222" y="40"/>
                  </a:cubicBezTo>
                  <a:cubicBezTo>
                    <a:pt x="201" y="55"/>
                    <a:pt x="187" y="66"/>
                    <a:pt x="186" y="69"/>
                  </a:cubicBezTo>
                  <a:cubicBezTo>
                    <a:pt x="186" y="70"/>
                    <a:pt x="185" y="71"/>
                    <a:pt x="185" y="72"/>
                  </a:cubicBezTo>
                  <a:cubicBezTo>
                    <a:pt x="185" y="71"/>
                    <a:pt x="184" y="70"/>
                    <a:pt x="183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2" y="65"/>
                    <a:pt x="139" y="63"/>
                    <a:pt x="126" y="61"/>
                  </a:cubicBezTo>
                  <a:cubicBezTo>
                    <a:pt x="76" y="54"/>
                    <a:pt x="42" y="50"/>
                    <a:pt x="38" y="51"/>
                  </a:cubicBezTo>
                  <a:cubicBezTo>
                    <a:pt x="21" y="53"/>
                    <a:pt x="8" y="54"/>
                    <a:pt x="36" y="59"/>
                  </a:cubicBezTo>
                  <a:cubicBezTo>
                    <a:pt x="36" y="59"/>
                    <a:pt x="70" y="65"/>
                    <a:pt x="122" y="73"/>
                  </a:cubicBezTo>
                  <a:cubicBezTo>
                    <a:pt x="134" y="75"/>
                    <a:pt x="148" y="78"/>
                    <a:pt x="163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90"/>
                    <a:pt x="176" y="98"/>
                    <a:pt x="175" y="106"/>
                  </a:cubicBezTo>
                  <a:cubicBezTo>
                    <a:pt x="175" y="139"/>
                    <a:pt x="175" y="174"/>
                    <a:pt x="175" y="209"/>
                  </a:cubicBezTo>
                  <a:cubicBezTo>
                    <a:pt x="175" y="219"/>
                    <a:pt x="175" y="219"/>
                    <a:pt x="175" y="219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37" y="210"/>
                    <a:pt x="120" y="205"/>
                    <a:pt x="104" y="201"/>
                  </a:cubicBezTo>
                  <a:cubicBezTo>
                    <a:pt x="88" y="197"/>
                    <a:pt x="72" y="194"/>
                    <a:pt x="57" y="190"/>
                  </a:cubicBezTo>
                  <a:cubicBezTo>
                    <a:pt x="50" y="188"/>
                    <a:pt x="43" y="186"/>
                    <a:pt x="36" y="185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30"/>
                    <a:pt x="20" y="94"/>
                    <a:pt x="18" y="89"/>
                  </a:cubicBezTo>
                  <a:cubicBezTo>
                    <a:pt x="12" y="69"/>
                    <a:pt x="0" y="41"/>
                    <a:pt x="1" y="90"/>
                  </a:cubicBezTo>
                  <a:cubicBezTo>
                    <a:pt x="1" y="96"/>
                    <a:pt x="2" y="109"/>
                    <a:pt x="2" y="128"/>
                  </a:cubicBezTo>
                  <a:cubicBezTo>
                    <a:pt x="3" y="137"/>
                    <a:pt x="3" y="148"/>
                    <a:pt x="4" y="159"/>
                  </a:cubicBezTo>
                  <a:cubicBezTo>
                    <a:pt x="4" y="165"/>
                    <a:pt x="4" y="171"/>
                    <a:pt x="5" y="177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6" y="193"/>
                    <a:pt x="7" y="198"/>
                    <a:pt x="13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46" y="207"/>
                    <a:pt x="76" y="214"/>
                    <a:pt x="108" y="221"/>
                  </a:cubicBezTo>
                  <a:cubicBezTo>
                    <a:pt x="124" y="225"/>
                    <a:pt x="140" y="229"/>
                    <a:pt x="156" y="233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0" y="239"/>
                    <a:pt x="185" y="239"/>
                    <a:pt x="190" y="236"/>
                  </a:cubicBezTo>
                  <a:cubicBezTo>
                    <a:pt x="194" y="232"/>
                    <a:pt x="194" y="230"/>
                    <a:pt x="199" y="225"/>
                  </a:cubicBezTo>
                  <a:cubicBezTo>
                    <a:pt x="204" y="221"/>
                    <a:pt x="218" y="206"/>
                    <a:pt x="237" y="185"/>
                  </a:cubicBezTo>
                  <a:cubicBezTo>
                    <a:pt x="242" y="180"/>
                    <a:pt x="247" y="174"/>
                    <a:pt x="252" y="168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6" y="167"/>
                    <a:pt x="261" y="154"/>
                    <a:pt x="261" y="155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1" y="154"/>
                    <a:pt x="261" y="154"/>
                    <a:pt x="261" y="154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61" y="140"/>
                    <a:pt x="261" y="140"/>
                    <a:pt x="261" y="140"/>
                  </a:cubicBezTo>
                  <a:cubicBezTo>
                    <a:pt x="261" y="123"/>
                    <a:pt x="261" y="106"/>
                    <a:pt x="262" y="89"/>
                  </a:cubicBezTo>
                  <a:cubicBezTo>
                    <a:pt x="262" y="71"/>
                    <a:pt x="262" y="54"/>
                    <a:pt x="262" y="38"/>
                  </a:cubicBezTo>
                  <a:cubicBezTo>
                    <a:pt x="262" y="32"/>
                    <a:pt x="262" y="32"/>
                    <a:pt x="262" y="32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1"/>
                    <a:pt x="254" y="18"/>
                    <a:pt x="250" y="16"/>
                  </a:cubicBezTo>
                  <a:close/>
                  <a:moveTo>
                    <a:pt x="242" y="144"/>
                  </a:moveTo>
                  <a:cubicBezTo>
                    <a:pt x="242" y="150"/>
                    <a:pt x="242" y="150"/>
                    <a:pt x="242" y="150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29" y="165"/>
                    <a:pt x="224" y="170"/>
                    <a:pt x="219" y="175"/>
                  </a:cubicBezTo>
                  <a:cubicBezTo>
                    <a:pt x="207" y="188"/>
                    <a:pt x="198" y="199"/>
                    <a:pt x="192" y="206"/>
                  </a:cubicBezTo>
                  <a:cubicBezTo>
                    <a:pt x="192" y="204"/>
                    <a:pt x="192" y="204"/>
                    <a:pt x="192" y="204"/>
                  </a:cubicBezTo>
                  <a:cubicBezTo>
                    <a:pt x="191" y="171"/>
                    <a:pt x="191" y="137"/>
                    <a:pt x="190" y="106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7"/>
                    <a:pt x="190" y="77"/>
                    <a:pt x="190" y="77"/>
                  </a:cubicBezTo>
                  <a:cubicBezTo>
                    <a:pt x="189" y="77"/>
                    <a:pt x="190" y="77"/>
                    <a:pt x="189" y="77"/>
                  </a:cubicBezTo>
                  <a:cubicBezTo>
                    <a:pt x="190" y="76"/>
                    <a:pt x="190" y="76"/>
                    <a:pt x="191" y="75"/>
                  </a:cubicBezTo>
                  <a:cubicBezTo>
                    <a:pt x="191" y="75"/>
                    <a:pt x="206" y="66"/>
                    <a:pt x="228" y="51"/>
                  </a:cubicBezTo>
                  <a:cubicBezTo>
                    <a:pt x="234" y="47"/>
                    <a:pt x="240" y="43"/>
                    <a:pt x="246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6" y="55"/>
                    <a:pt x="245" y="73"/>
                    <a:pt x="244" y="91"/>
                  </a:cubicBezTo>
                  <a:cubicBezTo>
                    <a:pt x="244" y="109"/>
                    <a:pt x="243" y="127"/>
                    <a:pt x="242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a 111"/>
          <p:cNvGrpSpPr/>
          <p:nvPr/>
        </p:nvGrpSpPr>
        <p:grpSpPr>
          <a:xfrm>
            <a:off x="9477012" y="1667818"/>
            <a:ext cx="524979" cy="599049"/>
            <a:chOff x="5219700" y="2109787"/>
            <a:chExt cx="1271588" cy="1679576"/>
          </a:xfrm>
        </p:grpSpPr>
        <p:sp>
          <p:nvSpPr>
            <p:cNvPr id="49" name="Freeform 36"/>
            <p:cNvSpPr>
              <a:spLocks/>
            </p:cNvSpPr>
            <p:nvPr/>
          </p:nvSpPr>
          <p:spPr bwMode="auto">
            <a:xfrm>
              <a:off x="5937250" y="2147888"/>
              <a:ext cx="339725" cy="334963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8 h 150"/>
                <a:gd name="T4" fmla="*/ 78 w 152"/>
                <a:gd name="T5" fmla="*/ 141 h 150"/>
                <a:gd name="T6" fmla="*/ 83 w 152"/>
                <a:gd name="T7" fmla="*/ 116 h 150"/>
                <a:gd name="T8" fmla="*/ 89 w 152"/>
                <a:gd name="T9" fmla="*/ 107 h 150"/>
                <a:gd name="T10" fmla="*/ 48 w 152"/>
                <a:gd name="T11" fmla="*/ 125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4 h 150"/>
                <a:gd name="T24" fmla="*/ 25 w 152"/>
                <a:gd name="T25" fmla="*/ 45 h 150"/>
                <a:gd name="T26" fmla="*/ 19 w 152"/>
                <a:gd name="T27" fmla="*/ 39 h 150"/>
                <a:gd name="T28" fmla="*/ 24 w 152"/>
                <a:gd name="T29" fmla="*/ 19 h 150"/>
                <a:gd name="T30" fmla="*/ 28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3 w 152"/>
                <a:gd name="T37" fmla="*/ 8 h 150"/>
                <a:gd name="T38" fmla="*/ 66 w 152"/>
                <a:gd name="T39" fmla="*/ 34 h 150"/>
                <a:gd name="T40" fmla="*/ 61 w 152"/>
                <a:gd name="T41" fmla="*/ 42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2 h 150"/>
                <a:gd name="T52" fmla="*/ 142 w 152"/>
                <a:gd name="T53" fmla="*/ 59 h 150"/>
                <a:gd name="T54" fmla="*/ 136 w 152"/>
                <a:gd name="T55" fmla="*/ 86 h 150"/>
                <a:gd name="T56" fmla="*/ 131 w 152"/>
                <a:gd name="T57" fmla="*/ 94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2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8"/>
                  </a:cubicBezTo>
                  <a:cubicBezTo>
                    <a:pt x="83" y="147"/>
                    <a:pt x="80" y="145"/>
                    <a:pt x="78" y="141"/>
                  </a:cubicBezTo>
                  <a:cubicBezTo>
                    <a:pt x="74" y="134"/>
                    <a:pt x="77" y="128"/>
                    <a:pt x="83" y="116"/>
                  </a:cubicBezTo>
                  <a:cubicBezTo>
                    <a:pt x="85" y="114"/>
                    <a:pt x="87" y="110"/>
                    <a:pt x="89" y="107"/>
                  </a:cubicBezTo>
                  <a:cubicBezTo>
                    <a:pt x="59" y="126"/>
                    <a:pt x="55" y="127"/>
                    <a:pt x="48" y="125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4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0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4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39"/>
                  </a:cubicBezTo>
                  <a:cubicBezTo>
                    <a:pt x="15" y="32"/>
                    <a:pt x="17" y="24"/>
                    <a:pt x="24" y="19"/>
                  </a:cubicBezTo>
                  <a:cubicBezTo>
                    <a:pt x="25" y="19"/>
                    <a:pt x="27" y="18"/>
                    <a:pt x="28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2"/>
                    <a:pt x="56" y="0"/>
                    <a:pt x="63" y="2"/>
                  </a:cubicBezTo>
                  <a:cubicBezTo>
                    <a:pt x="67" y="2"/>
                    <a:pt x="71" y="5"/>
                    <a:pt x="73" y="8"/>
                  </a:cubicBezTo>
                  <a:cubicBezTo>
                    <a:pt x="77" y="17"/>
                    <a:pt x="74" y="22"/>
                    <a:pt x="66" y="34"/>
                  </a:cubicBezTo>
                  <a:cubicBezTo>
                    <a:pt x="65" y="36"/>
                    <a:pt x="63" y="39"/>
                    <a:pt x="61" y="42"/>
                  </a:cubicBezTo>
                  <a:cubicBezTo>
                    <a:pt x="102" y="17"/>
                    <a:pt x="103" y="17"/>
                    <a:pt x="110" y="19"/>
                  </a:cubicBezTo>
                  <a:cubicBezTo>
                    <a:pt x="114" y="20"/>
                    <a:pt x="117" y="22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2"/>
                  </a:cubicBezTo>
                  <a:cubicBezTo>
                    <a:pt x="137" y="53"/>
                    <a:pt x="140" y="56"/>
                    <a:pt x="142" y="59"/>
                  </a:cubicBezTo>
                  <a:cubicBezTo>
                    <a:pt x="147" y="67"/>
                    <a:pt x="143" y="73"/>
                    <a:pt x="136" y="86"/>
                  </a:cubicBezTo>
                  <a:cubicBezTo>
                    <a:pt x="134" y="88"/>
                    <a:pt x="133" y="91"/>
                    <a:pt x="131" y="94"/>
                  </a:cubicBezTo>
                  <a:cubicBezTo>
                    <a:pt x="134" y="93"/>
                    <a:pt x="136" y="93"/>
                    <a:pt x="139" y="94"/>
                  </a:cubicBezTo>
                  <a:cubicBezTo>
                    <a:pt x="143" y="95"/>
                    <a:pt x="146" y="97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1"/>
                    <a:pt x="140" y="122"/>
                    <a:pt x="139" y="122"/>
                  </a:cubicBezTo>
                  <a:cubicBezTo>
                    <a:pt x="136" y="124"/>
                    <a:pt x="127" y="130"/>
                    <a:pt x="121" y="134"/>
                  </a:cubicBezTo>
                  <a:cubicBezTo>
                    <a:pt x="113" y="138"/>
                    <a:pt x="108" y="142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5611813" y="2109787"/>
              <a:ext cx="879475" cy="1679576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6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8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6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6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1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1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20" y="210"/>
                  </a:cubicBezTo>
                  <a:cubicBezTo>
                    <a:pt x="209" y="216"/>
                    <a:pt x="209" y="380"/>
                    <a:pt x="210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2" y="415"/>
                    <a:pt x="368" y="380"/>
                    <a:pt x="360" y="346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5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9"/>
                    <a:pt x="360" y="444"/>
                  </a:cubicBezTo>
                  <a:cubicBezTo>
                    <a:pt x="375" y="465"/>
                    <a:pt x="370" y="477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6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6" y="266"/>
                  </a:cubicBezTo>
                  <a:cubicBezTo>
                    <a:pt x="117" y="294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7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5"/>
                    <a:pt x="166" y="703"/>
                    <a:pt x="166" y="712"/>
                  </a:cubicBezTo>
                  <a:cubicBezTo>
                    <a:pt x="166" y="713"/>
                    <a:pt x="166" y="713"/>
                    <a:pt x="166" y="713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1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8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5" y="714"/>
                    <a:pt x="295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4" y="711"/>
                    <a:pt x="274" y="716"/>
                    <a:pt x="274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5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"/>
            <p:cNvSpPr>
              <a:spLocks/>
            </p:cNvSpPr>
            <p:nvPr/>
          </p:nvSpPr>
          <p:spPr bwMode="auto">
            <a:xfrm>
              <a:off x="5245100" y="2608263"/>
              <a:ext cx="555625" cy="485775"/>
            </a:xfrm>
            <a:custGeom>
              <a:avLst/>
              <a:gdLst>
                <a:gd name="T0" fmla="*/ 164 w 249"/>
                <a:gd name="T1" fmla="*/ 218 h 218"/>
                <a:gd name="T2" fmla="*/ 171 w 249"/>
                <a:gd name="T3" fmla="*/ 191 h 218"/>
                <a:gd name="T4" fmla="*/ 174 w 249"/>
                <a:gd name="T5" fmla="*/ 184 h 218"/>
                <a:gd name="T6" fmla="*/ 109 w 249"/>
                <a:gd name="T7" fmla="*/ 210 h 218"/>
                <a:gd name="T8" fmla="*/ 134 w 249"/>
                <a:gd name="T9" fmla="*/ 178 h 218"/>
                <a:gd name="T10" fmla="*/ 80 w 249"/>
                <a:gd name="T11" fmla="*/ 195 h 218"/>
                <a:gd name="T12" fmla="*/ 124 w 249"/>
                <a:gd name="T13" fmla="*/ 149 h 218"/>
                <a:gd name="T14" fmla="*/ 41 w 249"/>
                <a:gd name="T15" fmla="*/ 185 h 218"/>
                <a:gd name="T16" fmla="*/ 103 w 249"/>
                <a:gd name="T17" fmla="*/ 129 h 218"/>
                <a:gd name="T18" fmla="*/ 7 w 249"/>
                <a:gd name="T19" fmla="*/ 172 h 218"/>
                <a:gd name="T20" fmla="*/ 17 w 249"/>
                <a:gd name="T21" fmla="*/ 144 h 218"/>
                <a:gd name="T22" fmla="*/ 33 w 249"/>
                <a:gd name="T23" fmla="*/ 111 h 218"/>
                <a:gd name="T24" fmla="*/ 10 w 249"/>
                <a:gd name="T25" fmla="*/ 115 h 218"/>
                <a:gd name="T26" fmla="*/ 43 w 249"/>
                <a:gd name="T27" fmla="*/ 67 h 218"/>
                <a:gd name="T28" fmla="*/ 4 w 249"/>
                <a:gd name="T29" fmla="*/ 77 h 218"/>
                <a:gd name="T30" fmla="*/ 10 w 249"/>
                <a:gd name="T31" fmla="*/ 49 h 218"/>
                <a:gd name="T32" fmla="*/ 8 w 249"/>
                <a:gd name="T33" fmla="*/ 32 h 218"/>
                <a:gd name="T34" fmla="*/ 16 w 249"/>
                <a:gd name="T35" fmla="*/ 27 h 218"/>
                <a:gd name="T36" fmla="*/ 37 w 249"/>
                <a:gd name="T37" fmla="*/ 26 h 218"/>
                <a:gd name="T38" fmla="*/ 29 w 249"/>
                <a:gd name="T39" fmla="*/ 54 h 218"/>
                <a:gd name="T40" fmla="*/ 126 w 249"/>
                <a:gd name="T41" fmla="*/ 2 h 218"/>
                <a:gd name="T42" fmla="*/ 115 w 249"/>
                <a:gd name="T43" fmla="*/ 30 h 218"/>
                <a:gd name="T44" fmla="*/ 170 w 249"/>
                <a:gd name="T45" fmla="*/ 11 h 218"/>
                <a:gd name="T46" fmla="*/ 148 w 249"/>
                <a:gd name="T47" fmla="*/ 49 h 218"/>
                <a:gd name="T48" fmla="*/ 228 w 249"/>
                <a:gd name="T49" fmla="*/ 11 h 218"/>
                <a:gd name="T50" fmla="*/ 206 w 249"/>
                <a:gd name="T51" fmla="*/ 47 h 218"/>
                <a:gd name="T52" fmla="*/ 232 w 249"/>
                <a:gd name="T53" fmla="*/ 40 h 218"/>
                <a:gd name="T54" fmla="*/ 205 w 249"/>
                <a:gd name="T55" fmla="*/ 81 h 218"/>
                <a:gd name="T56" fmla="*/ 235 w 249"/>
                <a:gd name="T57" fmla="*/ 70 h 218"/>
                <a:gd name="T58" fmla="*/ 217 w 249"/>
                <a:gd name="T59" fmla="*/ 103 h 218"/>
                <a:gd name="T60" fmla="*/ 187 w 249"/>
                <a:gd name="T61" fmla="*/ 126 h 218"/>
                <a:gd name="T62" fmla="*/ 245 w 249"/>
                <a:gd name="T63" fmla="*/ 103 h 218"/>
                <a:gd name="T64" fmla="*/ 218 w 249"/>
                <a:gd name="T65" fmla="*/ 137 h 218"/>
                <a:gd name="T66" fmla="*/ 237 w 249"/>
                <a:gd name="T67" fmla="*/ 139 h 218"/>
                <a:gd name="T68" fmla="*/ 208 w 249"/>
                <a:gd name="T69" fmla="*/ 178 h 218"/>
                <a:gd name="T70" fmla="*/ 204 w 249"/>
                <a:gd name="T71" fmla="*/ 188 h 218"/>
                <a:gd name="T72" fmla="*/ 196 w 249"/>
                <a:gd name="T73" fmla="*/ 201 h 218"/>
                <a:gd name="T74" fmla="*/ 173 w 249"/>
                <a:gd name="T75" fmla="*/ 2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18">
                  <a:moveTo>
                    <a:pt x="173" y="216"/>
                  </a:moveTo>
                  <a:cubicBezTo>
                    <a:pt x="169" y="218"/>
                    <a:pt x="167" y="218"/>
                    <a:pt x="164" y="218"/>
                  </a:cubicBezTo>
                  <a:cubicBezTo>
                    <a:pt x="161" y="217"/>
                    <a:pt x="159" y="215"/>
                    <a:pt x="158" y="213"/>
                  </a:cubicBezTo>
                  <a:cubicBezTo>
                    <a:pt x="155" y="207"/>
                    <a:pt x="156" y="206"/>
                    <a:pt x="171" y="191"/>
                  </a:cubicBezTo>
                  <a:cubicBezTo>
                    <a:pt x="174" y="187"/>
                    <a:pt x="178" y="183"/>
                    <a:pt x="182" y="179"/>
                  </a:cubicBezTo>
                  <a:cubicBezTo>
                    <a:pt x="179" y="181"/>
                    <a:pt x="177" y="182"/>
                    <a:pt x="174" y="184"/>
                  </a:cubicBezTo>
                  <a:cubicBezTo>
                    <a:pt x="125" y="214"/>
                    <a:pt x="121" y="216"/>
                    <a:pt x="115" y="214"/>
                  </a:cubicBezTo>
                  <a:cubicBezTo>
                    <a:pt x="113" y="214"/>
                    <a:pt x="110" y="212"/>
                    <a:pt x="109" y="210"/>
                  </a:cubicBezTo>
                  <a:cubicBezTo>
                    <a:pt x="104" y="201"/>
                    <a:pt x="112" y="196"/>
                    <a:pt x="128" y="183"/>
                  </a:cubicBezTo>
                  <a:cubicBezTo>
                    <a:pt x="130" y="181"/>
                    <a:pt x="132" y="180"/>
                    <a:pt x="134" y="178"/>
                  </a:cubicBezTo>
                  <a:cubicBezTo>
                    <a:pt x="98" y="199"/>
                    <a:pt x="91" y="201"/>
                    <a:pt x="86" y="199"/>
                  </a:cubicBezTo>
                  <a:cubicBezTo>
                    <a:pt x="83" y="199"/>
                    <a:pt x="81" y="197"/>
                    <a:pt x="80" y="195"/>
                  </a:cubicBezTo>
                  <a:cubicBezTo>
                    <a:pt x="75" y="186"/>
                    <a:pt x="82" y="181"/>
                    <a:pt x="105" y="163"/>
                  </a:cubicBezTo>
                  <a:cubicBezTo>
                    <a:pt x="111" y="159"/>
                    <a:pt x="118" y="154"/>
                    <a:pt x="124" y="149"/>
                  </a:cubicBezTo>
                  <a:cubicBezTo>
                    <a:pt x="51" y="191"/>
                    <a:pt x="51" y="190"/>
                    <a:pt x="46" y="189"/>
                  </a:cubicBezTo>
                  <a:cubicBezTo>
                    <a:pt x="44" y="188"/>
                    <a:pt x="42" y="187"/>
                    <a:pt x="41" y="185"/>
                  </a:cubicBezTo>
                  <a:cubicBezTo>
                    <a:pt x="36" y="176"/>
                    <a:pt x="44" y="170"/>
                    <a:pt x="68" y="153"/>
                  </a:cubicBezTo>
                  <a:cubicBezTo>
                    <a:pt x="77" y="146"/>
                    <a:pt x="89" y="138"/>
                    <a:pt x="103" y="129"/>
                  </a:cubicBezTo>
                  <a:cubicBezTo>
                    <a:pt x="17" y="178"/>
                    <a:pt x="17" y="178"/>
                    <a:pt x="12" y="176"/>
                  </a:cubicBezTo>
                  <a:cubicBezTo>
                    <a:pt x="10" y="176"/>
                    <a:pt x="8" y="174"/>
                    <a:pt x="7" y="172"/>
                  </a:cubicBezTo>
                  <a:cubicBezTo>
                    <a:pt x="2" y="164"/>
                    <a:pt x="6" y="158"/>
                    <a:pt x="33" y="139"/>
                  </a:cubicBezTo>
                  <a:cubicBezTo>
                    <a:pt x="23" y="145"/>
                    <a:pt x="20" y="145"/>
                    <a:pt x="17" y="144"/>
                  </a:cubicBezTo>
                  <a:cubicBezTo>
                    <a:pt x="15" y="143"/>
                    <a:pt x="12" y="141"/>
                    <a:pt x="11" y="139"/>
                  </a:cubicBezTo>
                  <a:cubicBezTo>
                    <a:pt x="7" y="131"/>
                    <a:pt x="12" y="127"/>
                    <a:pt x="33" y="111"/>
                  </a:cubicBezTo>
                  <a:cubicBezTo>
                    <a:pt x="42" y="105"/>
                    <a:pt x="53" y="96"/>
                    <a:pt x="65" y="87"/>
                  </a:cubicBezTo>
                  <a:cubicBezTo>
                    <a:pt x="19" y="115"/>
                    <a:pt x="15" y="116"/>
                    <a:pt x="10" y="115"/>
                  </a:cubicBezTo>
                  <a:cubicBezTo>
                    <a:pt x="8" y="114"/>
                    <a:pt x="6" y="112"/>
                    <a:pt x="5" y="110"/>
                  </a:cubicBezTo>
                  <a:cubicBezTo>
                    <a:pt x="1" y="103"/>
                    <a:pt x="0" y="102"/>
                    <a:pt x="43" y="67"/>
                  </a:cubicBezTo>
                  <a:cubicBezTo>
                    <a:pt x="16" y="83"/>
                    <a:pt x="14" y="83"/>
                    <a:pt x="10" y="82"/>
                  </a:cubicBezTo>
                  <a:cubicBezTo>
                    <a:pt x="7" y="81"/>
                    <a:pt x="5" y="79"/>
                    <a:pt x="4" y="77"/>
                  </a:cubicBezTo>
                  <a:cubicBezTo>
                    <a:pt x="2" y="73"/>
                    <a:pt x="1" y="73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8" y="48"/>
                    <a:pt x="6" y="46"/>
                    <a:pt x="4" y="44"/>
                  </a:cubicBezTo>
                  <a:cubicBezTo>
                    <a:pt x="2" y="40"/>
                    <a:pt x="4" y="35"/>
                    <a:pt x="8" y="32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25" y="22"/>
                    <a:pt x="28" y="21"/>
                    <a:pt x="32" y="22"/>
                  </a:cubicBezTo>
                  <a:cubicBezTo>
                    <a:pt x="34" y="22"/>
                    <a:pt x="36" y="24"/>
                    <a:pt x="37" y="26"/>
                  </a:cubicBezTo>
                  <a:cubicBezTo>
                    <a:pt x="40" y="30"/>
                    <a:pt x="40" y="30"/>
                    <a:pt x="31" y="50"/>
                  </a:cubicBezTo>
                  <a:cubicBezTo>
                    <a:pt x="30" y="51"/>
                    <a:pt x="30" y="53"/>
                    <a:pt x="29" y="54"/>
                  </a:cubicBezTo>
                  <a:cubicBezTo>
                    <a:pt x="38" y="49"/>
                    <a:pt x="49" y="42"/>
                    <a:pt x="59" y="36"/>
                  </a:cubicBezTo>
                  <a:cubicBezTo>
                    <a:pt x="114" y="3"/>
                    <a:pt x="120" y="0"/>
                    <a:pt x="126" y="2"/>
                  </a:cubicBezTo>
                  <a:cubicBezTo>
                    <a:pt x="128" y="2"/>
                    <a:pt x="131" y="4"/>
                    <a:pt x="132" y="6"/>
                  </a:cubicBezTo>
                  <a:cubicBezTo>
                    <a:pt x="136" y="13"/>
                    <a:pt x="133" y="16"/>
                    <a:pt x="115" y="30"/>
                  </a:cubicBezTo>
                  <a:cubicBezTo>
                    <a:pt x="108" y="36"/>
                    <a:pt x="99" y="44"/>
                    <a:pt x="90" y="52"/>
                  </a:cubicBezTo>
                  <a:cubicBezTo>
                    <a:pt x="155" y="12"/>
                    <a:pt x="163" y="9"/>
                    <a:pt x="170" y="11"/>
                  </a:cubicBezTo>
                  <a:cubicBezTo>
                    <a:pt x="173" y="11"/>
                    <a:pt x="175" y="13"/>
                    <a:pt x="176" y="15"/>
                  </a:cubicBezTo>
                  <a:cubicBezTo>
                    <a:pt x="181" y="24"/>
                    <a:pt x="174" y="29"/>
                    <a:pt x="148" y="49"/>
                  </a:cubicBezTo>
                  <a:cubicBezTo>
                    <a:pt x="144" y="52"/>
                    <a:pt x="140" y="55"/>
                    <a:pt x="135" y="59"/>
                  </a:cubicBezTo>
                  <a:cubicBezTo>
                    <a:pt x="210" y="14"/>
                    <a:pt x="221" y="9"/>
                    <a:pt x="228" y="11"/>
                  </a:cubicBezTo>
                  <a:cubicBezTo>
                    <a:pt x="231" y="12"/>
                    <a:pt x="233" y="13"/>
                    <a:pt x="234" y="16"/>
                  </a:cubicBezTo>
                  <a:cubicBezTo>
                    <a:pt x="239" y="25"/>
                    <a:pt x="231" y="30"/>
                    <a:pt x="206" y="47"/>
                  </a:cubicBezTo>
                  <a:cubicBezTo>
                    <a:pt x="198" y="52"/>
                    <a:pt x="189" y="58"/>
                    <a:pt x="180" y="64"/>
                  </a:cubicBezTo>
                  <a:cubicBezTo>
                    <a:pt x="226" y="38"/>
                    <a:pt x="228" y="39"/>
                    <a:pt x="232" y="40"/>
                  </a:cubicBezTo>
                  <a:cubicBezTo>
                    <a:pt x="234" y="40"/>
                    <a:pt x="236" y="42"/>
                    <a:pt x="238" y="44"/>
                  </a:cubicBezTo>
                  <a:cubicBezTo>
                    <a:pt x="243" y="53"/>
                    <a:pt x="236" y="59"/>
                    <a:pt x="205" y="81"/>
                  </a:cubicBezTo>
                  <a:cubicBezTo>
                    <a:pt x="201" y="84"/>
                    <a:pt x="197" y="87"/>
                    <a:pt x="192" y="90"/>
                  </a:cubicBezTo>
                  <a:cubicBezTo>
                    <a:pt x="230" y="69"/>
                    <a:pt x="231" y="69"/>
                    <a:pt x="235" y="70"/>
                  </a:cubicBezTo>
                  <a:cubicBezTo>
                    <a:pt x="237" y="70"/>
                    <a:pt x="239" y="72"/>
                    <a:pt x="240" y="74"/>
                  </a:cubicBezTo>
                  <a:cubicBezTo>
                    <a:pt x="245" y="82"/>
                    <a:pt x="239" y="87"/>
                    <a:pt x="217" y="103"/>
                  </a:cubicBezTo>
                  <a:cubicBezTo>
                    <a:pt x="208" y="110"/>
                    <a:pt x="196" y="119"/>
                    <a:pt x="184" y="128"/>
                  </a:cubicBezTo>
                  <a:cubicBezTo>
                    <a:pt x="185" y="127"/>
                    <a:pt x="186" y="127"/>
                    <a:pt x="187" y="126"/>
                  </a:cubicBezTo>
                  <a:cubicBezTo>
                    <a:pt x="234" y="98"/>
                    <a:pt x="234" y="98"/>
                    <a:pt x="239" y="99"/>
                  </a:cubicBezTo>
                  <a:cubicBezTo>
                    <a:pt x="241" y="100"/>
                    <a:pt x="244" y="101"/>
                    <a:pt x="245" y="103"/>
                  </a:cubicBezTo>
                  <a:cubicBezTo>
                    <a:pt x="249" y="112"/>
                    <a:pt x="242" y="118"/>
                    <a:pt x="223" y="133"/>
                  </a:cubicBezTo>
                  <a:cubicBezTo>
                    <a:pt x="222" y="134"/>
                    <a:pt x="220" y="136"/>
                    <a:pt x="218" y="137"/>
                  </a:cubicBezTo>
                  <a:cubicBezTo>
                    <a:pt x="226" y="133"/>
                    <a:pt x="229" y="133"/>
                    <a:pt x="232" y="134"/>
                  </a:cubicBezTo>
                  <a:cubicBezTo>
                    <a:pt x="234" y="135"/>
                    <a:pt x="236" y="136"/>
                    <a:pt x="237" y="139"/>
                  </a:cubicBezTo>
                  <a:cubicBezTo>
                    <a:pt x="241" y="145"/>
                    <a:pt x="239" y="147"/>
                    <a:pt x="228" y="158"/>
                  </a:cubicBezTo>
                  <a:cubicBezTo>
                    <a:pt x="222" y="164"/>
                    <a:pt x="215" y="171"/>
                    <a:pt x="208" y="178"/>
                  </a:cubicBezTo>
                  <a:cubicBezTo>
                    <a:pt x="206" y="181"/>
                    <a:pt x="203" y="183"/>
                    <a:pt x="201" y="185"/>
                  </a:cubicBezTo>
                  <a:cubicBezTo>
                    <a:pt x="202" y="186"/>
                    <a:pt x="203" y="187"/>
                    <a:pt x="204" y="188"/>
                  </a:cubicBezTo>
                  <a:cubicBezTo>
                    <a:pt x="206" y="192"/>
                    <a:pt x="204" y="198"/>
                    <a:pt x="200" y="200"/>
                  </a:cubicBezTo>
                  <a:cubicBezTo>
                    <a:pt x="199" y="201"/>
                    <a:pt x="198" y="201"/>
                    <a:pt x="196" y="201"/>
                  </a:cubicBezTo>
                  <a:cubicBezTo>
                    <a:pt x="193" y="203"/>
                    <a:pt x="187" y="207"/>
                    <a:pt x="183" y="210"/>
                  </a:cubicBezTo>
                  <a:cubicBezTo>
                    <a:pt x="178" y="213"/>
                    <a:pt x="175" y="214"/>
                    <a:pt x="173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9"/>
            <p:cNvSpPr>
              <a:spLocks noEditPoints="1"/>
            </p:cNvSpPr>
            <p:nvPr/>
          </p:nvSpPr>
          <p:spPr bwMode="auto">
            <a:xfrm>
              <a:off x="5219700" y="2593975"/>
              <a:ext cx="585788" cy="533400"/>
            </a:xfrm>
            <a:custGeom>
              <a:avLst/>
              <a:gdLst>
                <a:gd name="T0" fmla="*/ 126 w 262"/>
                <a:gd name="T1" fmla="*/ 3 h 239"/>
                <a:gd name="T2" fmla="*/ 81 w 262"/>
                <a:gd name="T3" fmla="*/ 11 h 239"/>
                <a:gd name="T4" fmla="*/ 14 w 262"/>
                <a:gd name="T5" fmla="*/ 43 h 239"/>
                <a:gd name="T6" fmla="*/ 53 w 262"/>
                <a:gd name="T7" fmla="*/ 38 h 239"/>
                <a:gd name="T8" fmla="*/ 106 w 262"/>
                <a:gd name="T9" fmla="*/ 17 h 239"/>
                <a:gd name="T10" fmla="*/ 233 w 262"/>
                <a:gd name="T11" fmla="*/ 32 h 239"/>
                <a:gd name="T12" fmla="*/ 186 w 262"/>
                <a:gd name="T13" fmla="*/ 69 h 239"/>
                <a:gd name="T14" fmla="*/ 183 w 262"/>
                <a:gd name="T15" fmla="*/ 69 h 239"/>
                <a:gd name="T16" fmla="*/ 166 w 262"/>
                <a:gd name="T17" fmla="*/ 67 h 239"/>
                <a:gd name="T18" fmla="*/ 38 w 262"/>
                <a:gd name="T19" fmla="*/ 51 h 239"/>
                <a:gd name="T20" fmla="*/ 122 w 262"/>
                <a:gd name="T21" fmla="*/ 73 h 239"/>
                <a:gd name="T22" fmla="*/ 174 w 262"/>
                <a:gd name="T23" fmla="*/ 82 h 239"/>
                <a:gd name="T24" fmla="*/ 175 w 262"/>
                <a:gd name="T25" fmla="*/ 106 h 239"/>
                <a:gd name="T26" fmla="*/ 175 w 262"/>
                <a:gd name="T27" fmla="*/ 219 h 239"/>
                <a:gd name="T28" fmla="*/ 104 w 262"/>
                <a:gd name="T29" fmla="*/ 201 h 239"/>
                <a:gd name="T30" fmla="*/ 36 w 262"/>
                <a:gd name="T31" fmla="*/ 185 h 239"/>
                <a:gd name="T32" fmla="*/ 24 w 262"/>
                <a:gd name="T33" fmla="*/ 182 h 239"/>
                <a:gd name="T34" fmla="*/ 1 w 262"/>
                <a:gd name="T35" fmla="*/ 90 h 239"/>
                <a:gd name="T36" fmla="*/ 4 w 262"/>
                <a:gd name="T37" fmla="*/ 159 h 239"/>
                <a:gd name="T38" fmla="*/ 5 w 262"/>
                <a:gd name="T39" fmla="*/ 187 h 239"/>
                <a:gd name="T40" fmla="*/ 5 w 262"/>
                <a:gd name="T41" fmla="*/ 190 h 239"/>
                <a:gd name="T42" fmla="*/ 13 w 262"/>
                <a:gd name="T43" fmla="*/ 199 h 239"/>
                <a:gd name="T44" fmla="*/ 15 w 262"/>
                <a:gd name="T45" fmla="*/ 199 h 239"/>
                <a:gd name="T46" fmla="*/ 108 w 262"/>
                <a:gd name="T47" fmla="*/ 221 h 239"/>
                <a:gd name="T48" fmla="*/ 181 w 262"/>
                <a:gd name="T49" fmla="*/ 238 h 239"/>
                <a:gd name="T50" fmla="*/ 190 w 262"/>
                <a:gd name="T51" fmla="*/ 236 h 239"/>
                <a:gd name="T52" fmla="*/ 237 w 262"/>
                <a:gd name="T53" fmla="*/ 185 h 239"/>
                <a:gd name="T54" fmla="*/ 256 w 262"/>
                <a:gd name="T55" fmla="*/ 164 h 239"/>
                <a:gd name="T56" fmla="*/ 258 w 262"/>
                <a:gd name="T57" fmla="*/ 161 h 239"/>
                <a:gd name="T58" fmla="*/ 261 w 262"/>
                <a:gd name="T59" fmla="*/ 155 h 239"/>
                <a:gd name="T60" fmla="*/ 261 w 262"/>
                <a:gd name="T61" fmla="*/ 154 h 239"/>
                <a:gd name="T62" fmla="*/ 261 w 262"/>
                <a:gd name="T63" fmla="*/ 140 h 239"/>
                <a:gd name="T64" fmla="*/ 262 w 262"/>
                <a:gd name="T65" fmla="*/ 38 h 239"/>
                <a:gd name="T66" fmla="*/ 262 w 262"/>
                <a:gd name="T67" fmla="*/ 29 h 239"/>
                <a:gd name="T68" fmla="*/ 262 w 262"/>
                <a:gd name="T69" fmla="*/ 27 h 239"/>
                <a:gd name="T70" fmla="*/ 250 w 262"/>
                <a:gd name="T71" fmla="*/ 16 h 239"/>
                <a:gd name="T72" fmla="*/ 242 w 262"/>
                <a:gd name="T73" fmla="*/ 150 h 239"/>
                <a:gd name="T74" fmla="*/ 234 w 262"/>
                <a:gd name="T75" fmla="*/ 159 h 239"/>
                <a:gd name="T76" fmla="*/ 192 w 262"/>
                <a:gd name="T77" fmla="*/ 206 h 239"/>
                <a:gd name="T78" fmla="*/ 190 w 262"/>
                <a:gd name="T79" fmla="*/ 106 h 239"/>
                <a:gd name="T80" fmla="*/ 190 w 262"/>
                <a:gd name="T81" fmla="*/ 80 h 239"/>
                <a:gd name="T82" fmla="*/ 190 w 262"/>
                <a:gd name="T83" fmla="*/ 78 h 239"/>
                <a:gd name="T84" fmla="*/ 190 w 262"/>
                <a:gd name="T85" fmla="*/ 77 h 239"/>
                <a:gd name="T86" fmla="*/ 191 w 262"/>
                <a:gd name="T87" fmla="*/ 75 h 239"/>
                <a:gd name="T88" fmla="*/ 246 w 262"/>
                <a:gd name="T89" fmla="*/ 39 h 239"/>
                <a:gd name="T90" fmla="*/ 244 w 262"/>
                <a:gd name="T91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" h="239">
                  <a:moveTo>
                    <a:pt x="250" y="16"/>
                  </a:moveTo>
                  <a:cubicBezTo>
                    <a:pt x="245" y="14"/>
                    <a:pt x="185" y="7"/>
                    <a:pt x="126" y="3"/>
                  </a:cubicBezTo>
                  <a:cubicBezTo>
                    <a:pt x="117" y="3"/>
                    <a:pt x="115" y="0"/>
                    <a:pt x="100" y="2"/>
                  </a:cubicBezTo>
                  <a:cubicBezTo>
                    <a:pt x="94" y="5"/>
                    <a:pt x="87" y="8"/>
                    <a:pt x="81" y="11"/>
                  </a:cubicBezTo>
                  <a:cubicBezTo>
                    <a:pt x="68" y="17"/>
                    <a:pt x="57" y="23"/>
                    <a:pt x="47" y="27"/>
                  </a:cubicBezTo>
                  <a:cubicBezTo>
                    <a:pt x="27" y="37"/>
                    <a:pt x="14" y="43"/>
                    <a:pt x="14" y="43"/>
                  </a:cubicBezTo>
                  <a:cubicBezTo>
                    <a:pt x="2" y="48"/>
                    <a:pt x="9" y="49"/>
                    <a:pt x="17" y="51"/>
                  </a:cubicBezTo>
                  <a:cubicBezTo>
                    <a:pt x="19" y="51"/>
                    <a:pt x="33" y="46"/>
                    <a:pt x="53" y="38"/>
                  </a:cubicBezTo>
                  <a:cubicBezTo>
                    <a:pt x="63" y="34"/>
                    <a:pt x="74" y="30"/>
                    <a:pt x="87" y="25"/>
                  </a:cubicBezTo>
                  <a:cubicBezTo>
                    <a:pt x="93" y="22"/>
                    <a:pt x="99" y="20"/>
                    <a:pt x="106" y="17"/>
                  </a:cubicBezTo>
                  <a:cubicBezTo>
                    <a:pt x="107" y="17"/>
                    <a:pt x="118" y="19"/>
                    <a:pt x="122" y="19"/>
                  </a:cubicBezTo>
                  <a:cubicBezTo>
                    <a:pt x="165" y="25"/>
                    <a:pt x="209" y="30"/>
                    <a:pt x="233" y="32"/>
                  </a:cubicBezTo>
                  <a:cubicBezTo>
                    <a:pt x="229" y="35"/>
                    <a:pt x="226" y="37"/>
                    <a:pt x="222" y="40"/>
                  </a:cubicBezTo>
                  <a:cubicBezTo>
                    <a:pt x="201" y="55"/>
                    <a:pt x="187" y="66"/>
                    <a:pt x="186" y="69"/>
                  </a:cubicBezTo>
                  <a:cubicBezTo>
                    <a:pt x="186" y="70"/>
                    <a:pt x="185" y="71"/>
                    <a:pt x="185" y="72"/>
                  </a:cubicBezTo>
                  <a:cubicBezTo>
                    <a:pt x="185" y="71"/>
                    <a:pt x="184" y="70"/>
                    <a:pt x="183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2" y="65"/>
                    <a:pt x="139" y="63"/>
                    <a:pt x="126" y="61"/>
                  </a:cubicBezTo>
                  <a:cubicBezTo>
                    <a:pt x="76" y="54"/>
                    <a:pt x="42" y="50"/>
                    <a:pt x="38" y="51"/>
                  </a:cubicBezTo>
                  <a:cubicBezTo>
                    <a:pt x="21" y="53"/>
                    <a:pt x="8" y="54"/>
                    <a:pt x="36" y="59"/>
                  </a:cubicBezTo>
                  <a:cubicBezTo>
                    <a:pt x="36" y="59"/>
                    <a:pt x="70" y="65"/>
                    <a:pt x="122" y="73"/>
                  </a:cubicBezTo>
                  <a:cubicBezTo>
                    <a:pt x="134" y="75"/>
                    <a:pt x="148" y="78"/>
                    <a:pt x="163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90"/>
                    <a:pt x="176" y="98"/>
                    <a:pt x="175" y="106"/>
                  </a:cubicBezTo>
                  <a:cubicBezTo>
                    <a:pt x="175" y="139"/>
                    <a:pt x="175" y="174"/>
                    <a:pt x="175" y="209"/>
                  </a:cubicBezTo>
                  <a:cubicBezTo>
                    <a:pt x="175" y="219"/>
                    <a:pt x="175" y="219"/>
                    <a:pt x="175" y="219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37" y="210"/>
                    <a:pt x="120" y="205"/>
                    <a:pt x="104" y="201"/>
                  </a:cubicBezTo>
                  <a:cubicBezTo>
                    <a:pt x="88" y="197"/>
                    <a:pt x="72" y="194"/>
                    <a:pt x="57" y="190"/>
                  </a:cubicBezTo>
                  <a:cubicBezTo>
                    <a:pt x="50" y="188"/>
                    <a:pt x="43" y="186"/>
                    <a:pt x="36" y="185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30"/>
                    <a:pt x="20" y="94"/>
                    <a:pt x="18" y="89"/>
                  </a:cubicBezTo>
                  <a:cubicBezTo>
                    <a:pt x="12" y="69"/>
                    <a:pt x="0" y="41"/>
                    <a:pt x="1" y="90"/>
                  </a:cubicBezTo>
                  <a:cubicBezTo>
                    <a:pt x="1" y="96"/>
                    <a:pt x="2" y="109"/>
                    <a:pt x="2" y="128"/>
                  </a:cubicBezTo>
                  <a:cubicBezTo>
                    <a:pt x="3" y="137"/>
                    <a:pt x="3" y="148"/>
                    <a:pt x="4" y="159"/>
                  </a:cubicBezTo>
                  <a:cubicBezTo>
                    <a:pt x="4" y="165"/>
                    <a:pt x="4" y="171"/>
                    <a:pt x="5" y="177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6" y="193"/>
                    <a:pt x="7" y="198"/>
                    <a:pt x="13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46" y="207"/>
                    <a:pt x="76" y="214"/>
                    <a:pt x="108" y="221"/>
                  </a:cubicBezTo>
                  <a:cubicBezTo>
                    <a:pt x="124" y="225"/>
                    <a:pt x="140" y="229"/>
                    <a:pt x="156" y="233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0" y="239"/>
                    <a:pt x="185" y="239"/>
                    <a:pt x="190" y="236"/>
                  </a:cubicBezTo>
                  <a:cubicBezTo>
                    <a:pt x="194" y="232"/>
                    <a:pt x="194" y="230"/>
                    <a:pt x="199" y="225"/>
                  </a:cubicBezTo>
                  <a:cubicBezTo>
                    <a:pt x="204" y="221"/>
                    <a:pt x="218" y="206"/>
                    <a:pt x="237" y="185"/>
                  </a:cubicBezTo>
                  <a:cubicBezTo>
                    <a:pt x="242" y="180"/>
                    <a:pt x="247" y="174"/>
                    <a:pt x="252" y="168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6" y="167"/>
                    <a:pt x="261" y="154"/>
                    <a:pt x="261" y="155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1" y="154"/>
                    <a:pt x="261" y="154"/>
                    <a:pt x="261" y="154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61" y="140"/>
                    <a:pt x="261" y="140"/>
                    <a:pt x="261" y="140"/>
                  </a:cubicBezTo>
                  <a:cubicBezTo>
                    <a:pt x="261" y="123"/>
                    <a:pt x="261" y="106"/>
                    <a:pt x="262" y="89"/>
                  </a:cubicBezTo>
                  <a:cubicBezTo>
                    <a:pt x="262" y="71"/>
                    <a:pt x="262" y="54"/>
                    <a:pt x="262" y="38"/>
                  </a:cubicBezTo>
                  <a:cubicBezTo>
                    <a:pt x="262" y="32"/>
                    <a:pt x="262" y="32"/>
                    <a:pt x="262" y="32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1"/>
                    <a:pt x="254" y="18"/>
                    <a:pt x="250" y="16"/>
                  </a:cubicBezTo>
                  <a:close/>
                  <a:moveTo>
                    <a:pt x="242" y="144"/>
                  </a:moveTo>
                  <a:cubicBezTo>
                    <a:pt x="242" y="150"/>
                    <a:pt x="242" y="150"/>
                    <a:pt x="242" y="150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29" y="165"/>
                    <a:pt x="224" y="170"/>
                    <a:pt x="219" y="175"/>
                  </a:cubicBezTo>
                  <a:cubicBezTo>
                    <a:pt x="207" y="188"/>
                    <a:pt x="198" y="199"/>
                    <a:pt x="192" y="206"/>
                  </a:cubicBezTo>
                  <a:cubicBezTo>
                    <a:pt x="192" y="204"/>
                    <a:pt x="192" y="204"/>
                    <a:pt x="192" y="204"/>
                  </a:cubicBezTo>
                  <a:cubicBezTo>
                    <a:pt x="191" y="171"/>
                    <a:pt x="191" y="137"/>
                    <a:pt x="190" y="106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7"/>
                    <a:pt x="190" y="77"/>
                    <a:pt x="190" y="77"/>
                  </a:cubicBezTo>
                  <a:cubicBezTo>
                    <a:pt x="189" y="77"/>
                    <a:pt x="190" y="77"/>
                    <a:pt x="189" y="77"/>
                  </a:cubicBezTo>
                  <a:cubicBezTo>
                    <a:pt x="190" y="76"/>
                    <a:pt x="190" y="76"/>
                    <a:pt x="191" y="75"/>
                  </a:cubicBezTo>
                  <a:cubicBezTo>
                    <a:pt x="191" y="75"/>
                    <a:pt x="206" y="66"/>
                    <a:pt x="228" y="51"/>
                  </a:cubicBezTo>
                  <a:cubicBezTo>
                    <a:pt x="234" y="47"/>
                    <a:pt x="240" y="43"/>
                    <a:pt x="246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6" y="55"/>
                    <a:pt x="245" y="73"/>
                    <a:pt x="244" y="91"/>
                  </a:cubicBezTo>
                  <a:cubicBezTo>
                    <a:pt x="244" y="109"/>
                    <a:pt x="243" y="127"/>
                    <a:pt x="242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upa 111"/>
          <p:cNvGrpSpPr/>
          <p:nvPr/>
        </p:nvGrpSpPr>
        <p:grpSpPr>
          <a:xfrm>
            <a:off x="9159756" y="2162229"/>
            <a:ext cx="524979" cy="599049"/>
            <a:chOff x="5219700" y="2109787"/>
            <a:chExt cx="1271588" cy="1679576"/>
          </a:xfrm>
        </p:grpSpPr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5937250" y="2147888"/>
              <a:ext cx="339725" cy="334963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8 h 150"/>
                <a:gd name="T4" fmla="*/ 78 w 152"/>
                <a:gd name="T5" fmla="*/ 141 h 150"/>
                <a:gd name="T6" fmla="*/ 83 w 152"/>
                <a:gd name="T7" fmla="*/ 116 h 150"/>
                <a:gd name="T8" fmla="*/ 89 w 152"/>
                <a:gd name="T9" fmla="*/ 107 h 150"/>
                <a:gd name="T10" fmla="*/ 48 w 152"/>
                <a:gd name="T11" fmla="*/ 125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4 h 150"/>
                <a:gd name="T24" fmla="*/ 25 w 152"/>
                <a:gd name="T25" fmla="*/ 45 h 150"/>
                <a:gd name="T26" fmla="*/ 19 w 152"/>
                <a:gd name="T27" fmla="*/ 39 h 150"/>
                <a:gd name="T28" fmla="*/ 24 w 152"/>
                <a:gd name="T29" fmla="*/ 19 h 150"/>
                <a:gd name="T30" fmla="*/ 28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3 w 152"/>
                <a:gd name="T37" fmla="*/ 8 h 150"/>
                <a:gd name="T38" fmla="*/ 66 w 152"/>
                <a:gd name="T39" fmla="*/ 34 h 150"/>
                <a:gd name="T40" fmla="*/ 61 w 152"/>
                <a:gd name="T41" fmla="*/ 42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2 h 150"/>
                <a:gd name="T52" fmla="*/ 142 w 152"/>
                <a:gd name="T53" fmla="*/ 59 h 150"/>
                <a:gd name="T54" fmla="*/ 136 w 152"/>
                <a:gd name="T55" fmla="*/ 86 h 150"/>
                <a:gd name="T56" fmla="*/ 131 w 152"/>
                <a:gd name="T57" fmla="*/ 94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2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8"/>
                  </a:cubicBezTo>
                  <a:cubicBezTo>
                    <a:pt x="83" y="147"/>
                    <a:pt x="80" y="145"/>
                    <a:pt x="78" y="141"/>
                  </a:cubicBezTo>
                  <a:cubicBezTo>
                    <a:pt x="74" y="134"/>
                    <a:pt x="77" y="128"/>
                    <a:pt x="83" y="116"/>
                  </a:cubicBezTo>
                  <a:cubicBezTo>
                    <a:pt x="85" y="114"/>
                    <a:pt x="87" y="110"/>
                    <a:pt x="89" y="107"/>
                  </a:cubicBezTo>
                  <a:cubicBezTo>
                    <a:pt x="59" y="126"/>
                    <a:pt x="55" y="127"/>
                    <a:pt x="48" y="125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4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0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4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39"/>
                  </a:cubicBezTo>
                  <a:cubicBezTo>
                    <a:pt x="15" y="32"/>
                    <a:pt x="17" y="24"/>
                    <a:pt x="24" y="19"/>
                  </a:cubicBezTo>
                  <a:cubicBezTo>
                    <a:pt x="25" y="19"/>
                    <a:pt x="27" y="18"/>
                    <a:pt x="28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2"/>
                    <a:pt x="56" y="0"/>
                    <a:pt x="63" y="2"/>
                  </a:cubicBezTo>
                  <a:cubicBezTo>
                    <a:pt x="67" y="2"/>
                    <a:pt x="71" y="5"/>
                    <a:pt x="73" y="8"/>
                  </a:cubicBezTo>
                  <a:cubicBezTo>
                    <a:pt x="77" y="17"/>
                    <a:pt x="74" y="22"/>
                    <a:pt x="66" y="34"/>
                  </a:cubicBezTo>
                  <a:cubicBezTo>
                    <a:pt x="65" y="36"/>
                    <a:pt x="63" y="39"/>
                    <a:pt x="61" y="42"/>
                  </a:cubicBezTo>
                  <a:cubicBezTo>
                    <a:pt x="102" y="17"/>
                    <a:pt x="103" y="17"/>
                    <a:pt x="110" y="19"/>
                  </a:cubicBezTo>
                  <a:cubicBezTo>
                    <a:pt x="114" y="20"/>
                    <a:pt x="117" y="22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2"/>
                  </a:cubicBezTo>
                  <a:cubicBezTo>
                    <a:pt x="137" y="53"/>
                    <a:pt x="140" y="56"/>
                    <a:pt x="142" y="59"/>
                  </a:cubicBezTo>
                  <a:cubicBezTo>
                    <a:pt x="147" y="67"/>
                    <a:pt x="143" y="73"/>
                    <a:pt x="136" y="86"/>
                  </a:cubicBezTo>
                  <a:cubicBezTo>
                    <a:pt x="134" y="88"/>
                    <a:pt x="133" y="91"/>
                    <a:pt x="131" y="94"/>
                  </a:cubicBezTo>
                  <a:cubicBezTo>
                    <a:pt x="134" y="93"/>
                    <a:pt x="136" y="93"/>
                    <a:pt x="139" y="94"/>
                  </a:cubicBezTo>
                  <a:cubicBezTo>
                    <a:pt x="143" y="95"/>
                    <a:pt x="146" y="97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1"/>
                    <a:pt x="140" y="122"/>
                    <a:pt x="139" y="122"/>
                  </a:cubicBezTo>
                  <a:cubicBezTo>
                    <a:pt x="136" y="124"/>
                    <a:pt x="127" y="130"/>
                    <a:pt x="121" y="134"/>
                  </a:cubicBezTo>
                  <a:cubicBezTo>
                    <a:pt x="113" y="138"/>
                    <a:pt x="108" y="142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 noEditPoints="1"/>
            </p:cNvSpPr>
            <p:nvPr/>
          </p:nvSpPr>
          <p:spPr bwMode="auto">
            <a:xfrm>
              <a:off x="5611813" y="2109787"/>
              <a:ext cx="879475" cy="1679576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6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8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6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6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1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1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20" y="210"/>
                  </a:cubicBezTo>
                  <a:cubicBezTo>
                    <a:pt x="209" y="216"/>
                    <a:pt x="209" y="380"/>
                    <a:pt x="210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2" y="415"/>
                    <a:pt x="368" y="380"/>
                    <a:pt x="360" y="346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5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9"/>
                    <a:pt x="360" y="444"/>
                  </a:cubicBezTo>
                  <a:cubicBezTo>
                    <a:pt x="375" y="465"/>
                    <a:pt x="370" y="477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6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6" y="266"/>
                  </a:cubicBezTo>
                  <a:cubicBezTo>
                    <a:pt x="117" y="294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7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5"/>
                    <a:pt x="166" y="703"/>
                    <a:pt x="166" y="712"/>
                  </a:cubicBezTo>
                  <a:cubicBezTo>
                    <a:pt x="166" y="713"/>
                    <a:pt x="166" y="713"/>
                    <a:pt x="166" y="713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1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8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5" y="714"/>
                    <a:pt x="295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4" y="711"/>
                    <a:pt x="274" y="716"/>
                    <a:pt x="274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5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5245100" y="2608263"/>
              <a:ext cx="555625" cy="485775"/>
            </a:xfrm>
            <a:custGeom>
              <a:avLst/>
              <a:gdLst>
                <a:gd name="T0" fmla="*/ 164 w 249"/>
                <a:gd name="T1" fmla="*/ 218 h 218"/>
                <a:gd name="T2" fmla="*/ 171 w 249"/>
                <a:gd name="T3" fmla="*/ 191 h 218"/>
                <a:gd name="T4" fmla="*/ 174 w 249"/>
                <a:gd name="T5" fmla="*/ 184 h 218"/>
                <a:gd name="T6" fmla="*/ 109 w 249"/>
                <a:gd name="T7" fmla="*/ 210 h 218"/>
                <a:gd name="T8" fmla="*/ 134 w 249"/>
                <a:gd name="T9" fmla="*/ 178 h 218"/>
                <a:gd name="T10" fmla="*/ 80 w 249"/>
                <a:gd name="T11" fmla="*/ 195 h 218"/>
                <a:gd name="T12" fmla="*/ 124 w 249"/>
                <a:gd name="T13" fmla="*/ 149 h 218"/>
                <a:gd name="T14" fmla="*/ 41 w 249"/>
                <a:gd name="T15" fmla="*/ 185 h 218"/>
                <a:gd name="T16" fmla="*/ 103 w 249"/>
                <a:gd name="T17" fmla="*/ 129 h 218"/>
                <a:gd name="T18" fmla="*/ 7 w 249"/>
                <a:gd name="T19" fmla="*/ 172 h 218"/>
                <a:gd name="T20" fmla="*/ 17 w 249"/>
                <a:gd name="T21" fmla="*/ 144 h 218"/>
                <a:gd name="T22" fmla="*/ 33 w 249"/>
                <a:gd name="T23" fmla="*/ 111 h 218"/>
                <a:gd name="T24" fmla="*/ 10 w 249"/>
                <a:gd name="T25" fmla="*/ 115 h 218"/>
                <a:gd name="T26" fmla="*/ 43 w 249"/>
                <a:gd name="T27" fmla="*/ 67 h 218"/>
                <a:gd name="T28" fmla="*/ 4 w 249"/>
                <a:gd name="T29" fmla="*/ 77 h 218"/>
                <a:gd name="T30" fmla="*/ 10 w 249"/>
                <a:gd name="T31" fmla="*/ 49 h 218"/>
                <a:gd name="T32" fmla="*/ 8 w 249"/>
                <a:gd name="T33" fmla="*/ 32 h 218"/>
                <a:gd name="T34" fmla="*/ 16 w 249"/>
                <a:gd name="T35" fmla="*/ 27 h 218"/>
                <a:gd name="T36" fmla="*/ 37 w 249"/>
                <a:gd name="T37" fmla="*/ 26 h 218"/>
                <a:gd name="T38" fmla="*/ 29 w 249"/>
                <a:gd name="T39" fmla="*/ 54 h 218"/>
                <a:gd name="T40" fmla="*/ 126 w 249"/>
                <a:gd name="T41" fmla="*/ 2 h 218"/>
                <a:gd name="T42" fmla="*/ 115 w 249"/>
                <a:gd name="T43" fmla="*/ 30 h 218"/>
                <a:gd name="T44" fmla="*/ 170 w 249"/>
                <a:gd name="T45" fmla="*/ 11 h 218"/>
                <a:gd name="T46" fmla="*/ 148 w 249"/>
                <a:gd name="T47" fmla="*/ 49 h 218"/>
                <a:gd name="T48" fmla="*/ 228 w 249"/>
                <a:gd name="T49" fmla="*/ 11 h 218"/>
                <a:gd name="T50" fmla="*/ 206 w 249"/>
                <a:gd name="T51" fmla="*/ 47 h 218"/>
                <a:gd name="T52" fmla="*/ 232 w 249"/>
                <a:gd name="T53" fmla="*/ 40 h 218"/>
                <a:gd name="T54" fmla="*/ 205 w 249"/>
                <a:gd name="T55" fmla="*/ 81 h 218"/>
                <a:gd name="T56" fmla="*/ 235 w 249"/>
                <a:gd name="T57" fmla="*/ 70 h 218"/>
                <a:gd name="T58" fmla="*/ 217 w 249"/>
                <a:gd name="T59" fmla="*/ 103 h 218"/>
                <a:gd name="T60" fmla="*/ 187 w 249"/>
                <a:gd name="T61" fmla="*/ 126 h 218"/>
                <a:gd name="T62" fmla="*/ 245 w 249"/>
                <a:gd name="T63" fmla="*/ 103 h 218"/>
                <a:gd name="T64" fmla="*/ 218 w 249"/>
                <a:gd name="T65" fmla="*/ 137 h 218"/>
                <a:gd name="T66" fmla="*/ 237 w 249"/>
                <a:gd name="T67" fmla="*/ 139 h 218"/>
                <a:gd name="T68" fmla="*/ 208 w 249"/>
                <a:gd name="T69" fmla="*/ 178 h 218"/>
                <a:gd name="T70" fmla="*/ 204 w 249"/>
                <a:gd name="T71" fmla="*/ 188 h 218"/>
                <a:gd name="T72" fmla="*/ 196 w 249"/>
                <a:gd name="T73" fmla="*/ 201 h 218"/>
                <a:gd name="T74" fmla="*/ 173 w 249"/>
                <a:gd name="T75" fmla="*/ 2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18">
                  <a:moveTo>
                    <a:pt x="173" y="216"/>
                  </a:moveTo>
                  <a:cubicBezTo>
                    <a:pt x="169" y="218"/>
                    <a:pt x="167" y="218"/>
                    <a:pt x="164" y="218"/>
                  </a:cubicBezTo>
                  <a:cubicBezTo>
                    <a:pt x="161" y="217"/>
                    <a:pt x="159" y="215"/>
                    <a:pt x="158" y="213"/>
                  </a:cubicBezTo>
                  <a:cubicBezTo>
                    <a:pt x="155" y="207"/>
                    <a:pt x="156" y="206"/>
                    <a:pt x="171" y="191"/>
                  </a:cubicBezTo>
                  <a:cubicBezTo>
                    <a:pt x="174" y="187"/>
                    <a:pt x="178" y="183"/>
                    <a:pt x="182" y="179"/>
                  </a:cubicBezTo>
                  <a:cubicBezTo>
                    <a:pt x="179" y="181"/>
                    <a:pt x="177" y="182"/>
                    <a:pt x="174" y="184"/>
                  </a:cubicBezTo>
                  <a:cubicBezTo>
                    <a:pt x="125" y="214"/>
                    <a:pt x="121" y="216"/>
                    <a:pt x="115" y="214"/>
                  </a:cubicBezTo>
                  <a:cubicBezTo>
                    <a:pt x="113" y="214"/>
                    <a:pt x="110" y="212"/>
                    <a:pt x="109" y="210"/>
                  </a:cubicBezTo>
                  <a:cubicBezTo>
                    <a:pt x="104" y="201"/>
                    <a:pt x="112" y="196"/>
                    <a:pt x="128" y="183"/>
                  </a:cubicBezTo>
                  <a:cubicBezTo>
                    <a:pt x="130" y="181"/>
                    <a:pt x="132" y="180"/>
                    <a:pt x="134" y="178"/>
                  </a:cubicBezTo>
                  <a:cubicBezTo>
                    <a:pt x="98" y="199"/>
                    <a:pt x="91" y="201"/>
                    <a:pt x="86" y="199"/>
                  </a:cubicBezTo>
                  <a:cubicBezTo>
                    <a:pt x="83" y="199"/>
                    <a:pt x="81" y="197"/>
                    <a:pt x="80" y="195"/>
                  </a:cubicBezTo>
                  <a:cubicBezTo>
                    <a:pt x="75" y="186"/>
                    <a:pt x="82" y="181"/>
                    <a:pt x="105" y="163"/>
                  </a:cubicBezTo>
                  <a:cubicBezTo>
                    <a:pt x="111" y="159"/>
                    <a:pt x="118" y="154"/>
                    <a:pt x="124" y="149"/>
                  </a:cubicBezTo>
                  <a:cubicBezTo>
                    <a:pt x="51" y="191"/>
                    <a:pt x="51" y="190"/>
                    <a:pt x="46" y="189"/>
                  </a:cubicBezTo>
                  <a:cubicBezTo>
                    <a:pt x="44" y="188"/>
                    <a:pt x="42" y="187"/>
                    <a:pt x="41" y="185"/>
                  </a:cubicBezTo>
                  <a:cubicBezTo>
                    <a:pt x="36" y="176"/>
                    <a:pt x="44" y="170"/>
                    <a:pt x="68" y="153"/>
                  </a:cubicBezTo>
                  <a:cubicBezTo>
                    <a:pt x="77" y="146"/>
                    <a:pt x="89" y="138"/>
                    <a:pt x="103" y="129"/>
                  </a:cubicBezTo>
                  <a:cubicBezTo>
                    <a:pt x="17" y="178"/>
                    <a:pt x="17" y="178"/>
                    <a:pt x="12" y="176"/>
                  </a:cubicBezTo>
                  <a:cubicBezTo>
                    <a:pt x="10" y="176"/>
                    <a:pt x="8" y="174"/>
                    <a:pt x="7" y="172"/>
                  </a:cubicBezTo>
                  <a:cubicBezTo>
                    <a:pt x="2" y="164"/>
                    <a:pt x="6" y="158"/>
                    <a:pt x="33" y="139"/>
                  </a:cubicBezTo>
                  <a:cubicBezTo>
                    <a:pt x="23" y="145"/>
                    <a:pt x="20" y="145"/>
                    <a:pt x="17" y="144"/>
                  </a:cubicBezTo>
                  <a:cubicBezTo>
                    <a:pt x="15" y="143"/>
                    <a:pt x="12" y="141"/>
                    <a:pt x="11" y="139"/>
                  </a:cubicBezTo>
                  <a:cubicBezTo>
                    <a:pt x="7" y="131"/>
                    <a:pt x="12" y="127"/>
                    <a:pt x="33" y="111"/>
                  </a:cubicBezTo>
                  <a:cubicBezTo>
                    <a:pt x="42" y="105"/>
                    <a:pt x="53" y="96"/>
                    <a:pt x="65" y="87"/>
                  </a:cubicBezTo>
                  <a:cubicBezTo>
                    <a:pt x="19" y="115"/>
                    <a:pt x="15" y="116"/>
                    <a:pt x="10" y="115"/>
                  </a:cubicBezTo>
                  <a:cubicBezTo>
                    <a:pt x="8" y="114"/>
                    <a:pt x="6" y="112"/>
                    <a:pt x="5" y="110"/>
                  </a:cubicBezTo>
                  <a:cubicBezTo>
                    <a:pt x="1" y="103"/>
                    <a:pt x="0" y="102"/>
                    <a:pt x="43" y="67"/>
                  </a:cubicBezTo>
                  <a:cubicBezTo>
                    <a:pt x="16" y="83"/>
                    <a:pt x="14" y="83"/>
                    <a:pt x="10" y="82"/>
                  </a:cubicBezTo>
                  <a:cubicBezTo>
                    <a:pt x="7" y="81"/>
                    <a:pt x="5" y="79"/>
                    <a:pt x="4" y="77"/>
                  </a:cubicBezTo>
                  <a:cubicBezTo>
                    <a:pt x="2" y="73"/>
                    <a:pt x="1" y="73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8" y="48"/>
                    <a:pt x="6" y="46"/>
                    <a:pt x="4" y="44"/>
                  </a:cubicBezTo>
                  <a:cubicBezTo>
                    <a:pt x="2" y="40"/>
                    <a:pt x="4" y="35"/>
                    <a:pt x="8" y="32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25" y="22"/>
                    <a:pt x="28" y="21"/>
                    <a:pt x="32" y="22"/>
                  </a:cubicBezTo>
                  <a:cubicBezTo>
                    <a:pt x="34" y="22"/>
                    <a:pt x="36" y="24"/>
                    <a:pt x="37" y="26"/>
                  </a:cubicBezTo>
                  <a:cubicBezTo>
                    <a:pt x="40" y="30"/>
                    <a:pt x="40" y="30"/>
                    <a:pt x="31" y="50"/>
                  </a:cubicBezTo>
                  <a:cubicBezTo>
                    <a:pt x="30" y="51"/>
                    <a:pt x="30" y="53"/>
                    <a:pt x="29" y="54"/>
                  </a:cubicBezTo>
                  <a:cubicBezTo>
                    <a:pt x="38" y="49"/>
                    <a:pt x="49" y="42"/>
                    <a:pt x="59" y="36"/>
                  </a:cubicBezTo>
                  <a:cubicBezTo>
                    <a:pt x="114" y="3"/>
                    <a:pt x="120" y="0"/>
                    <a:pt x="126" y="2"/>
                  </a:cubicBezTo>
                  <a:cubicBezTo>
                    <a:pt x="128" y="2"/>
                    <a:pt x="131" y="4"/>
                    <a:pt x="132" y="6"/>
                  </a:cubicBezTo>
                  <a:cubicBezTo>
                    <a:pt x="136" y="13"/>
                    <a:pt x="133" y="16"/>
                    <a:pt x="115" y="30"/>
                  </a:cubicBezTo>
                  <a:cubicBezTo>
                    <a:pt x="108" y="36"/>
                    <a:pt x="99" y="44"/>
                    <a:pt x="90" y="52"/>
                  </a:cubicBezTo>
                  <a:cubicBezTo>
                    <a:pt x="155" y="12"/>
                    <a:pt x="163" y="9"/>
                    <a:pt x="170" y="11"/>
                  </a:cubicBezTo>
                  <a:cubicBezTo>
                    <a:pt x="173" y="11"/>
                    <a:pt x="175" y="13"/>
                    <a:pt x="176" y="15"/>
                  </a:cubicBezTo>
                  <a:cubicBezTo>
                    <a:pt x="181" y="24"/>
                    <a:pt x="174" y="29"/>
                    <a:pt x="148" y="49"/>
                  </a:cubicBezTo>
                  <a:cubicBezTo>
                    <a:pt x="144" y="52"/>
                    <a:pt x="140" y="55"/>
                    <a:pt x="135" y="59"/>
                  </a:cubicBezTo>
                  <a:cubicBezTo>
                    <a:pt x="210" y="14"/>
                    <a:pt x="221" y="9"/>
                    <a:pt x="228" y="11"/>
                  </a:cubicBezTo>
                  <a:cubicBezTo>
                    <a:pt x="231" y="12"/>
                    <a:pt x="233" y="13"/>
                    <a:pt x="234" y="16"/>
                  </a:cubicBezTo>
                  <a:cubicBezTo>
                    <a:pt x="239" y="25"/>
                    <a:pt x="231" y="30"/>
                    <a:pt x="206" y="47"/>
                  </a:cubicBezTo>
                  <a:cubicBezTo>
                    <a:pt x="198" y="52"/>
                    <a:pt x="189" y="58"/>
                    <a:pt x="180" y="64"/>
                  </a:cubicBezTo>
                  <a:cubicBezTo>
                    <a:pt x="226" y="38"/>
                    <a:pt x="228" y="39"/>
                    <a:pt x="232" y="40"/>
                  </a:cubicBezTo>
                  <a:cubicBezTo>
                    <a:pt x="234" y="40"/>
                    <a:pt x="236" y="42"/>
                    <a:pt x="238" y="44"/>
                  </a:cubicBezTo>
                  <a:cubicBezTo>
                    <a:pt x="243" y="53"/>
                    <a:pt x="236" y="59"/>
                    <a:pt x="205" y="81"/>
                  </a:cubicBezTo>
                  <a:cubicBezTo>
                    <a:pt x="201" y="84"/>
                    <a:pt x="197" y="87"/>
                    <a:pt x="192" y="90"/>
                  </a:cubicBezTo>
                  <a:cubicBezTo>
                    <a:pt x="230" y="69"/>
                    <a:pt x="231" y="69"/>
                    <a:pt x="235" y="70"/>
                  </a:cubicBezTo>
                  <a:cubicBezTo>
                    <a:pt x="237" y="70"/>
                    <a:pt x="239" y="72"/>
                    <a:pt x="240" y="74"/>
                  </a:cubicBezTo>
                  <a:cubicBezTo>
                    <a:pt x="245" y="82"/>
                    <a:pt x="239" y="87"/>
                    <a:pt x="217" y="103"/>
                  </a:cubicBezTo>
                  <a:cubicBezTo>
                    <a:pt x="208" y="110"/>
                    <a:pt x="196" y="119"/>
                    <a:pt x="184" y="128"/>
                  </a:cubicBezTo>
                  <a:cubicBezTo>
                    <a:pt x="185" y="127"/>
                    <a:pt x="186" y="127"/>
                    <a:pt x="187" y="126"/>
                  </a:cubicBezTo>
                  <a:cubicBezTo>
                    <a:pt x="234" y="98"/>
                    <a:pt x="234" y="98"/>
                    <a:pt x="239" y="99"/>
                  </a:cubicBezTo>
                  <a:cubicBezTo>
                    <a:pt x="241" y="100"/>
                    <a:pt x="244" y="101"/>
                    <a:pt x="245" y="103"/>
                  </a:cubicBezTo>
                  <a:cubicBezTo>
                    <a:pt x="249" y="112"/>
                    <a:pt x="242" y="118"/>
                    <a:pt x="223" y="133"/>
                  </a:cubicBezTo>
                  <a:cubicBezTo>
                    <a:pt x="222" y="134"/>
                    <a:pt x="220" y="136"/>
                    <a:pt x="218" y="137"/>
                  </a:cubicBezTo>
                  <a:cubicBezTo>
                    <a:pt x="226" y="133"/>
                    <a:pt x="229" y="133"/>
                    <a:pt x="232" y="134"/>
                  </a:cubicBezTo>
                  <a:cubicBezTo>
                    <a:pt x="234" y="135"/>
                    <a:pt x="236" y="136"/>
                    <a:pt x="237" y="139"/>
                  </a:cubicBezTo>
                  <a:cubicBezTo>
                    <a:pt x="241" y="145"/>
                    <a:pt x="239" y="147"/>
                    <a:pt x="228" y="158"/>
                  </a:cubicBezTo>
                  <a:cubicBezTo>
                    <a:pt x="222" y="164"/>
                    <a:pt x="215" y="171"/>
                    <a:pt x="208" y="178"/>
                  </a:cubicBezTo>
                  <a:cubicBezTo>
                    <a:pt x="206" y="181"/>
                    <a:pt x="203" y="183"/>
                    <a:pt x="201" y="185"/>
                  </a:cubicBezTo>
                  <a:cubicBezTo>
                    <a:pt x="202" y="186"/>
                    <a:pt x="203" y="187"/>
                    <a:pt x="204" y="188"/>
                  </a:cubicBezTo>
                  <a:cubicBezTo>
                    <a:pt x="206" y="192"/>
                    <a:pt x="204" y="198"/>
                    <a:pt x="200" y="200"/>
                  </a:cubicBezTo>
                  <a:cubicBezTo>
                    <a:pt x="199" y="201"/>
                    <a:pt x="198" y="201"/>
                    <a:pt x="196" y="201"/>
                  </a:cubicBezTo>
                  <a:cubicBezTo>
                    <a:pt x="193" y="203"/>
                    <a:pt x="187" y="207"/>
                    <a:pt x="183" y="210"/>
                  </a:cubicBezTo>
                  <a:cubicBezTo>
                    <a:pt x="178" y="213"/>
                    <a:pt x="175" y="214"/>
                    <a:pt x="173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9"/>
            <p:cNvSpPr>
              <a:spLocks noEditPoints="1"/>
            </p:cNvSpPr>
            <p:nvPr/>
          </p:nvSpPr>
          <p:spPr bwMode="auto">
            <a:xfrm>
              <a:off x="5219700" y="2593975"/>
              <a:ext cx="585788" cy="533400"/>
            </a:xfrm>
            <a:custGeom>
              <a:avLst/>
              <a:gdLst>
                <a:gd name="T0" fmla="*/ 126 w 262"/>
                <a:gd name="T1" fmla="*/ 3 h 239"/>
                <a:gd name="T2" fmla="*/ 81 w 262"/>
                <a:gd name="T3" fmla="*/ 11 h 239"/>
                <a:gd name="T4" fmla="*/ 14 w 262"/>
                <a:gd name="T5" fmla="*/ 43 h 239"/>
                <a:gd name="T6" fmla="*/ 53 w 262"/>
                <a:gd name="T7" fmla="*/ 38 h 239"/>
                <a:gd name="T8" fmla="*/ 106 w 262"/>
                <a:gd name="T9" fmla="*/ 17 h 239"/>
                <a:gd name="T10" fmla="*/ 233 w 262"/>
                <a:gd name="T11" fmla="*/ 32 h 239"/>
                <a:gd name="T12" fmla="*/ 186 w 262"/>
                <a:gd name="T13" fmla="*/ 69 h 239"/>
                <a:gd name="T14" fmla="*/ 183 w 262"/>
                <a:gd name="T15" fmla="*/ 69 h 239"/>
                <a:gd name="T16" fmla="*/ 166 w 262"/>
                <a:gd name="T17" fmla="*/ 67 h 239"/>
                <a:gd name="T18" fmla="*/ 38 w 262"/>
                <a:gd name="T19" fmla="*/ 51 h 239"/>
                <a:gd name="T20" fmla="*/ 122 w 262"/>
                <a:gd name="T21" fmla="*/ 73 h 239"/>
                <a:gd name="T22" fmla="*/ 174 w 262"/>
                <a:gd name="T23" fmla="*/ 82 h 239"/>
                <a:gd name="T24" fmla="*/ 175 w 262"/>
                <a:gd name="T25" fmla="*/ 106 h 239"/>
                <a:gd name="T26" fmla="*/ 175 w 262"/>
                <a:gd name="T27" fmla="*/ 219 h 239"/>
                <a:gd name="T28" fmla="*/ 104 w 262"/>
                <a:gd name="T29" fmla="*/ 201 h 239"/>
                <a:gd name="T30" fmla="*/ 36 w 262"/>
                <a:gd name="T31" fmla="*/ 185 h 239"/>
                <a:gd name="T32" fmla="*/ 24 w 262"/>
                <a:gd name="T33" fmla="*/ 182 h 239"/>
                <a:gd name="T34" fmla="*/ 1 w 262"/>
                <a:gd name="T35" fmla="*/ 90 h 239"/>
                <a:gd name="T36" fmla="*/ 4 w 262"/>
                <a:gd name="T37" fmla="*/ 159 h 239"/>
                <a:gd name="T38" fmla="*/ 5 w 262"/>
                <a:gd name="T39" fmla="*/ 187 h 239"/>
                <a:gd name="T40" fmla="*/ 5 w 262"/>
                <a:gd name="T41" fmla="*/ 190 h 239"/>
                <a:gd name="T42" fmla="*/ 13 w 262"/>
                <a:gd name="T43" fmla="*/ 199 h 239"/>
                <a:gd name="T44" fmla="*/ 15 w 262"/>
                <a:gd name="T45" fmla="*/ 199 h 239"/>
                <a:gd name="T46" fmla="*/ 108 w 262"/>
                <a:gd name="T47" fmla="*/ 221 h 239"/>
                <a:gd name="T48" fmla="*/ 181 w 262"/>
                <a:gd name="T49" fmla="*/ 238 h 239"/>
                <a:gd name="T50" fmla="*/ 190 w 262"/>
                <a:gd name="T51" fmla="*/ 236 h 239"/>
                <a:gd name="T52" fmla="*/ 237 w 262"/>
                <a:gd name="T53" fmla="*/ 185 h 239"/>
                <a:gd name="T54" fmla="*/ 256 w 262"/>
                <a:gd name="T55" fmla="*/ 164 h 239"/>
                <a:gd name="T56" fmla="*/ 258 w 262"/>
                <a:gd name="T57" fmla="*/ 161 h 239"/>
                <a:gd name="T58" fmla="*/ 261 w 262"/>
                <a:gd name="T59" fmla="*/ 155 h 239"/>
                <a:gd name="T60" fmla="*/ 261 w 262"/>
                <a:gd name="T61" fmla="*/ 154 h 239"/>
                <a:gd name="T62" fmla="*/ 261 w 262"/>
                <a:gd name="T63" fmla="*/ 140 h 239"/>
                <a:gd name="T64" fmla="*/ 262 w 262"/>
                <a:gd name="T65" fmla="*/ 38 h 239"/>
                <a:gd name="T66" fmla="*/ 262 w 262"/>
                <a:gd name="T67" fmla="*/ 29 h 239"/>
                <a:gd name="T68" fmla="*/ 262 w 262"/>
                <a:gd name="T69" fmla="*/ 27 h 239"/>
                <a:gd name="T70" fmla="*/ 250 w 262"/>
                <a:gd name="T71" fmla="*/ 16 h 239"/>
                <a:gd name="T72" fmla="*/ 242 w 262"/>
                <a:gd name="T73" fmla="*/ 150 h 239"/>
                <a:gd name="T74" fmla="*/ 234 w 262"/>
                <a:gd name="T75" fmla="*/ 159 h 239"/>
                <a:gd name="T76" fmla="*/ 192 w 262"/>
                <a:gd name="T77" fmla="*/ 206 h 239"/>
                <a:gd name="T78" fmla="*/ 190 w 262"/>
                <a:gd name="T79" fmla="*/ 106 h 239"/>
                <a:gd name="T80" fmla="*/ 190 w 262"/>
                <a:gd name="T81" fmla="*/ 80 h 239"/>
                <a:gd name="T82" fmla="*/ 190 w 262"/>
                <a:gd name="T83" fmla="*/ 78 h 239"/>
                <a:gd name="T84" fmla="*/ 190 w 262"/>
                <a:gd name="T85" fmla="*/ 77 h 239"/>
                <a:gd name="T86" fmla="*/ 191 w 262"/>
                <a:gd name="T87" fmla="*/ 75 h 239"/>
                <a:gd name="T88" fmla="*/ 246 w 262"/>
                <a:gd name="T89" fmla="*/ 39 h 239"/>
                <a:gd name="T90" fmla="*/ 244 w 262"/>
                <a:gd name="T91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" h="239">
                  <a:moveTo>
                    <a:pt x="250" y="16"/>
                  </a:moveTo>
                  <a:cubicBezTo>
                    <a:pt x="245" y="14"/>
                    <a:pt x="185" y="7"/>
                    <a:pt x="126" y="3"/>
                  </a:cubicBezTo>
                  <a:cubicBezTo>
                    <a:pt x="117" y="3"/>
                    <a:pt x="115" y="0"/>
                    <a:pt x="100" y="2"/>
                  </a:cubicBezTo>
                  <a:cubicBezTo>
                    <a:pt x="94" y="5"/>
                    <a:pt x="87" y="8"/>
                    <a:pt x="81" y="11"/>
                  </a:cubicBezTo>
                  <a:cubicBezTo>
                    <a:pt x="68" y="17"/>
                    <a:pt x="57" y="23"/>
                    <a:pt x="47" y="27"/>
                  </a:cubicBezTo>
                  <a:cubicBezTo>
                    <a:pt x="27" y="37"/>
                    <a:pt x="14" y="43"/>
                    <a:pt x="14" y="43"/>
                  </a:cubicBezTo>
                  <a:cubicBezTo>
                    <a:pt x="2" y="48"/>
                    <a:pt x="9" y="49"/>
                    <a:pt x="17" y="51"/>
                  </a:cubicBezTo>
                  <a:cubicBezTo>
                    <a:pt x="19" y="51"/>
                    <a:pt x="33" y="46"/>
                    <a:pt x="53" y="38"/>
                  </a:cubicBezTo>
                  <a:cubicBezTo>
                    <a:pt x="63" y="34"/>
                    <a:pt x="74" y="30"/>
                    <a:pt x="87" y="25"/>
                  </a:cubicBezTo>
                  <a:cubicBezTo>
                    <a:pt x="93" y="22"/>
                    <a:pt x="99" y="20"/>
                    <a:pt x="106" y="17"/>
                  </a:cubicBezTo>
                  <a:cubicBezTo>
                    <a:pt x="107" y="17"/>
                    <a:pt x="118" y="19"/>
                    <a:pt x="122" y="19"/>
                  </a:cubicBezTo>
                  <a:cubicBezTo>
                    <a:pt x="165" y="25"/>
                    <a:pt x="209" y="30"/>
                    <a:pt x="233" y="32"/>
                  </a:cubicBezTo>
                  <a:cubicBezTo>
                    <a:pt x="229" y="35"/>
                    <a:pt x="226" y="37"/>
                    <a:pt x="222" y="40"/>
                  </a:cubicBezTo>
                  <a:cubicBezTo>
                    <a:pt x="201" y="55"/>
                    <a:pt x="187" y="66"/>
                    <a:pt x="186" y="69"/>
                  </a:cubicBezTo>
                  <a:cubicBezTo>
                    <a:pt x="186" y="70"/>
                    <a:pt x="185" y="71"/>
                    <a:pt x="185" y="72"/>
                  </a:cubicBezTo>
                  <a:cubicBezTo>
                    <a:pt x="185" y="71"/>
                    <a:pt x="184" y="70"/>
                    <a:pt x="183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2" y="65"/>
                    <a:pt x="139" y="63"/>
                    <a:pt x="126" y="61"/>
                  </a:cubicBezTo>
                  <a:cubicBezTo>
                    <a:pt x="76" y="54"/>
                    <a:pt x="42" y="50"/>
                    <a:pt x="38" y="51"/>
                  </a:cubicBezTo>
                  <a:cubicBezTo>
                    <a:pt x="21" y="53"/>
                    <a:pt x="8" y="54"/>
                    <a:pt x="36" y="59"/>
                  </a:cubicBezTo>
                  <a:cubicBezTo>
                    <a:pt x="36" y="59"/>
                    <a:pt x="70" y="65"/>
                    <a:pt x="122" y="73"/>
                  </a:cubicBezTo>
                  <a:cubicBezTo>
                    <a:pt x="134" y="75"/>
                    <a:pt x="148" y="78"/>
                    <a:pt x="163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90"/>
                    <a:pt x="176" y="98"/>
                    <a:pt x="175" y="106"/>
                  </a:cubicBezTo>
                  <a:cubicBezTo>
                    <a:pt x="175" y="139"/>
                    <a:pt x="175" y="174"/>
                    <a:pt x="175" y="209"/>
                  </a:cubicBezTo>
                  <a:cubicBezTo>
                    <a:pt x="175" y="219"/>
                    <a:pt x="175" y="219"/>
                    <a:pt x="175" y="219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37" y="210"/>
                    <a:pt x="120" y="205"/>
                    <a:pt x="104" y="201"/>
                  </a:cubicBezTo>
                  <a:cubicBezTo>
                    <a:pt x="88" y="197"/>
                    <a:pt x="72" y="194"/>
                    <a:pt x="57" y="190"/>
                  </a:cubicBezTo>
                  <a:cubicBezTo>
                    <a:pt x="50" y="188"/>
                    <a:pt x="43" y="186"/>
                    <a:pt x="36" y="185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30"/>
                    <a:pt x="20" y="94"/>
                    <a:pt x="18" y="89"/>
                  </a:cubicBezTo>
                  <a:cubicBezTo>
                    <a:pt x="12" y="69"/>
                    <a:pt x="0" y="41"/>
                    <a:pt x="1" y="90"/>
                  </a:cubicBezTo>
                  <a:cubicBezTo>
                    <a:pt x="1" y="96"/>
                    <a:pt x="2" y="109"/>
                    <a:pt x="2" y="128"/>
                  </a:cubicBezTo>
                  <a:cubicBezTo>
                    <a:pt x="3" y="137"/>
                    <a:pt x="3" y="148"/>
                    <a:pt x="4" y="159"/>
                  </a:cubicBezTo>
                  <a:cubicBezTo>
                    <a:pt x="4" y="165"/>
                    <a:pt x="4" y="171"/>
                    <a:pt x="5" y="177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6" y="193"/>
                    <a:pt x="7" y="198"/>
                    <a:pt x="13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46" y="207"/>
                    <a:pt x="76" y="214"/>
                    <a:pt x="108" y="221"/>
                  </a:cubicBezTo>
                  <a:cubicBezTo>
                    <a:pt x="124" y="225"/>
                    <a:pt x="140" y="229"/>
                    <a:pt x="156" y="233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0" y="239"/>
                    <a:pt x="185" y="239"/>
                    <a:pt x="190" y="236"/>
                  </a:cubicBezTo>
                  <a:cubicBezTo>
                    <a:pt x="194" y="232"/>
                    <a:pt x="194" y="230"/>
                    <a:pt x="199" y="225"/>
                  </a:cubicBezTo>
                  <a:cubicBezTo>
                    <a:pt x="204" y="221"/>
                    <a:pt x="218" y="206"/>
                    <a:pt x="237" y="185"/>
                  </a:cubicBezTo>
                  <a:cubicBezTo>
                    <a:pt x="242" y="180"/>
                    <a:pt x="247" y="174"/>
                    <a:pt x="252" y="168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6" y="167"/>
                    <a:pt x="261" y="154"/>
                    <a:pt x="261" y="155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1" y="154"/>
                    <a:pt x="261" y="154"/>
                    <a:pt x="261" y="154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61" y="140"/>
                    <a:pt x="261" y="140"/>
                    <a:pt x="261" y="140"/>
                  </a:cubicBezTo>
                  <a:cubicBezTo>
                    <a:pt x="261" y="123"/>
                    <a:pt x="261" y="106"/>
                    <a:pt x="262" y="89"/>
                  </a:cubicBezTo>
                  <a:cubicBezTo>
                    <a:pt x="262" y="71"/>
                    <a:pt x="262" y="54"/>
                    <a:pt x="262" y="38"/>
                  </a:cubicBezTo>
                  <a:cubicBezTo>
                    <a:pt x="262" y="32"/>
                    <a:pt x="262" y="32"/>
                    <a:pt x="262" y="32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1"/>
                    <a:pt x="254" y="18"/>
                    <a:pt x="250" y="16"/>
                  </a:cubicBezTo>
                  <a:close/>
                  <a:moveTo>
                    <a:pt x="242" y="144"/>
                  </a:moveTo>
                  <a:cubicBezTo>
                    <a:pt x="242" y="150"/>
                    <a:pt x="242" y="150"/>
                    <a:pt x="242" y="150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29" y="165"/>
                    <a:pt x="224" y="170"/>
                    <a:pt x="219" y="175"/>
                  </a:cubicBezTo>
                  <a:cubicBezTo>
                    <a:pt x="207" y="188"/>
                    <a:pt x="198" y="199"/>
                    <a:pt x="192" y="206"/>
                  </a:cubicBezTo>
                  <a:cubicBezTo>
                    <a:pt x="192" y="204"/>
                    <a:pt x="192" y="204"/>
                    <a:pt x="192" y="204"/>
                  </a:cubicBezTo>
                  <a:cubicBezTo>
                    <a:pt x="191" y="171"/>
                    <a:pt x="191" y="137"/>
                    <a:pt x="190" y="106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7"/>
                    <a:pt x="190" y="77"/>
                    <a:pt x="190" y="77"/>
                  </a:cubicBezTo>
                  <a:cubicBezTo>
                    <a:pt x="189" y="77"/>
                    <a:pt x="190" y="77"/>
                    <a:pt x="189" y="77"/>
                  </a:cubicBezTo>
                  <a:cubicBezTo>
                    <a:pt x="190" y="76"/>
                    <a:pt x="190" y="76"/>
                    <a:pt x="191" y="75"/>
                  </a:cubicBezTo>
                  <a:cubicBezTo>
                    <a:pt x="191" y="75"/>
                    <a:pt x="206" y="66"/>
                    <a:pt x="228" y="51"/>
                  </a:cubicBezTo>
                  <a:cubicBezTo>
                    <a:pt x="234" y="47"/>
                    <a:pt x="240" y="43"/>
                    <a:pt x="246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6" y="55"/>
                    <a:pt x="245" y="73"/>
                    <a:pt x="244" y="91"/>
                  </a:cubicBezTo>
                  <a:cubicBezTo>
                    <a:pt x="244" y="109"/>
                    <a:pt x="243" y="127"/>
                    <a:pt x="242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upa 3"/>
          <p:cNvGrpSpPr/>
          <p:nvPr/>
        </p:nvGrpSpPr>
        <p:grpSpPr>
          <a:xfrm>
            <a:off x="5600012" y="3439585"/>
            <a:ext cx="964551" cy="1014079"/>
            <a:chOff x="3721496" y="1985177"/>
            <a:chExt cx="1571771" cy="1804651"/>
          </a:xfrm>
        </p:grpSpPr>
        <p:grpSp>
          <p:nvGrpSpPr>
            <p:cNvPr id="59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66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60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64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61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62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68" name="Freeform 11"/>
          <p:cNvSpPr>
            <a:spLocks/>
          </p:cNvSpPr>
          <p:nvPr/>
        </p:nvSpPr>
        <p:spPr bwMode="auto">
          <a:xfrm>
            <a:off x="5296940" y="3176977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9" name="Grupa 81"/>
          <p:cNvGrpSpPr/>
          <p:nvPr/>
        </p:nvGrpSpPr>
        <p:grpSpPr>
          <a:xfrm rot="16200000">
            <a:off x="7511243" y="3077154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Freeform 11"/>
          <p:cNvSpPr>
            <a:spLocks/>
          </p:cNvSpPr>
          <p:nvPr/>
        </p:nvSpPr>
        <p:spPr bwMode="auto">
          <a:xfrm>
            <a:off x="8700540" y="3176977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upa 3"/>
          <p:cNvGrpSpPr/>
          <p:nvPr/>
        </p:nvGrpSpPr>
        <p:grpSpPr>
          <a:xfrm>
            <a:off x="4894554" y="2821521"/>
            <a:ext cx="2452497" cy="516687"/>
            <a:chOff x="1154790" y="4165511"/>
            <a:chExt cx="3661351" cy="600010"/>
          </a:xfrm>
        </p:grpSpPr>
        <p:sp>
          <p:nvSpPr>
            <p:cNvPr id="74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Team Leader</a:t>
              </a:r>
            </a:p>
          </p:txBody>
        </p:sp>
        <p:sp>
          <p:nvSpPr>
            <p:cNvPr id="75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6" name="Grupa 3"/>
          <p:cNvGrpSpPr/>
          <p:nvPr/>
        </p:nvGrpSpPr>
        <p:grpSpPr>
          <a:xfrm>
            <a:off x="8298242" y="2830578"/>
            <a:ext cx="2452497" cy="516687"/>
            <a:chOff x="1154790" y="4165511"/>
            <a:chExt cx="3661351" cy="600010"/>
          </a:xfrm>
        </p:grpSpPr>
        <p:sp>
          <p:nvSpPr>
            <p:cNvPr id="77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Scrum Master</a:t>
              </a:r>
            </a:p>
          </p:txBody>
        </p:sp>
        <p:sp>
          <p:nvSpPr>
            <p:cNvPr id="78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94" name="Grupa 382"/>
          <p:cNvGrpSpPr/>
          <p:nvPr/>
        </p:nvGrpSpPr>
        <p:grpSpPr>
          <a:xfrm>
            <a:off x="8859204" y="3707517"/>
            <a:ext cx="863661" cy="727650"/>
            <a:chOff x="2039937" y="2547938"/>
            <a:chExt cx="1547813" cy="1393825"/>
          </a:xfrm>
        </p:grpSpPr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upa 382"/>
          <p:cNvGrpSpPr/>
          <p:nvPr/>
        </p:nvGrpSpPr>
        <p:grpSpPr>
          <a:xfrm flipH="1">
            <a:off x="9228239" y="3415794"/>
            <a:ext cx="863661" cy="727650"/>
            <a:chOff x="2039937" y="2547938"/>
            <a:chExt cx="1547813" cy="1393825"/>
          </a:xfrm>
        </p:grpSpPr>
        <p:sp>
          <p:nvSpPr>
            <p:cNvPr id="106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upa 3"/>
          <p:cNvGrpSpPr/>
          <p:nvPr/>
        </p:nvGrpSpPr>
        <p:grpSpPr>
          <a:xfrm>
            <a:off x="5569667" y="5271464"/>
            <a:ext cx="964551" cy="1014079"/>
            <a:chOff x="3721496" y="1985177"/>
            <a:chExt cx="1571771" cy="1804651"/>
          </a:xfrm>
        </p:grpSpPr>
        <p:grpSp>
          <p:nvGrpSpPr>
            <p:cNvPr id="117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124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5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118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122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3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119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120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1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126" name="Freeform 11"/>
          <p:cNvSpPr>
            <a:spLocks/>
          </p:cNvSpPr>
          <p:nvPr/>
        </p:nvSpPr>
        <p:spPr bwMode="auto">
          <a:xfrm>
            <a:off x="5266595" y="5008856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7" name="Grupa 81"/>
          <p:cNvGrpSpPr/>
          <p:nvPr/>
        </p:nvGrpSpPr>
        <p:grpSpPr>
          <a:xfrm rot="16200000">
            <a:off x="7480898" y="4909033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128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0" name="Freeform 11"/>
          <p:cNvSpPr>
            <a:spLocks/>
          </p:cNvSpPr>
          <p:nvPr/>
        </p:nvSpPr>
        <p:spPr bwMode="auto">
          <a:xfrm>
            <a:off x="8670195" y="5008856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1" name="Grupa 3"/>
          <p:cNvGrpSpPr/>
          <p:nvPr/>
        </p:nvGrpSpPr>
        <p:grpSpPr>
          <a:xfrm>
            <a:off x="4864209" y="4653400"/>
            <a:ext cx="2452497" cy="516687"/>
            <a:chOff x="1154790" y="4165511"/>
            <a:chExt cx="3661351" cy="600010"/>
          </a:xfrm>
        </p:grpSpPr>
        <p:sp>
          <p:nvSpPr>
            <p:cNvPr id="132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Dev</a:t>
              </a:r>
            </a:p>
          </p:txBody>
        </p:sp>
        <p:sp>
          <p:nvSpPr>
            <p:cNvPr id="133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4" name="Grupa 3"/>
          <p:cNvGrpSpPr/>
          <p:nvPr/>
        </p:nvGrpSpPr>
        <p:grpSpPr>
          <a:xfrm>
            <a:off x="8267897" y="4662457"/>
            <a:ext cx="2452497" cy="516687"/>
            <a:chOff x="1154790" y="4165511"/>
            <a:chExt cx="3661351" cy="600010"/>
          </a:xfrm>
        </p:grpSpPr>
        <p:sp>
          <p:nvSpPr>
            <p:cNvPr id="135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Empowered Dev</a:t>
              </a:r>
            </a:p>
          </p:txBody>
        </p:sp>
        <p:sp>
          <p:nvSpPr>
            <p:cNvPr id="136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7" name="Grupa 382"/>
          <p:cNvGrpSpPr/>
          <p:nvPr/>
        </p:nvGrpSpPr>
        <p:grpSpPr>
          <a:xfrm>
            <a:off x="8828859" y="5539396"/>
            <a:ext cx="863661" cy="727650"/>
            <a:chOff x="2039937" y="2547938"/>
            <a:chExt cx="1547813" cy="1393825"/>
          </a:xfrm>
        </p:grpSpPr>
        <p:sp>
          <p:nvSpPr>
            <p:cNvPr id="138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upa 382"/>
          <p:cNvGrpSpPr/>
          <p:nvPr/>
        </p:nvGrpSpPr>
        <p:grpSpPr>
          <a:xfrm flipH="1">
            <a:off x="9197894" y="5247673"/>
            <a:ext cx="863661" cy="727650"/>
            <a:chOff x="2039937" y="2547938"/>
            <a:chExt cx="1547813" cy="1393825"/>
          </a:xfrm>
        </p:grpSpPr>
        <p:sp>
          <p:nvSpPr>
            <p:cNvPr id="149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9" name="Immagine 15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2207126"/>
            <a:ext cx="3724358" cy="2740895"/>
          </a:xfrm>
          <a:prstGeom prst="rect">
            <a:avLst/>
          </a:prstGeom>
        </p:spPr>
      </p:pic>
      <p:sp>
        <p:nvSpPr>
          <p:cNvPr id="160" name="Freeform 30"/>
          <p:cNvSpPr>
            <a:spLocks/>
          </p:cNvSpPr>
          <p:nvPr/>
        </p:nvSpPr>
        <p:spPr bwMode="auto">
          <a:xfrm rot="9903117" flipH="1" flipV="1">
            <a:off x="1472029" y="2347109"/>
            <a:ext cx="3702173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1" name="Freeform 30"/>
          <p:cNvSpPr>
            <a:spLocks/>
          </p:cNvSpPr>
          <p:nvPr/>
        </p:nvSpPr>
        <p:spPr bwMode="auto">
          <a:xfrm rot="11280104" flipH="1">
            <a:off x="1950312" y="5275276"/>
            <a:ext cx="3209910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2" name="Freeform 11"/>
          <p:cNvSpPr>
            <a:spLocks/>
          </p:cNvSpPr>
          <p:nvPr/>
        </p:nvSpPr>
        <p:spPr bwMode="auto">
          <a:xfrm>
            <a:off x="869033" y="2569756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3" name="Freeform 11"/>
          <p:cNvSpPr>
            <a:spLocks/>
          </p:cNvSpPr>
          <p:nvPr/>
        </p:nvSpPr>
        <p:spPr bwMode="auto">
          <a:xfrm>
            <a:off x="1116807" y="3825379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4" name="Freeform 11"/>
          <p:cNvSpPr>
            <a:spLocks/>
          </p:cNvSpPr>
          <p:nvPr/>
        </p:nvSpPr>
        <p:spPr bwMode="auto">
          <a:xfrm>
            <a:off x="1956107" y="2601063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5" name="Freeform 30"/>
          <p:cNvSpPr>
            <a:spLocks/>
          </p:cNvSpPr>
          <p:nvPr/>
        </p:nvSpPr>
        <p:spPr bwMode="auto">
          <a:xfrm rot="11696883" flipH="1">
            <a:off x="2783932" y="3522732"/>
            <a:ext cx="2571881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766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6097588" cy="480131"/>
          </a:xfrm>
        </p:spPr>
        <p:txBody>
          <a:bodyPr/>
          <a:lstStyle/>
          <a:p>
            <a:r>
              <a:rPr lang="it-IT" dirty="0"/>
              <a:t>Ed i Manager?</a:t>
            </a:r>
          </a:p>
        </p:txBody>
      </p:sp>
      <p:grpSp>
        <p:nvGrpSpPr>
          <p:cNvPr id="5" name="Grupa 3"/>
          <p:cNvGrpSpPr/>
          <p:nvPr/>
        </p:nvGrpSpPr>
        <p:grpSpPr>
          <a:xfrm>
            <a:off x="2365871" y="2198015"/>
            <a:ext cx="964551" cy="1014079"/>
            <a:chOff x="3721496" y="1985177"/>
            <a:chExt cx="1571771" cy="1804651"/>
          </a:xfrm>
        </p:grpSpPr>
        <p:grpSp>
          <p:nvGrpSpPr>
            <p:cNvPr id="6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13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4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7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11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8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9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0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15" name="Freeform 11"/>
          <p:cNvSpPr>
            <a:spLocks/>
          </p:cNvSpPr>
          <p:nvPr/>
        </p:nvSpPr>
        <p:spPr bwMode="auto">
          <a:xfrm>
            <a:off x="2062799" y="1935407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upa 81"/>
          <p:cNvGrpSpPr/>
          <p:nvPr/>
        </p:nvGrpSpPr>
        <p:grpSpPr>
          <a:xfrm rot="16200000">
            <a:off x="4277102" y="1835584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11"/>
          <p:cNvSpPr>
            <a:spLocks/>
          </p:cNvSpPr>
          <p:nvPr/>
        </p:nvSpPr>
        <p:spPr bwMode="auto">
          <a:xfrm>
            <a:off x="5466399" y="1935407"/>
            <a:ext cx="1599160" cy="145477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" name="Grupa 3"/>
          <p:cNvGrpSpPr/>
          <p:nvPr/>
        </p:nvGrpSpPr>
        <p:grpSpPr>
          <a:xfrm>
            <a:off x="1660413" y="1579951"/>
            <a:ext cx="2452497" cy="516687"/>
            <a:chOff x="1154790" y="4165511"/>
            <a:chExt cx="3661351" cy="600010"/>
          </a:xfrm>
        </p:grpSpPr>
        <p:sp>
          <p:nvSpPr>
            <p:cNvPr id="38" name="Prostokąt 160"/>
            <p:cNvSpPr/>
            <p:nvPr/>
          </p:nvSpPr>
          <p:spPr>
            <a:xfrm>
              <a:off x="1154790" y="4336629"/>
              <a:ext cx="3661351" cy="4288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Manager</a:t>
              </a:r>
            </a:p>
          </p:txBody>
        </p:sp>
        <p:sp>
          <p:nvSpPr>
            <p:cNvPr id="39" name="Trójkąt prostokątny 69"/>
            <p:cNvSpPr/>
            <p:nvPr/>
          </p:nvSpPr>
          <p:spPr bwMode="auto">
            <a:xfrm rot="5400000" flipH="1" flipV="1">
              <a:off x="1208219" y="4112085"/>
              <a:ext cx="171118" cy="27796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8900" algn="ctr"/>
              <a:endParaRPr lang="pl-PL" sz="24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66" name="Grupa 5"/>
          <p:cNvGrpSpPr/>
          <p:nvPr/>
        </p:nvGrpSpPr>
        <p:grpSpPr>
          <a:xfrm>
            <a:off x="5767504" y="2096638"/>
            <a:ext cx="996950" cy="1016000"/>
            <a:chOff x="2639252" y="4466403"/>
            <a:chExt cx="996950" cy="1016000"/>
          </a:xfrm>
        </p:grpSpPr>
        <p:grpSp>
          <p:nvGrpSpPr>
            <p:cNvPr id="167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171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172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168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169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4" name="Grupa 81"/>
          <p:cNvGrpSpPr/>
          <p:nvPr/>
        </p:nvGrpSpPr>
        <p:grpSpPr>
          <a:xfrm rot="16200000">
            <a:off x="7612097" y="2055437"/>
            <a:ext cx="324654" cy="1208761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175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upa 81"/>
          <p:cNvGrpSpPr/>
          <p:nvPr/>
        </p:nvGrpSpPr>
        <p:grpSpPr>
          <a:xfrm rot="21290488">
            <a:off x="6195469" y="3401843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178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upa 81"/>
          <p:cNvGrpSpPr/>
          <p:nvPr/>
        </p:nvGrpSpPr>
        <p:grpSpPr>
          <a:xfrm rot="2516926">
            <a:off x="4699515" y="2816462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181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Shape 1414"/>
          <p:cNvSpPr/>
          <p:nvPr/>
        </p:nvSpPr>
        <p:spPr>
          <a:xfrm>
            <a:off x="4786849" y="5078328"/>
            <a:ext cx="359538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Agile Manager</a:t>
            </a:r>
          </a:p>
          <a:p>
            <a:pPr lvl="0" algn="ctr"/>
            <a:r>
              <a:rPr lang="en-US" b="1" dirty="0"/>
              <a:t>[Management 3.0]</a:t>
            </a:r>
          </a:p>
        </p:txBody>
      </p:sp>
      <p:sp>
        <p:nvSpPr>
          <p:cNvPr id="184" name="Shape 1414"/>
          <p:cNvSpPr/>
          <p:nvPr/>
        </p:nvSpPr>
        <p:spPr>
          <a:xfrm>
            <a:off x="8495659" y="2498017"/>
            <a:ext cx="21078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Scrum Master</a:t>
            </a:r>
          </a:p>
        </p:txBody>
      </p:sp>
      <p:sp>
        <p:nvSpPr>
          <p:cNvPr id="185" name="Shape 1414"/>
          <p:cNvSpPr/>
          <p:nvPr/>
        </p:nvSpPr>
        <p:spPr>
          <a:xfrm>
            <a:off x="2815485" y="4188411"/>
            <a:ext cx="27528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Scrum Master </a:t>
            </a:r>
            <a:r>
              <a:rPr lang="en-US" b="1" dirty="0" err="1"/>
              <a:t>degli</a:t>
            </a:r>
            <a:r>
              <a:rPr lang="en-US" b="1" dirty="0"/>
              <a:t> Scrum Master</a:t>
            </a:r>
          </a:p>
        </p:txBody>
      </p:sp>
      <p:sp>
        <p:nvSpPr>
          <p:cNvPr id="186" name="Freeform 17"/>
          <p:cNvSpPr>
            <a:spLocks noEditPoints="1"/>
          </p:cNvSpPr>
          <p:nvPr/>
        </p:nvSpPr>
        <p:spPr bwMode="auto">
          <a:xfrm>
            <a:off x="2670836" y="4132882"/>
            <a:ext cx="2999084" cy="67740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8" name="Freeform 17"/>
          <p:cNvSpPr>
            <a:spLocks noEditPoints="1"/>
          </p:cNvSpPr>
          <p:nvPr/>
        </p:nvSpPr>
        <p:spPr bwMode="auto">
          <a:xfrm>
            <a:off x="5062850" y="4940426"/>
            <a:ext cx="2999084" cy="909915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9" name="Freeform 17"/>
          <p:cNvSpPr>
            <a:spLocks noEditPoints="1"/>
          </p:cNvSpPr>
          <p:nvPr/>
        </p:nvSpPr>
        <p:spPr bwMode="auto">
          <a:xfrm>
            <a:off x="8495659" y="2327916"/>
            <a:ext cx="1993599" cy="67740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9149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algn="just"/>
            <a:r>
              <a:rPr lang="it-IT" dirty="0"/>
              <a:t>FATTORI COMUNI</a:t>
            </a:r>
          </a:p>
        </p:txBody>
      </p:sp>
    </p:spTree>
    <p:extLst>
      <p:ext uri="{BB962C8B-B14F-4D97-AF65-F5344CB8AC3E}">
        <p14:creationId xmlns:p14="http://schemas.microsoft.com/office/powerpoint/2010/main" val="390417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Partiamo dai valori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191791"/>
            <a:ext cx="8386592" cy="48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0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Coraggio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559592" y="6575424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Rectangle 12"/>
          <p:cNvSpPr/>
          <p:nvPr/>
        </p:nvSpPr>
        <p:spPr>
          <a:xfrm>
            <a:off x="800892" y="99452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Coraggio</a:t>
            </a:r>
            <a:r>
              <a:rPr lang="en-US" sz="1900" kern="1200" dirty="0">
                <a:solidFill>
                  <a:schemeClr val="tx1"/>
                </a:solidFill>
              </a:rPr>
              <a:t> di </a:t>
            </a:r>
            <a:r>
              <a:rPr lang="en-US" sz="1900" kern="1200" dirty="0" err="1">
                <a:solidFill>
                  <a:schemeClr val="tx1"/>
                </a:solidFill>
              </a:rPr>
              <a:t>Decidere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800891" y="2540344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Di dire </a:t>
            </a:r>
            <a:r>
              <a:rPr lang="en-US" sz="1900" kern="1200" dirty="0" err="1">
                <a:solidFill>
                  <a:schemeClr val="tx1"/>
                </a:solidFill>
              </a:rPr>
              <a:t>cosa</a:t>
            </a:r>
            <a:r>
              <a:rPr lang="en-US" sz="1900" kern="1200" dirty="0">
                <a:solidFill>
                  <a:schemeClr val="tx1"/>
                </a:solidFill>
              </a:rPr>
              <a:t> non </a:t>
            </a:r>
            <a:r>
              <a:rPr lang="en-US" sz="1900" kern="1200" dirty="0" err="1">
                <a:solidFill>
                  <a:schemeClr val="tx1"/>
                </a:solidFill>
              </a:rPr>
              <a:t>va</a:t>
            </a:r>
            <a:r>
              <a:rPr lang="en-US" sz="1900" kern="1200" dirty="0">
                <a:solidFill>
                  <a:schemeClr val="tx1"/>
                </a:solidFill>
              </a:rPr>
              <a:t> bene</a:t>
            </a:r>
          </a:p>
        </p:txBody>
      </p:sp>
      <p:sp>
        <p:nvSpPr>
          <p:cNvPr id="8" name="Rectangle 14"/>
          <p:cNvSpPr/>
          <p:nvPr/>
        </p:nvSpPr>
        <p:spPr>
          <a:xfrm>
            <a:off x="800892" y="4208353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Di </a:t>
            </a:r>
            <a:r>
              <a:rPr lang="en-US" sz="1900" kern="1200" dirty="0" err="1">
                <a:solidFill>
                  <a:schemeClr val="tx1"/>
                </a:solidFill>
              </a:rPr>
              <a:t>sbagliare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22"/>
          <p:cNvGrpSpPr/>
          <p:nvPr/>
        </p:nvGrpSpPr>
        <p:grpSpPr>
          <a:xfrm>
            <a:off x="4473300" y="1445777"/>
            <a:ext cx="3339312" cy="3163876"/>
            <a:chOff x="5080601" y="1754217"/>
            <a:chExt cx="3339312" cy="3163876"/>
          </a:xfrm>
        </p:grpSpPr>
        <p:grpSp>
          <p:nvGrpSpPr>
            <p:cNvPr id="10" name="Grupa 42"/>
            <p:cNvGrpSpPr/>
            <p:nvPr/>
          </p:nvGrpSpPr>
          <p:grpSpPr>
            <a:xfrm rot="16200000" flipH="1">
              <a:off x="5168319" y="1666499"/>
              <a:ext cx="3163876" cy="3339312"/>
              <a:chOff x="380439" y="1205197"/>
              <a:chExt cx="4447713" cy="4816091"/>
            </a:xfrm>
          </p:grpSpPr>
          <p:sp>
            <p:nvSpPr>
              <p:cNvPr id="12" name="Freeform 15"/>
              <p:cNvSpPr>
                <a:spLocks noEditPoints="1"/>
              </p:cNvSpPr>
              <p:nvPr/>
            </p:nvSpPr>
            <p:spPr bwMode="auto">
              <a:xfrm>
                <a:off x="914400" y="1239884"/>
                <a:ext cx="3883935" cy="4619318"/>
              </a:xfrm>
              <a:custGeom>
                <a:avLst/>
                <a:gdLst>
                  <a:gd name="T0" fmla="*/ 309 w 532"/>
                  <a:gd name="T1" fmla="*/ 450 h 633"/>
                  <a:gd name="T2" fmla="*/ 521 w 532"/>
                  <a:gd name="T3" fmla="*/ 300 h 633"/>
                  <a:gd name="T4" fmla="*/ 516 w 532"/>
                  <a:gd name="T5" fmla="*/ 272 h 633"/>
                  <a:gd name="T6" fmla="*/ 479 w 532"/>
                  <a:gd name="T7" fmla="*/ 251 h 633"/>
                  <a:gd name="T8" fmla="*/ 515 w 532"/>
                  <a:gd name="T9" fmla="*/ 209 h 633"/>
                  <a:gd name="T10" fmla="*/ 511 w 532"/>
                  <a:gd name="T11" fmla="*/ 178 h 633"/>
                  <a:gd name="T12" fmla="*/ 527 w 532"/>
                  <a:gd name="T13" fmla="*/ 148 h 633"/>
                  <a:gd name="T14" fmla="*/ 522 w 532"/>
                  <a:gd name="T15" fmla="*/ 120 h 633"/>
                  <a:gd name="T16" fmla="*/ 511 w 532"/>
                  <a:gd name="T17" fmla="*/ 88 h 633"/>
                  <a:gd name="T18" fmla="*/ 512 w 532"/>
                  <a:gd name="T19" fmla="*/ 55 h 633"/>
                  <a:gd name="T20" fmla="*/ 478 w 532"/>
                  <a:gd name="T21" fmla="*/ 62 h 633"/>
                  <a:gd name="T22" fmla="*/ 466 w 532"/>
                  <a:gd name="T23" fmla="*/ 35 h 633"/>
                  <a:gd name="T24" fmla="*/ 314 w 532"/>
                  <a:gd name="T25" fmla="*/ 98 h 633"/>
                  <a:gd name="T26" fmla="*/ 419 w 532"/>
                  <a:gd name="T27" fmla="*/ 8 h 633"/>
                  <a:gd name="T28" fmla="*/ 299 w 532"/>
                  <a:gd name="T29" fmla="*/ 33 h 633"/>
                  <a:gd name="T30" fmla="*/ 215 w 532"/>
                  <a:gd name="T31" fmla="*/ 49 h 633"/>
                  <a:gd name="T32" fmla="*/ 137 w 532"/>
                  <a:gd name="T33" fmla="*/ 65 h 633"/>
                  <a:gd name="T34" fmla="*/ 113 w 532"/>
                  <a:gd name="T35" fmla="*/ 42 h 633"/>
                  <a:gd name="T36" fmla="*/ 71 w 532"/>
                  <a:gd name="T37" fmla="*/ 39 h 633"/>
                  <a:gd name="T38" fmla="*/ 41 w 532"/>
                  <a:gd name="T39" fmla="*/ 22 h 633"/>
                  <a:gd name="T40" fmla="*/ 16 w 532"/>
                  <a:gd name="T41" fmla="*/ 3 h 633"/>
                  <a:gd name="T42" fmla="*/ 14 w 532"/>
                  <a:gd name="T43" fmla="*/ 47 h 633"/>
                  <a:gd name="T44" fmla="*/ 22 w 532"/>
                  <a:gd name="T45" fmla="*/ 76 h 633"/>
                  <a:gd name="T46" fmla="*/ 21 w 532"/>
                  <a:gd name="T47" fmla="*/ 107 h 633"/>
                  <a:gd name="T48" fmla="*/ 52 w 532"/>
                  <a:gd name="T49" fmla="*/ 104 h 633"/>
                  <a:gd name="T50" fmla="*/ 55 w 532"/>
                  <a:gd name="T51" fmla="*/ 135 h 633"/>
                  <a:gd name="T52" fmla="*/ 90 w 532"/>
                  <a:gd name="T53" fmla="*/ 143 h 633"/>
                  <a:gd name="T54" fmla="*/ 174 w 532"/>
                  <a:gd name="T55" fmla="*/ 128 h 633"/>
                  <a:gd name="T56" fmla="*/ 25 w 532"/>
                  <a:gd name="T57" fmla="*/ 233 h 633"/>
                  <a:gd name="T58" fmla="*/ 36 w 532"/>
                  <a:gd name="T59" fmla="*/ 248 h 633"/>
                  <a:gd name="T60" fmla="*/ 27 w 532"/>
                  <a:gd name="T61" fmla="*/ 298 h 633"/>
                  <a:gd name="T62" fmla="*/ 141 w 532"/>
                  <a:gd name="T63" fmla="*/ 244 h 633"/>
                  <a:gd name="T64" fmla="*/ 40 w 532"/>
                  <a:gd name="T65" fmla="*/ 338 h 633"/>
                  <a:gd name="T66" fmla="*/ 39 w 532"/>
                  <a:gd name="T67" fmla="*/ 372 h 633"/>
                  <a:gd name="T68" fmla="*/ 28 w 532"/>
                  <a:gd name="T69" fmla="*/ 425 h 633"/>
                  <a:gd name="T70" fmla="*/ 30 w 532"/>
                  <a:gd name="T71" fmla="*/ 442 h 633"/>
                  <a:gd name="T72" fmla="*/ 11 w 532"/>
                  <a:gd name="T73" fmla="*/ 497 h 633"/>
                  <a:gd name="T74" fmla="*/ 17 w 532"/>
                  <a:gd name="T75" fmla="*/ 533 h 633"/>
                  <a:gd name="T76" fmla="*/ 52 w 532"/>
                  <a:gd name="T77" fmla="*/ 525 h 633"/>
                  <a:gd name="T78" fmla="*/ 28 w 532"/>
                  <a:gd name="T79" fmla="*/ 563 h 633"/>
                  <a:gd name="T80" fmla="*/ 427 w 532"/>
                  <a:gd name="T81" fmla="*/ 360 h 633"/>
                  <a:gd name="T82" fmla="*/ 34 w 532"/>
                  <a:gd name="T83" fmla="*/ 611 h 633"/>
                  <a:gd name="T84" fmla="*/ 86 w 532"/>
                  <a:gd name="T85" fmla="*/ 622 h 633"/>
                  <a:gd name="T86" fmla="*/ 271 w 532"/>
                  <a:gd name="T87" fmla="*/ 551 h 633"/>
                  <a:gd name="T88" fmla="*/ 187 w 532"/>
                  <a:gd name="T89" fmla="*/ 607 h 633"/>
                  <a:gd name="T90" fmla="*/ 332 w 532"/>
                  <a:gd name="T91" fmla="*/ 546 h 633"/>
                  <a:gd name="T92" fmla="*/ 236 w 532"/>
                  <a:gd name="T93" fmla="*/ 631 h 633"/>
                  <a:gd name="T94" fmla="*/ 291 w 532"/>
                  <a:gd name="T95" fmla="*/ 625 h 633"/>
                  <a:gd name="T96" fmla="*/ 355 w 532"/>
                  <a:gd name="T97" fmla="*/ 623 h 633"/>
                  <a:gd name="T98" fmla="*/ 408 w 532"/>
                  <a:gd name="T99" fmla="*/ 603 h 633"/>
                  <a:gd name="T100" fmla="*/ 403 w 532"/>
                  <a:gd name="T101" fmla="*/ 586 h 633"/>
                  <a:gd name="T102" fmla="*/ 505 w 532"/>
                  <a:gd name="T103" fmla="*/ 473 h 633"/>
                  <a:gd name="T104" fmla="*/ 519 w 532"/>
                  <a:gd name="T105" fmla="*/ 435 h 633"/>
                  <a:gd name="T106" fmla="*/ 513 w 532"/>
                  <a:gd name="T107" fmla="*/ 400 h 633"/>
                  <a:gd name="T108" fmla="*/ 508 w 532"/>
                  <a:gd name="T109" fmla="*/ 390 h 633"/>
                  <a:gd name="T110" fmla="*/ 510 w 532"/>
                  <a:gd name="T111" fmla="*/ 360 h 633"/>
                  <a:gd name="T112" fmla="*/ 86 w 532"/>
                  <a:gd name="T113" fmla="*/ 390 h 633"/>
                  <a:gd name="T114" fmla="*/ 141 w 532"/>
                  <a:gd name="T115" fmla="*/ 332 h 633"/>
                  <a:gd name="T116" fmla="*/ 407 w 532"/>
                  <a:gd name="T117" fmla="*/ 60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2" h="633">
                    <a:moveTo>
                      <a:pt x="522" y="333"/>
                    </a:moveTo>
                    <a:cubicBezTo>
                      <a:pt x="517" y="332"/>
                      <a:pt x="517" y="332"/>
                      <a:pt x="399" y="400"/>
                    </a:cubicBezTo>
                    <a:cubicBezTo>
                      <a:pt x="340" y="434"/>
                      <a:pt x="256" y="483"/>
                      <a:pt x="185" y="523"/>
                    </a:cubicBezTo>
                    <a:cubicBezTo>
                      <a:pt x="226" y="499"/>
                      <a:pt x="270" y="473"/>
                      <a:pt x="309" y="450"/>
                    </a:cubicBezTo>
                    <a:cubicBezTo>
                      <a:pt x="366" y="416"/>
                      <a:pt x="420" y="385"/>
                      <a:pt x="460" y="360"/>
                    </a:cubicBezTo>
                    <a:cubicBezTo>
                      <a:pt x="482" y="347"/>
                      <a:pt x="497" y="337"/>
                      <a:pt x="508" y="330"/>
                    </a:cubicBezTo>
                    <a:cubicBezTo>
                      <a:pt x="523" y="320"/>
                      <a:pt x="532" y="314"/>
                      <a:pt x="527" y="305"/>
                    </a:cubicBezTo>
                    <a:cubicBezTo>
                      <a:pt x="526" y="302"/>
                      <a:pt x="524" y="300"/>
                      <a:pt x="521" y="300"/>
                    </a:cubicBezTo>
                    <a:cubicBezTo>
                      <a:pt x="517" y="299"/>
                      <a:pt x="513" y="298"/>
                      <a:pt x="491" y="307"/>
                    </a:cubicBezTo>
                    <a:cubicBezTo>
                      <a:pt x="498" y="303"/>
                      <a:pt x="505" y="299"/>
                      <a:pt x="509" y="296"/>
                    </a:cubicBezTo>
                    <a:cubicBezTo>
                      <a:pt x="520" y="289"/>
                      <a:pt x="527" y="285"/>
                      <a:pt x="522" y="277"/>
                    </a:cubicBezTo>
                    <a:cubicBezTo>
                      <a:pt x="521" y="275"/>
                      <a:pt x="519" y="273"/>
                      <a:pt x="516" y="272"/>
                    </a:cubicBezTo>
                    <a:cubicBezTo>
                      <a:pt x="513" y="271"/>
                      <a:pt x="508" y="272"/>
                      <a:pt x="499" y="276"/>
                    </a:cubicBezTo>
                    <a:cubicBezTo>
                      <a:pt x="522" y="260"/>
                      <a:pt x="526" y="253"/>
                      <a:pt x="522" y="246"/>
                    </a:cubicBezTo>
                    <a:cubicBezTo>
                      <a:pt x="521" y="243"/>
                      <a:pt x="518" y="241"/>
                      <a:pt x="515" y="240"/>
                    </a:cubicBezTo>
                    <a:cubicBezTo>
                      <a:pt x="510" y="239"/>
                      <a:pt x="498" y="242"/>
                      <a:pt x="479" y="251"/>
                    </a:cubicBezTo>
                    <a:cubicBezTo>
                      <a:pt x="481" y="250"/>
                      <a:pt x="484" y="248"/>
                      <a:pt x="486" y="247"/>
                    </a:cubicBezTo>
                    <a:cubicBezTo>
                      <a:pt x="497" y="241"/>
                      <a:pt x="505" y="236"/>
                      <a:pt x="510" y="233"/>
                    </a:cubicBezTo>
                    <a:cubicBezTo>
                      <a:pt x="519" y="227"/>
                      <a:pt x="526" y="223"/>
                      <a:pt x="522" y="215"/>
                    </a:cubicBezTo>
                    <a:cubicBezTo>
                      <a:pt x="520" y="212"/>
                      <a:pt x="518" y="210"/>
                      <a:pt x="515" y="209"/>
                    </a:cubicBezTo>
                    <a:cubicBezTo>
                      <a:pt x="510" y="208"/>
                      <a:pt x="501" y="210"/>
                      <a:pt x="487" y="216"/>
                    </a:cubicBezTo>
                    <a:cubicBezTo>
                      <a:pt x="491" y="213"/>
                      <a:pt x="495" y="211"/>
                      <a:pt x="499" y="209"/>
                    </a:cubicBezTo>
                    <a:cubicBezTo>
                      <a:pt x="513" y="199"/>
                      <a:pt x="523" y="192"/>
                      <a:pt x="518" y="183"/>
                    </a:cubicBezTo>
                    <a:cubicBezTo>
                      <a:pt x="516" y="181"/>
                      <a:pt x="514" y="179"/>
                      <a:pt x="511" y="178"/>
                    </a:cubicBezTo>
                    <a:cubicBezTo>
                      <a:pt x="508" y="178"/>
                      <a:pt x="505" y="177"/>
                      <a:pt x="489" y="184"/>
                    </a:cubicBezTo>
                    <a:cubicBezTo>
                      <a:pt x="494" y="181"/>
                      <a:pt x="498" y="178"/>
                      <a:pt x="502" y="175"/>
                    </a:cubicBezTo>
                    <a:cubicBezTo>
                      <a:pt x="510" y="170"/>
                      <a:pt x="515" y="167"/>
                      <a:pt x="519" y="164"/>
                    </a:cubicBezTo>
                    <a:cubicBezTo>
                      <a:pt x="524" y="161"/>
                      <a:pt x="531" y="156"/>
                      <a:pt x="527" y="148"/>
                    </a:cubicBezTo>
                    <a:cubicBezTo>
                      <a:pt x="525" y="146"/>
                      <a:pt x="523" y="144"/>
                      <a:pt x="521" y="143"/>
                    </a:cubicBezTo>
                    <a:cubicBezTo>
                      <a:pt x="517" y="142"/>
                      <a:pt x="509" y="145"/>
                      <a:pt x="490" y="154"/>
                    </a:cubicBezTo>
                    <a:cubicBezTo>
                      <a:pt x="496" y="151"/>
                      <a:pt x="501" y="147"/>
                      <a:pt x="505" y="145"/>
                    </a:cubicBezTo>
                    <a:cubicBezTo>
                      <a:pt x="517" y="137"/>
                      <a:pt x="528" y="129"/>
                      <a:pt x="522" y="120"/>
                    </a:cubicBezTo>
                    <a:cubicBezTo>
                      <a:pt x="521" y="118"/>
                      <a:pt x="519" y="116"/>
                      <a:pt x="517" y="115"/>
                    </a:cubicBezTo>
                    <a:cubicBezTo>
                      <a:pt x="513" y="114"/>
                      <a:pt x="512" y="114"/>
                      <a:pt x="456" y="147"/>
                    </a:cubicBezTo>
                    <a:cubicBezTo>
                      <a:pt x="520" y="107"/>
                      <a:pt x="521" y="100"/>
                      <a:pt x="517" y="92"/>
                    </a:cubicBezTo>
                    <a:cubicBezTo>
                      <a:pt x="516" y="90"/>
                      <a:pt x="514" y="88"/>
                      <a:pt x="511" y="88"/>
                    </a:cubicBezTo>
                    <a:cubicBezTo>
                      <a:pt x="507" y="87"/>
                      <a:pt x="505" y="86"/>
                      <a:pt x="465" y="108"/>
                    </a:cubicBezTo>
                    <a:cubicBezTo>
                      <a:pt x="465" y="108"/>
                      <a:pt x="465" y="108"/>
                      <a:pt x="465" y="108"/>
                    </a:cubicBezTo>
                    <a:cubicBezTo>
                      <a:pt x="519" y="75"/>
                      <a:pt x="522" y="69"/>
                      <a:pt x="517" y="60"/>
                    </a:cubicBezTo>
                    <a:cubicBezTo>
                      <a:pt x="516" y="57"/>
                      <a:pt x="514" y="56"/>
                      <a:pt x="512" y="55"/>
                    </a:cubicBezTo>
                    <a:cubicBezTo>
                      <a:pt x="504" y="53"/>
                      <a:pt x="496" y="57"/>
                      <a:pt x="321" y="160"/>
                    </a:cubicBezTo>
                    <a:cubicBezTo>
                      <a:pt x="266" y="193"/>
                      <a:pt x="196" y="234"/>
                      <a:pt x="139" y="267"/>
                    </a:cubicBezTo>
                    <a:cubicBezTo>
                      <a:pt x="211" y="222"/>
                      <a:pt x="308" y="164"/>
                      <a:pt x="378" y="122"/>
                    </a:cubicBezTo>
                    <a:cubicBezTo>
                      <a:pt x="418" y="98"/>
                      <a:pt x="453" y="77"/>
                      <a:pt x="478" y="62"/>
                    </a:cubicBezTo>
                    <a:cubicBezTo>
                      <a:pt x="492" y="53"/>
                      <a:pt x="502" y="47"/>
                      <a:pt x="508" y="43"/>
                    </a:cubicBezTo>
                    <a:cubicBezTo>
                      <a:pt x="520" y="35"/>
                      <a:pt x="526" y="32"/>
                      <a:pt x="522" y="24"/>
                    </a:cubicBezTo>
                    <a:cubicBezTo>
                      <a:pt x="520" y="21"/>
                      <a:pt x="518" y="19"/>
                      <a:pt x="515" y="18"/>
                    </a:cubicBezTo>
                    <a:cubicBezTo>
                      <a:pt x="508" y="17"/>
                      <a:pt x="493" y="21"/>
                      <a:pt x="466" y="35"/>
                    </a:cubicBezTo>
                    <a:cubicBezTo>
                      <a:pt x="467" y="34"/>
                      <a:pt x="467" y="34"/>
                      <a:pt x="468" y="34"/>
                    </a:cubicBezTo>
                    <a:cubicBezTo>
                      <a:pt x="477" y="27"/>
                      <a:pt x="485" y="22"/>
                      <a:pt x="480" y="14"/>
                    </a:cubicBezTo>
                    <a:cubicBezTo>
                      <a:pt x="479" y="12"/>
                      <a:pt x="477" y="10"/>
                      <a:pt x="475" y="9"/>
                    </a:cubicBezTo>
                    <a:cubicBezTo>
                      <a:pt x="466" y="7"/>
                      <a:pt x="452" y="14"/>
                      <a:pt x="314" y="98"/>
                    </a:cubicBezTo>
                    <a:cubicBezTo>
                      <a:pt x="324" y="91"/>
                      <a:pt x="334" y="85"/>
                      <a:pt x="344" y="79"/>
                    </a:cubicBezTo>
                    <a:cubicBezTo>
                      <a:pt x="369" y="63"/>
                      <a:pt x="388" y="50"/>
                      <a:pt x="401" y="41"/>
                    </a:cubicBezTo>
                    <a:cubicBezTo>
                      <a:pt x="421" y="28"/>
                      <a:pt x="429" y="21"/>
                      <a:pt x="424" y="12"/>
                    </a:cubicBezTo>
                    <a:cubicBezTo>
                      <a:pt x="423" y="10"/>
                      <a:pt x="421" y="9"/>
                      <a:pt x="419" y="8"/>
                    </a:cubicBezTo>
                    <a:cubicBezTo>
                      <a:pt x="413" y="6"/>
                      <a:pt x="412" y="6"/>
                      <a:pt x="318" y="61"/>
                    </a:cubicBezTo>
                    <a:cubicBezTo>
                      <a:pt x="374" y="24"/>
                      <a:pt x="375" y="18"/>
                      <a:pt x="371" y="10"/>
                    </a:cubicBezTo>
                    <a:cubicBezTo>
                      <a:pt x="370" y="7"/>
                      <a:pt x="367" y="6"/>
                      <a:pt x="365" y="5"/>
                    </a:cubicBezTo>
                    <a:cubicBezTo>
                      <a:pt x="358" y="3"/>
                      <a:pt x="342" y="9"/>
                      <a:pt x="299" y="33"/>
                    </a:cubicBezTo>
                    <a:cubicBezTo>
                      <a:pt x="314" y="22"/>
                      <a:pt x="316" y="16"/>
                      <a:pt x="312" y="10"/>
                    </a:cubicBezTo>
                    <a:cubicBezTo>
                      <a:pt x="311" y="8"/>
                      <a:pt x="309" y="6"/>
                      <a:pt x="307" y="6"/>
                    </a:cubicBezTo>
                    <a:cubicBezTo>
                      <a:pt x="302" y="4"/>
                      <a:pt x="300" y="4"/>
                      <a:pt x="195" y="63"/>
                    </a:cubicBezTo>
                    <a:cubicBezTo>
                      <a:pt x="202" y="58"/>
                      <a:pt x="209" y="53"/>
                      <a:pt x="215" y="49"/>
                    </a:cubicBezTo>
                    <a:cubicBezTo>
                      <a:pt x="226" y="42"/>
                      <a:pt x="234" y="36"/>
                      <a:pt x="239" y="32"/>
                    </a:cubicBezTo>
                    <a:cubicBezTo>
                      <a:pt x="248" y="26"/>
                      <a:pt x="255" y="20"/>
                      <a:pt x="250" y="13"/>
                    </a:cubicBezTo>
                    <a:cubicBezTo>
                      <a:pt x="249" y="11"/>
                      <a:pt x="247" y="9"/>
                      <a:pt x="245" y="8"/>
                    </a:cubicBezTo>
                    <a:cubicBezTo>
                      <a:pt x="239" y="7"/>
                      <a:pt x="238" y="6"/>
                      <a:pt x="137" y="65"/>
                    </a:cubicBezTo>
                    <a:cubicBezTo>
                      <a:pt x="147" y="57"/>
                      <a:pt x="156" y="50"/>
                      <a:pt x="164" y="45"/>
                    </a:cubicBezTo>
                    <a:cubicBezTo>
                      <a:pt x="183" y="31"/>
                      <a:pt x="191" y="24"/>
                      <a:pt x="186" y="15"/>
                    </a:cubicBezTo>
                    <a:cubicBezTo>
                      <a:pt x="185" y="13"/>
                      <a:pt x="183" y="11"/>
                      <a:pt x="180" y="11"/>
                    </a:cubicBezTo>
                    <a:cubicBezTo>
                      <a:pt x="174" y="9"/>
                      <a:pt x="165" y="12"/>
                      <a:pt x="113" y="42"/>
                    </a:cubicBezTo>
                    <a:cubicBezTo>
                      <a:pt x="119" y="38"/>
                      <a:pt x="124" y="34"/>
                      <a:pt x="127" y="31"/>
                    </a:cubicBezTo>
                    <a:cubicBezTo>
                      <a:pt x="139" y="21"/>
                      <a:pt x="143" y="18"/>
                      <a:pt x="139" y="11"/>
                    </a:cubicBezTo>
                    <a:cubicBezTo>
                      <a:pt x="138" y="9"/>
                      <a:pt x="136" y="7"/>
                      <a:pt x="133" y="7"/>
                    </a:cubicBezTo>
                    <a:cubicBezTo>
                      <a:pt x="128" y="5"/>
                      <a:pt x="128" y="5"/>
                      <a:pt x="71" y="39"/>
                    </a:cubicBezTo>
                    <a:cubicBezTo>
                      <a:pt x="68" y="40"/>
                      <a:pt x="65" y="42"/>
                      <a:pt x="62" y="44"/>
                    </a:cubicBezTo>
                    <a:cubicBezTo>
                      <a:pt x="80" y="19"/>
                      <a:pt x="81" y="17"/>
                      <a:pt x="77" y="12"/>
                    </a:cubicBezTo>
                    <a:cubicBezTo>
                      <a:pt x="76" y="10"/>
                      <a:pt x="74" y="8"/>
                      <a:pt x="72" y="7"/>
                    </a:cubicBezTo>
                    <a:cubicBezTo>
                      <a:pt x="67" y="6"/>
                      <a:pt x="64" y="8"/>
                      <a:pt x="41" y="22"/>
                    </a:cubicBezTo>
                    <a:cubicBezTo>
                      <a:pt x="38" y="24"/>
                      <a:pt x="34" y="26"/>
                      <a:pt x="31" y="28"/>
                    </a:cubicBezTo>
                    <a:cubicBezTo>
                      <a:pt x="31" y="8"/>
                      <a:pt x="31" y="8"/>
                      <a:pt x="30" y="5"/>
                    </a:cubicBezTo>
                    <a:cubicBezTo>
                      <a:pt x="28" y="3"/>
                      <a:pt x="26" y="1"/>
                      <a:pt x="23" y="1"/>
                    </a:cubicBezTo>
                    <a:cubicBezTo>
                      <a:pt x="20" y="0"/>
                      <a:pt x="17" y="2"/>
                      <a:pt x="16" y="3"/>
                    </a:cubicBezTo>
                    <a:cubicBezTo>
                      <a:pt x="11" y="5"/>
                      <a:pt x="10" y="11"/>
                      <a:pt x="12" y="15"/>
                    </a:cubicBezTo>
                    <a:cubicBezTo>
                      <a:pt x="12" y="15"/>
                      <a:pt x="13" y="16"/>
                      <a:pt x="13" y="16"/>
                    </a:cubicBezTo>
                    <a:cubicBezTo>
                      <a:pt x="13" y="21"/>
                      <a:pt x="13" y="27"/>
                      <a:pt x="13" y="31"/>
                    </a:cubicBezTo>
                    <a:cubicBezTo>
                      <a:pt x="13" y="44"/>
                      <a:pt x="13" y="44"/>
                      <a:pt x="14" y="47"/>
                    </a:cubicBezTo>
                    <a:cubicBezTo>
                      <a:pt x="15" y="49"/>
                      <a:pt x="18" y="51"/>
                      <a:pt x="20" y="51"/>
                    </a:cubicBezTo>
                    <a:cubicBezTo>
                      <a:pt x="24" y="52"/>
                      <a:pt x="26" y="52"/>
                      <a:pt x="39" y="44"/>
                    </a:cubicBezTo>
                    <a:cubicBezTo>
                      <a:pt x="39" y="44"/>
                      <a:pt x="39" y="44"/>
                      <a:pt x="38" y="45"/>
                    </a:cubicBezTo>
                    <a:cubicBezTo>
                      <a:pt x="19" y="70"/>
                      <a:pt x="19" y="70"/>
                      <a:pt x="22" y="76"/>
                    </a:cubicBezTo>
                    <a:cubicBezTo>
                      <a:pt x="23" y="78"/>
                      <a:pt x="25" y="80"/>
                      <a:pt x="28" y="80"/>
                    </a:cubicBezTo>
                    <a:cubicBezTo>
                      <a:pt x="31" y="81"/>
                      <a:pt x="32" y="81"/>
                      <a:pt x="48" y="72"/>
                    </a:cubicBezTo>
                    <a:cubicBezTo>
                      <a:pt x="47" y="73"/>
                      <a:pt x="46" y="74"/>
                      <a:pt x="46" y="74"/>
                    </a:cubicBezTo>
                    <a:cubicBezTo>
                      <a:pt x="21" y="95"/>
                      <a:pt x="16" y="100"/>
                      <a:pt x="21" y="107"/>
                    </a:cubicBezTo>
                    <a:cubicBezTo>
                      <a:pt x="22" y="109"/>
                      <a:pt x="24" y="111"/>
                      <a:pt x="26" y="112"/>
                    </a:cubicBezTo>
                    <a:cubicBezTo>
                      <a:pt x="31" y="113"/>
                      <a:pt x="31" y="113"/>
                      <a:pt x="68" y="90"/>
                    </a:cubicBezTo>
                    <a:cubicBezTo>
                      <a:pt x="72" y="88"/>
                      <a:pt x="78" y="84"/>
                      <a:pt x="84" y="81"/>
                    </a:cubicBezTo>
                    <a:cubicBezTo>
                      <a:pt x="72" y="89"/>
                      <a:pt x="61" y="97"/>
                      <a:pt x="52" y="104"/>
                    </a:cubicBezTo>
                    <a:cubicBezTo>
                      <a:pt x="29" y="122"/>
                      <a:pt x="22" y="128"/>
                      <a:pt x="27" y="137"/>
                    </a:cubicBezTo>
                    <a:cubicBezTo>
                      <a:pt x="28" y="139"/>
                      <a:pt x="30" y="140"/>
                      <a:pt x="32" y="141"/>
                    </a:cubicBezTo>
                    <a:cubicBezTo>
                      <a:pt x="37" y="142"/>
                      <a:pt x="37" y="142"/>
                      <a:pt x="83" y="116"/>
                    </a:cubicBezTo>
                    <a:cubicBezTo>
                      <a:pt x="73" y="123"/>
                      <a:pt x="63" y="130"/>
                      <a:pt x="55" y="135"/>
                    </a:cubicBezTo>
                    <a:cubicBezTo>
                      <a:pt x="44" y="143"/>
                      <a:pt x="36" y="149"/>
                      <a:pt x="30" y="153"/>
                    </a:cubicBezTo>
                    <a:cubicBezTo>
                      <a:pt x="22" y="159"/>
                      <a:pt x="15" y="165"/>
                      <a:pt x="19" y="173"/>
                    </a:cubicBezTo>
                    <a:cubicBezTo>
                      <a:pt x="20" y="175"/>
                      <a:pt x="22" y="176"/>
                      <a:pt x="24" y="177"/>
                    </a:cubicBezTo>
                    <a:cubicBezTo>
                      <a:pt x="28" y="178"/>
                      <a:pt x="29" y="178"/>
                      <a:pt x="90" y="143"/>
                    </a:cubicBezTo>
                    <a:cubicBezTo>
                      <a:pt x="80" y="149"/>
                      <a:pt x="71" y="155"/>
                      <a:pt x="63" y="160"/>
                    </a:cubicBezTo>
                    <a:cubicBezTo>
                      <a:pt x="21" y="188"/>
                      <a:pt x="14" y="195"/>
                      <a:pt x="19" y="205"/>
                    </a:cubicBezTo>
                    <a:cubicBezTo>
                      <a:pt x="20" y="207"/>
                      <a:pt x="22" y="209"/>
                      <a:pt x="25" y="209"/>
                    </a:cubicBezTo>
                    <a:cubicBezTo>
                      <a:pt x="33" y="212"/>
                      <a:pt x="47" y="205"/>
                      <a:pt x="174" y="128"/>
                    </a:cubicBezTo>
                    <a:cubicBezTo>
                      <a:pt x="194" y="116"/>
                      <a:pt x="217" y="102"/>
                      <a:pt x="239" y="89"/>
                    </a:cubicBezTo>
                    <a:cubicBezTo>
                      <a:pt x="212" y="106"/>
                      <a:pt x="183" y="123"/>
                      <a:pt x="158" y="138"/>
                    </a:cubicBezTo>
                    <a:cubicBezTo>
                      <a:pt x="123" y="159"/>
                      <a:pt x="90" y="180"/>
                      <a:pt x="66" y="195"/>
                    </a:cubicBezTo>
                    <a:cubicBezTo>
                      <a:pt x="26" y="220"/>
                      <a:pt x="20" y="224"/>
                      <a:pt x="25" y="233"/>
                    </a:cubicBezTo>
                    <a:cubicBezTo>
                      <a:pt x="27" y="236"/>
                      <a:pt x="29" y="237"/>
                      <a:pt x="31" y="238"/>
                    </a:cubicBezTo>
                    <a:cubicBezTo>
                      <a:pt x="37" y="240"/>
                      <a:pt x="50" y="235"/>
                      <a:pt x="95" y="210"/>
                    </a:cubicBezTo>
                    <a:cubicBezTo>
                      <a:pt x="85" y="216"/>
                      <a:pt x="76" y="222"/>
                      <a:pt x="68" y="227"/>
                    </a:cubicBezTo>
                    <a:cubicBezTo>
                      <a:pt x="53" y="236"/>
                      <a:pt x="43" y="243"/>
                      <a:pt x="36" y="248"/>
                    </a:cubicBezTo>
                    <a:cubicBezTo>
                      <a:pt x="24" y="255"/>
                      <a:pt x="17" y="260"/>
                      <a:pt x="22" y="268"/>
                    </a:cubicBezTo>
                    <a:cubicBezTo>
                      <a:pt x="23" y="271"/>
                      <a:pt x="26" y="273"/>
                      <a:pt x="29" y="273"/>
                    </a:cubicBezTo>
                    <a:cubicBezTo>
                      <a:pt x="32" y="274"/>
                      <a:pt x="36" y="274"/>
                      <a:pt x="43" y="271"/>
                    </a:cubicBezTo>
                    <a:cubicBezTo>
                      <a:pt x="24" y="287"/>
                      <a:pt x="24" y="292"/>
                      <a:pt x="27" y="298"/>
                    </a:cubicBezTo>
                    <a:cubicBezTo>
                      <a:pt x="29" y="300"/>
                      <a:pt x="31" y="302"/>
                      <a:pt x="33" y="302"/>
                    </a:cubicBezTo>
                    <a:cubicBezTo>
                      <a:pt x="39" y="304"/>
                      <a:pt x="39" y="304"/>
                      <a:pt x="144" y="240"/>
                    </a:cubicBezTo>
                    <a:cubicBezTo>
                      <a:pt x="187" y="215"/>
                      <a:pt x="248" y="178"/>
                      <a:pt x="307" y="143"/>
                    </a:cubicBezTo>
                    <a:cubicBezTo>
                      <a:pt x="251" y="177"/>
                      <a:pt x="190" y="214"/>
                      <a:pt x="141" y="244"/>
                    </a:cubicBezTo>
                    <a:cubicBezTo>
                      <a:pt x="103" y="268"/>
                      <a:pt x="75" y="285"/>
                      <a:pt x="56" y="298"/>
                    </a:cubicBezTo>
                    <a:cubicBezTo>
                      <a:pt x="23" y="320"/>
                      <a:pt x="16" y="326"/>
                      <a:pt x="21" y="335"/>
                    </a:cubicBezTo>
                    <a:cubicBezTo>
                      <a:pt x="23" y="337"/>
                      <a:pt x="25" y="339"/>
                      <a:pt x="28" y="340"/>
                    </a:cubicBezTo>
                    <a:cubicBezTo>
                      <a:pt x="30" y="340"/>
                      <a:pt x="34" y="340"/>
                      <a:pt x="40" y="338"/>
                    </a:cubicBezTo>
                    <a:cubicBezTo>
                      <a:pt x="19" y="354"/>
                      <a:pt x="17" y="360"/>
                      <a:pt x="21" y="367"/>
                    </a:cubicBezTo>
                    <a:cubicBezTo>
                      <a:pt x="22" y="369"/>
                      <a:pt x="24" y="371"/>
                      <a:pt x="27" y="371"/>
                    </a:cubicBezTo>
                    <a:cubicBezTo>
                      <a:pt x="30" y="372"/>
                      <a:pt x="37" y="371"/>
                      <a:pt x="55" y="362"/>
                    </a:cubicBezTo>
                    <a:cubicBezTo>
                      <a:pt x="49" y="366"/>
                      <a:pt x="44" y="369"/>
                      <a:pt x="39" y="372"/>
                    </a:cubicBezTo>
                    <a:cubicBezTo>
                      <a:pt x="25" y="382"/>
                      <a:pt x="14" y="389"/>
                      <a:pt x="20" y="398"/>
                    </a:cubicBezTo>
                    <a:cubicBezTo>
                      <a:pt x="21" y="401"/>
                      <a:pt x="23" y="403"/>
                      <a:pt x="26" y="404"/>
                    </a:cubicBezTo>
                    <a:cubicBezTo>
                      <a:pt x="29" y="404"/>
                      <a:pt x="33" y="404"/>
                      <a:pt x="38" y="402"/>
                    </a:cubicBezTo>
                    <a:cubicBezTo>
                      <a:pt x="25" y="413"/>
                      <a:pt x="25" y="419"/>
                      <a:pt x="28" y="425"/>
                    </a:cubicBezTo>
                    <a:cubicBezTo>
                      <a:pt x="29" y="427"/>
                      <a:pt x="31" y="429"/>
                      <a:pt x="34" y="430"/>
                    </a:cubicBezTo>
                    <a:cubicBezTo>
                      <a:pt x="38" y="431"/>
                      <a:pt x="46" y="429"/>
                      <a:pt x="59" y="423"/>
                    </a:cubicBezTo>
                    <a:cubicBezTo>
                      <a:pt x="53" y="427"/>
                      <a:pt x="49" y="430"/>
                      <a:pt x="44" y="433"/>
                    </a:cubicBezTo>
                    <a:cubicBezTo>
                      <a:pt x="38" y="437"/>
                      <a:pt x="33" y="440"/>
                      <a:pt x="30" y="442"/>
                    </a:cubicBezTo>
                    <a:cubicBezTo>
                      <a:pt x="25" y="445"/>
                      <a:pt x="18" y="450"/>
                      <a:pt x="22" y="458"/>
                    </a:cubicBezTo>
                    <a:cubicBezTo>
                      <a:pt x="23" y="460"/>
                      <a:pt x="25" y="462"/>
                      <a:pt x="28" y="462"/>
                    </a:cubicBezTo>
                    <a:cubicBezTo>
                      <a:pt x="32" y="464"/>
                      <a:pt x="33" y="464"/>
                      <a:pt x="107" y="421"/>
                    </a:cubicBezTo>
                    <a:cubicBezTo>
                      <a:pt x="9" y="480"/>
                      <a:pt x="6" y="488"/>
                      <a:pt x="11" y="497"/>
                    </a:cubicBezTo>
                    <a:cubicBezTo>
                      <a:pt x="13" y="500"/>
                      <a:pt x="15" y="502"/>
                      <a:pt x="18" y="502"/>
                    </a:cubicBezTo>
                    <a:cubicBezTo>
                      <a:pt x="20" y="503"/>
                      <a:pt x="23" y="503"/>
                      <a:pt x="27" y="502"/>
                    </a:cubicBezTo>
                    <a:cubicBezTo>
                      <a:pt x="8" y="517"/>
                      <a:pt x="8" y="523"/>
                      <a:pt x="11" y="529"/>
                    </a:cubicBezTo>
                    <a:cubicBezTo>
                      <a:pt x="12" y="531"/>
                      <a:pt x="14" y="533"/>
                      <a:pt x="17" y="533"/>
                    </a:cubicBezTo>
                    <a:cubicBezTo>
                      <a:pt x="26" y="536"/>
                      <a:pt x="43" y="527"/>
                      <a:pt x="212" y="425"/>
                    </a:cubicBezTo>
                    <a:cubicBezTo>
                      <a:pt x="292" y="377"/>
                      <a:pt x="400" y="312"/>
                      <a:pt x="463" y="279"/>
                    </a:cubicBezTo>
                    <a:cubicBezTo>
                      <a:pt x="387" y="328"/>
                      <a:pt x="231" y="420"/>
                      <a:pt x="136" y="476"/>
                    </a:cubicBezTo>
                    <a:cubicBezTo>
                      <a:pt x="102" y="495"/>
                      <a:pt x="73" y="513"/>
                      <a:pt x="52" y="525"/>
                    </a:cubicBezTo>
                    <a:cubicBezTo>
                      <a:pt x="41" y="532"/>
                      <a:pt x="33" y="536"/>
                      <a:pt x="28" y="540"/>
                    </a:cubicBezTo>
                    <a:cubicBezTo>
                      <a:pt x="18" y="545"/>
                      <a:pt x="12" y="550"/>
                      <a:pt x="16" y="558"/>
                    </a:cubicBezTo>
                    <a:cubicBezTo>
                      <a:pt x="17" y="560"/>
                      <a:pt x="20" y="562"/>
                      <a:pt x="23" y="563"/>
                    </a:cubicBezTo>
                    <a:cubicBezTo>
                      <a:pt x="24" y="563"/>
                      <a:pt x="26" y="563"/>
                      <a:pt x="28" y="563"/>
                    </a:cubicBezTo>
                    <a:cubicBezTo>
                      <a:pt x="5" y="580"/>
                      <a:pt x="0" y="587"/>
                      <a:pt x="4" y="595"/>
                    </a:cubicBezTo>
                    <a:cubicBezTo>
                      <a:pt x="5" y="597"/>
                      <a:pt x="7" y="599"/>
                      <a:pt x="10" y="599"/>
                    </a:cubicBezTo>
                    <a:cubicBezTo>
                      <a:pt x="15" y="601"/>
                      <a:pt x="15" y="601"/>
                      <a:pt x="111" y="543"/>
                    </a:cubicBezTo>
                    <a:cubicBezTo>
                      <a:pt x="187" y="498"/>
                      <a:pt x="332" y="411"/>
                      <a:pt x="427" y="360"/>
                    </a:cubicBezTo>
                    <a:cubicBezTo>
                      <a:pt x="389" y="382"/>
                      <a:pt x="343" y="409"/>
                      <a:pt x="300" y="434"/>
                    </a:cubicBezTo>
                    <a:cubicBezTo>
                      <a:pt x="236" y="472"/>
                      <a:pt x="169" y="511"/>
                      <a:pt x="118" y="542"/>
                    </a:cubicBezTo>
                    <a:cubicBezTo>
                      <a:pt x="91" y="559"/>
                      <a:pt x="71" y="572"/>
                      <a:pt x="58" y="581"/>
                    </a:cubicBezTo>
                    <a:cubicBezTo>
                      <a:pt x="39" y="594"/>
                      <a:pt x="28" y="602"/>
                      <a:pt x="34" y="611"/>
                    </a:cubicBezTo>
                    <a:cubicBezTo>
                      <a:pt x="35" y="613"/>
                      <a:pt x="37" y="615"/>
                      <a:pt x="40" y="616"/>
                    </a:cubicBezTo>
                    <a:cubicBezTo>
                      <a:pt x="44" y="617"/>
                      <a:pt x="48" y="618"/>
                      <a:pt x="99" y="591"/>
                    </a:cubicBezTo>
                    <a:cubicBezTo>
                      <a:pt x="82" y="603"/>
                      <a:pt x="75" y="608"/>
                      <a:pt x="79" y="616"/>
                    </a:cubicBezTo>
                    <a:cubicBezTo>
                      <a:pt x="81" y="619"/>
                      <a:pt x="83" y="621"/>
                      <a:pt x="86" y="622"/>
                    </a:cubicBezTo>
                    <a:cubicBezTo>
                      <a:pt x="92" y="623"/>
                      <a:pt x="105" y="619"/>
                      <a:pt x="130" y="606"/>
                    </a:cubicBezTo>
                    <a:cubicBezTo>
                      <a:pt x="121" y="613"/>
                      <a:pt x="119" y="618"/>
                      <a:pt x="123" y="624"/>
                    </a:cubicBezTo>
                    <a:cubicBezTo>
                      <a:pt x="124" y="626"/>
                      <a:pt x="126" y="628"/>
                      <a:pt x="128" y="628"/>
                    </a:cubicBezTo>
                    <a:cubicBezTo>
                      <a:pt x="134" y="630"/>
                      <a:pt x="134" y="630"/>
                      <a:pt x="271" y="551"/>
                    </a:cubicBezTo>
                    <a:cubicBezTo>
                      <a:pt x="305" y="531"/>
                      <a:pt x="346" y="507"/>
                      <a:pt x="385" y="486"/>
                    </a:cubicBezTo>
                    <a:cubicBezTo>
                      <a:pt x="352" y="506"/>
                      <a:pt x="318" y="527"/>
                      <a:pt x="290" y="543"/>
                    </a:cubicBezTo>
                    <a:cubicBezTo>
                      <a:pt x="260" y="562"/>
                      <a:pt x="231" y="579"/>
                      <a:pt x="211" y="591"/>
                    </a:cubicBezTo>
                    <a:cubicBezTo>
                      <a:pt x="200" y="598"/>
                      <a:pt x="192" y="603"/>
                      <a:pt x="187" y="607"/>
                    </a:cubicBezTo>
                    <a:cubicBezTo>
                      <a:pt x="179" y="612"/>
                      <a:pt x="172" y="617"/>
                      <a:pt x="176" y="625"/>
                    </a:cubicBezTo>
                    <a:cubicBezTo>
                      <a:pt x="177" y="627"/>
                      <a:pt x="179" y="629"/>
                      <a:pt x="182" y="630"/>
                    </a:cubicBezTo>
                    <a:cubicBezTo>
                      <a:pt x="187" y="631"/>
                      <a:pt x="187" y="631"/>
                      <a:pt x="290" y="571"/>
                    </a:cubicBezTo>
                    <a:cubicBezTo>
                      <a:pt x="303" y="563"/>
                      <a:pt x="317" y="555"/>
                      <a:pt x="332" y="546"/>
                    </a:cubicBezTo>
                    <a:cubicBezTo>
                      <a:pt x="312" y="559"/>
                      <a:pt x="292" y="571"/>
                      <a:pt x="276" y="582"/>
                    </a:cubicBezTo>
                    <a:cubicBezTo>
                      <a:pt x="262" y="591"/>
                      <a:pt x="251" y="599"/>
                      <a:pt x="244" y="604"/>
                    </a:cubicBezTo>
                    <a:cubicBezTo>
                      <a:pt x="234" y="611"/>
                      <a:pt x="225" y="618"/>
                      <a:pt x="230" y="626"/>
                    </a:cubicBezTo>
                    <a:cubicBezTo>
                      <a:pt x="231" y="628"/>
                      <a:pt x="233" y="630"/>
                      <a:pt x="236" y="631"/>
                    </a:cubicBezTo>
                    <a:cubicBezTo>
                      <a:pt x="244" y="633"/>
                      <a:pt x="256" y="627"/>
                      <a:pt x="361" y="563"/>
                    </a:cubicBezTo>
                    <a:cubicBezTo>
                      <a:pt x="366" y="560"/>
                      <a:pt x="370" y="558"/>
                      <a:pt x="374" y="555"/>
                    </a:cubicBezTo>
                    <a:cubicBezTo>
                      <a:pt x="354" y="568"/>
                      <a:pt x="336" y="581"/>
                      <a:pt x="322" y="591"/>
                    </a:cubicBezTo>
                    <a:cubicBezTo>
                      <a:pt x="292" y="612"/>
                      <a:pt x="286" y="617"/>
                      <a:pt x="291" y="625"/>
                    </a:cubicBezTo>
                    <a:cubicBezTo>
                      <a:pt x="292" y="627"/>
                      <a:pt x="294" y="629"/>
                      <a:pt x="296" y="630"/>
                    </a:cubicBezTo>
                    <a:cubicBezTo>
                      <a:pt x="301" y="631"/>
                      <a:pt x="301" y="631"/>
                      <a:pt x="344" y="605"/>
                    </a:cubicBezTo>
                    <a:cubicBezTo>
                      <a:pt x="355" y="599"/>
                      <a:pt x="369" y="590"/>
                      <a:pt x="382" y="582"/>
                    </a:cubicBezTo>
                    <a:cubicBezTo>
                      <a:pt x="353" y="614"/>
                      <a:pt x="351" y="616"/>
                      <a:pt x="355" y="623"/>
                    </a:cubicBezTo>
                    <a:cubicBezTo>
                      <a:pt x="356" y="625"/>
                      <a:pt x="358" y="626"/>
                      <a:pt x="360" y="627"/>
                    </a:cubicBezTo>
                    <a:cubicBezTo>
                      <a:pt x="363" y="628"/>
                      <a:pt x="365" y="628"/>
                      <a:pt x="376" y="622"/>
                    </a:cubicBezTo>
                    <a:cubicBezTo>
                      <a:pt x="381" y="619"/>
                      <a:pt x="387" y="615"/>
                      <a:pt x="397" y="610"/>
                    </a:cubicBezTo>
                    <a:cubicBezTo>
                      <a:pt x="402" y="607"/>
                      <a:pt x="407" y="604"/>
                      <a:pt x="408" y="603"/>
                    </a:cubicBezTo>
                    <a:cubicBezTo>
                      <a:pt x="409" y="603"/>
                      <a:pt x="409" y="603"/>
                      <a:pt x="409" y="603"/>
                    </a:cubicBezTo>
                    <a:cubicBezTo>
                      <a:pt x="414" y="600"/>
                      <a:pt x="415" y="595"/>
                      <a:pt x="413" y="590"/>
                    </a:cubicBezTo>
                    <a:cubicBezTo>
                      <a:pt x="412" y="588"/>
                      <a:pt x="410" y="587"/>
                      <a:pt x="407" y="586"/>
                    </a:cubicBezTo>
                    <a:cubicBezTo>
                      <a:pt x="406" y="586"/>
                      <a:pt x="405" y="585"/>
                      <a:pt x="403" y="586"/>
                    </a:cubicBezTo>
                    <a:cubicBezTo>
                      <a:pt x="428" y="559"/>
                      <a:pt x="429" y="557"/>
                      <a:pt x="426" y="550"/>
                    </a:cubicBezTo>
                    <a:cubicBezTo>
                      <a:pt x="424" y="548"/>
                      <a:pt x="422" y="546"/>
                      <a:pt x="420" y="546"/>
                    </a:cubicBezTo>
                    <a:cubicBezTo>
                      <a:pt x="438" y="533"/>
                      <a:pt x="456" y="521"/>
                      <a:pt x="471" y="511"/>
                    </a:cubicBezTo>
                    <a:cubicBezTo>
                      <a:pt x="504" y="487"/>
                      <a:pt x="510" y="482"/>
                      <a:pt x="505" y="473"/>
                    </a:cubicBezTo>
                    <a:cubicBezTo>
                      <a:pt x="504" y="471"/>
                      <a:pt x="502" y="469"/>
                      <a:pt x="499" y="468"/>
                    </a:cubicBezTo>
                    <a:cubicBezTo>
                      <a:pt x="496" y="468"/>
                      <a:pt x="491" y="468"/>
                      <a:pt x="483" y="472"/>
                    </a:cubicBezTo>
                    <a:cubicBezTo>
                      <a:pt x="493" y="465"/>
                      <a:pt x="501" y="460"/>
                      <a:pt x="506" y="456"/>
                    </a:cubicBezTo>
                    <a:cubicBezTo>
                      <a:pt x="516" y="449"/>
                      <a:pt x="524" y="443"/>
                      <a:pt x="519" y="435"/>
                    </a:cubicBezTo>
                    <a:cubicBezTo>
                      <a:pt x="518" y="433"/>
                      <a:pt x="516" y="431"/>
                      <a:pt x="513" y="430"/>
                    </a:cubicBezTo>
                    <a:cubicBezTo>
                      <a:pt x="510" y="430"/>
                      <a:pt x="506" y="430"/>
                      <a:pt x="499" y="433"/>
                    </a:cubicBezTo>
                    <a:cubicBezTo>
                      <a:pt x="514" y="422"/>
                      <a:pt x="524" y="413"/>
                      <a:pt x="519" y="404"/>
                    </a:cubicBezTo>
                    <a:cubicBezTo>
                      <a:pt x="518" y="402"/>
                      <a:pt x="515" y="400"/>
                      <a:pt x="513" y="400"/>
                    </a:cubicBezTo>
                    <a:cubicBezTo>
                      <a:pt x="507" y="398"/>
                      <a:pt x="493" y="404"/>
                      <a:pt x="384" y="465"/>
                    </a:cubicBezTo>
                    <a:cubicBezTo>
                      <a:pt x="397" y="457"/>
                      <a:pt x="410" y="450"/>
                      <a:pt x="421" y="443"/>
                    </a:cubicBezTo>
                    <a:cubicBezTo>
                      <a:pt x="449" y="426"/>
                      <a:pt x="472" y="412"/>
                      <a:pt x="489" y="402"/>
                    </a:cubicBezTo>
                    <a:cubicBezTo>
                      <a:pt x="497" y="397"/>
                      <a:pt x="504" y="393"/>
                      <a:pt x="508" y="390"/>
                    </a:cubicBezTo>
                    <a:cubicBezTo>
                      <a:pt x="515" y="385"/>
                      <a:pt x="522" y="381"/>
                      <a:pt x="518" y="373"/>
                    </a:cubicBezTo>
                    <a:cubicBezTo>
                      <a:pt x="517" y="371"/>
                      <a:pt x="514" y="369"/>
                      <a:pt x="511" y="368"/>
                    </a:cubicBezTo>
                    <a:cubicBezTo>
                      <a:pt x="507" y="367"/>
                      <a:pt x="500" y="369"/>
                      <a:pt x="489" y="373"/>
                    </a:cubicBezTo>
                    <a:cubicBezTo>
                      <a:pt x="497" y="368"/>
                      <a:pt x="504" y="364"/>
                      <a:pt x="510" y="360"/>
                    </a:cubicBezTo>
                    <a:cubicBezTo>
                      <a:pt x="525" y="350"/>
                      <a:pt x="532" y="346"/>
                      <a:pt x="527" y="337"/>
                    </a:cubicBezTo>
                    <a:cubicBezTo>
                      <a:pt x="526" y="335"/>
                      <a:pt x="524" y="334"/>
                      <a:pt x="522" y="333"/>
                    </a:cubicBezTo>
                    <a:close/>
                    <a:moveTo>
                      <a:pt x="308" y="261"/>
                    </a:moveTo>
                    <a:cubicBezTo>
                      <a:pt x="234" y="305"/>
                      <a:pt x="142" y="360"/>
                      <a:pt x="86" y="390"/>
                    </a:cubicBezTo>
                    <a:cubicBezTo>
                      <a:pt x="141" y="354"/>
                      <a:pt x="240" y="299"/>
                      <a:pt x="318" y="254"/>
                    </a:cubicBezTo>
                    <a:cubicBezTo>
                      <a:pt x="320" y="253"/>
                      <a:pt x="323" y="252"/>
                      <a:pt x="325" y="250"/>
                    </a:cubicBezTo>
                    <a:cubicBezTo>
                      <a:pt x="320" y="254"/>
                      <a:pt x="314" y="257"/>
                      <a:pt x="308" y="261"/>
                    </a:cubicBezTo>
                    <a:close/>
                    <a:moveTo>
                      <a:pt x="141" y="332"/>
                    </a:moveTo>
                    <a:cubicBezTo>
                      <a:pt x="175" y="312"/>
                      <a:pt x="213" y="289"/>
                      <a:pt x="249" y="268"/>
                    </a:cubicBezTo>
                    <a:cubicBezTo>
                      <a:pt x="278" y="252"/>
                      <a:pt x="303" y="238"/>
                      <a:pt x="326" y="224"/>
                    </a:cubicBezTo>
                    <a:cubicBezTo>
                      <a:pt x="266" y="259"/>
                      <a:pt x="197" y="300"/>
                      <a:pt x="141" y="332"/>
                    </a:cubicBezTo>
                    <a:close/>
                    <a:moveTo>
                      <a:pt x="407" y="603"/>
                    </a:moveTo>
                    <a:cubicBezTo>
                      <a:pt x="406" y="604"/>
                      <a:pt x="405" y="604"/>
                      <a:pt x="404" y="604"/>
                    </a:cubicBezTo>
                    <a:cubicBezTo>
                      <a:pt x="405" y="604"/>
                      <a:pt x="406" y="604"/>
                      <a:pt x="407" y="603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 flipH="1">
                <a:off x="380439" y="1205197"/>
                <a:ext cx="4447713" cy="4816091"/>
              </a:xfrm>
              <a:custGeom>
                <a:avLst/>
                <a:gdLst>
                  <a:gd name="T0" fmla="*/ 510 w 606"/>
                  <a:gd name="T1" fmla="*/ 252 h 656"/>
                  <a:gd name="T2" fmla="*/ 528 w 606"/>
                  <a:gd name="T3" fmla="*/ 556 h 656"/>
                  <a:gd name="T4" fmla="*/ 522 w 606"/>
                  <a:gd name="T5" fmla="*/ 99 h 656"/>
                  <a:gd name="T6" fmla="*/ 526 w 606"/>
                  <a:gd name="T7" fmla="*/ 12 h 656"/>
                  <a:gd name="T8" fmla="*/ 519 w 606"/>
                  <a:gd name="T9" fmla="*/ 6 h 656"/>
                  <a:gd name="T10" fmla="*/ 516 w 606"/>
                  <a:gd name="T11" fmla="*/ 6 h 656"/>
                  <a:gd name="T12" fmla="*/ 490 w 606"/>
                  <a:gd name="T13" fmla="*/ 6 h 656"/>
                  <a:gd name="T14" fmla="*/ 103 w 606"/>
                  <a:gd name="T15" fmla="*/ 7 h 656"/>
                  <a:gd name="T16" fmla="*/ 13 w 606"/>
                  <a:gd name="T17" fmla="*/ 5 h 656"/>
                  <a:gd name="T18" fmla="*/ 6 w 606"/>
                  <a:gd name="T19" fmla="*/ 12 h 656"/>
                  <a:gd name="T20" fmla="*/ 6 w 606"/>
                  <a:gd name="T21" fmla="*/ 21 h 656"/>
                  <a:gd name="T22" fmla="*/ 5 w 606"/>
                  <a:gd name="T23" fmla="*/ 54 h 656"/>
                  <a:gd name="T24" fmla="*/ 5 w 606"/>
                  <a:gd name="T25" fmla="*/ 273 h 656"/>
                  <a:gd name="T26" fmla="*/ 26 w 606"/>
                  <a:gd name="T27" fmla="*/ 522 h 656"/>
                  <a:gd name="T28" fmla="*/ 124 w 606"/>
                  <a:gd name="T29" fmla="*/ 623 h 656"/>
                  <a:gd name="T30" fmla="*/ 301 w 606"/>
                  <a:gd name="T31" fmla="*/ 638 h 656"/>
                  <a:gd name="T32" fmla="*/ 434 w 606"/>
                  <a:gd name="T33" fmla="*/ 621 h 656"/>
                  <a:gd name="T34" fmla="*/ 223 w 606"/>
                  <a:gd name="T35" fmla="*/ 623 h 656"/>
                  <a:gd name="T36" fmla="*/ 134 w 606"/>
                  <a:gd name="T37" fmla="*/ 613 h 656"/>
                  <a:gd name="T38" fmla="*/ 105 w 606"/>
                  <a:gd name="T39" fmla="*/ 534 h 656"/>
                  <a:gd name="T40" fmla="*/ 104 w 606"/>
                  <a:gd name="T41" fmla="*/ 529 h 656"/>
                  <a:gd name="T42" fmla="*/ 99 w 606"/>
                  <a:gd name="T43" fmla="*/ 523 h 656"/>
                  <a:gd name="T44" fmla="*/ 99 w 606"/>
                  <a:gd name="T45" fmla="*/ 523 h 656"/>
                  <a:gd name="T46" fmla="*/ 98 w 606"/>
                  <a:gd name="T47" fmla="*/ 523 h 656"/>
                  <a:gd name="T48" fmla="*/ 77 w 606"/>
                  <a:gd name="T49" fmla="*/ 519 h 656"/>
                  <a:gd name="T50" fmla="*/ 33 w 606"/>
                  <a:gd name="T51" fmla="*/ 498 h 656"/>
                  <a:gd name="T52" fmla="*/ 16 w 606"/>
                  <a:gd name="T53" fmla="*/ 122 h 656"/>
                  <a:gd name="T54" fmla="*/ 18 w 606"/>
                  <a:gd name="T55" fmla="*/ 18 h 656"/>
                  <a:gd name="T56" fmla="*/ 40 w 606"/>
                  <a:gd name="T57" fmla="*/ 17 h 656"/>
                  <a:gd name="T58" fmla="*/ 448 w 606"/>
                  <a:gd name="T59" fmla="*/ 17 h 656"/>
                  <a:gd name="T60" fmla="*/ 512 w 606"/>
                  <a:gd name="T61" fmla="*/ 15 h 656"/>
                  <a:gd name="T62" fmla="*/ 516 w 606"/>
                  <a:gd name="T63" fmla="*/ 23 h 656"/>
                  <a:gd name="T64" fmla="*/ 51 w 606"/>
                  <a:gd name="T65" fmla="*/ 517 h 656"/>
                  <a:gd name="T66" fmla="*/ 88 w 606"/>
                  <a:gd name="T67" fmla="*/ 532 h 656"/>
                  <a:gd name="T68" fmla="*/ 94 w 606"/>
                  <a:gd name="T69" fmla="*/ 534 h 656"/>
                  <a:gd name="T70" fmla="*/ 100 w 606"/>
                  <a:gd name="T71" fmla="*/ 593 h 656"/>
                  <a:gd name="T72" fmla="*/ 51 w 606"/>
                  <a:gd name="T73" fmla="*/ 517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6" h="656">
                    <a:moveTo>
                      <a:pt x="512" y="104"/>
                    </a:moveTo>
                    <a:cubicBezTo>
                      <a:pt x="511" y="157"/>
                      <a:pt x="510" y="206"/>
                      <a:pt x="510" y="252"/>
                    </a:cubicBezTo>
                    <a:cubicBezTo>
                      <a:pt x="511" y="435"/>
                      <a:pt x="522" y="557"/>
                      <a:pt x="522" y="556"/>
                    </a:cubicBezTo>
                    <a:cubicBezTo>
                      <a:pt x="531" y="656"/>
                      <a:pt x="530" y="613"/>
                      <a:pt x="528" y="556"/>
                    </a:cubicBezTo>
                    <a:cubicBezTo>
                      <a:pt x="527" y="542"/>
                      <a:pt x="518" y="420"/>
                      <a:pt x="519" y="242"/>
                    </a:cubicBezTo>
                    <a:cubicBezTo>
                      <a:pt x="519" y="198"/>
                      <a:pt x="520" y="150"/>
                      <a:pt x="522" y="99"/>
                    </a:cubicBezTo>
                    <a:cubicBezTo>
                      <a:pt x="523" y="74"/>
                      <a:pt x="524" y="48"/>
                      <a:pt x="525" y="22"/>
                    </a:cubicBezTo>
                    <a:cubicBezTo>
                      <a:pt x="526" y="12"/>
                      <a:pt x="526" y="12"/>
                      <a:pt x="526" y="12"/>
                    </a:cubicBezTo>
                    <a:cubicBezTo>
                      <a:pt x="527" y="13"/>
                      <a:pt x="515" y="0"/>
                      <a:pt x="520" y="6"/>
                    </a:cubicBezTo>
                    <a:cubicBezTo>
                      <a:pt x="519" y="6"/>
                      <a:pt x="519" y="6"/>
                      <a:pt x="519" y="6"/>
                    </a:cubicBezTo>
                    <a:cubicBezTo>
                      <a:pt x="518" y="6"/>
                      <a:pt x="518" y="6"/>
                      <a:pt x="518" y="6"/>
                    </a:cubicBezTo>
                    <a:cubicBezTo>
                      <a:pt x="516" y="6"/>
                      <a:pt x="516" y="6"/>
                      <a:pt x="516" y="6"/>
                    </a:cubicBezTo>
                    <a:cubicBezTo>
                      <a:pt x="511" y="6"/>
                      <a:pt x="511" y="6"/>
                      <a:pt x="511" y="6"/>
                    </a:cubicBezTo>
                    <a:cubicBezTo>
                      <a:pt x="490" y="6"/>
                      <a:pt x="490" y="6"/>
                      <a:pt x="490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339" y="8"/>
                      <a:pt x="221" y="8"/>
                      <a:pt x="103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0" y="17"/>
                      <a:pt x="9" y="9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57"/>
                      <a:pt x="4" y="216"/>
                      <a:pt x="5" y="273"/>
                    </a:cubicBezTo>
                    <a:cubicBezTo>
                      <a:pt x="6" y="330"/>
                      <a:pt x="8" y="385"/>
                      <a:pt x="12" y="439"/>
                    </a:cubicBezTo>
                    <a:cubicBezTo>
                      <a:pt x="15" y="466"/>
                      <a:pt x="17" y="495"/>
                      <a:pt x="26" y="522"/>
                    </a:cubicBezTo>
                    <a:cubicBezTo>
                      <a:pt x="37" y="547"/>
                      <a:pt x="48" y="565"/>
                      <a:pt x="65" y="582"/>
                    </a:cubicBezTo>
                    <a:cubicBezTo>
                      <a:pt x="83" y="600"/>
                      <a:pt x="103" y="612"/>
                      <a:pt x="124" y="623"/>
                    </a:cubicBezTo>
                    <a:cubicBezTo>
                      <a:pt x="149" y="630"/>
                      <a:pt x="168" y="630"/>
                      <a:pt x="190" y="633"/>
                    </a:cubicBezTo>
                    <a:cubicBezTo>
                      <a:pt x="231" y="637"/>
                      <a:pt x="268" y="638"/>
                      <a:pt x="301" y="638"/>
                    </a:cubicBezTo>
                    <a:cubicBezTo>
                      <a:pt x="367" y="638"/>
                      <a:pt x="413" y="634"/>
                      <a:pt x="435" y="633"/>
                    </a:cubicBezTo>
                    <a:cubicBezTo>
                      <a:pt x="606" y="613"/>
                      <a:pt x="505" y="618"/>
                      <a:pt x="434" y="621"/>
                    </a:cubicBezTo>
                    <a:cubicBezTo>
                      <a:pt x="425" y="621"/>
                      <a:pt x="387" y="625"/>
                      <a:pt x="327" y="625"/>
                    </a:cubicBezTo>
                    <a:cubicBezTo>
                      <a:pt x="298" y="626"/>
                      <a:pt x="262" y="626"/>
                      <a:pt x="223" y="623"/>
                    </a:cubicBezTo>
                    <a:cubicBezTo>
                      <a:pt x="203" y="622"/>
                      <a:pt x="182" y="620"/>
                      <a:pt x="160" y="617"/>
                    </a:cubicBezTo>
                    <a:cubicBezTo>
                      <a:pt x="152" y="615"/>
                      <a:pt x="141" y="615"/>
                      <a:pt x="134" y="613"/>
                    </a:cubicBezTo>
                    <a:cubicBezTo>
                      <a:pt x="134" y="612"/>
                      <a:pt x="134" y="612"/>
                      <a:pt x="134" y="611"/>
                    </a:cubicBezTo>
                    <a:cubicBezTo>
                      <a:pt x="134" y="608"/>
                      <a:pt x="111" y="573"/>
                      <a:pt x="105" y="534"/>
                    </a:cubicBezTo>
                    <a:cubicBezTo>
                      <a:pt x="104" y="530"/>
                      <a:pt x="104" y="530"/>
                      <a:pt x="104" y="530"/>
                    </a:cubicBezTo>
                    <a:cubicBezTo>
                      <a:pt x="104" y="529"/>
                      <a:pt x="104" y="529"/>
                      <a:pt x="104" y="529"/>
                    </a:cubicBezTo>
                    <a:cubicBezTo>
                      <a:pt x="104" y="528"/>
                      <a:pt x="104" y="528"/>
                      <a:pt x="104" y="528"/>
                    </a:cubicBezTo>
                    <a:cubicBezTo>
                      <a:pt x="104" y="525"/>
                      <a:pt x="102" y="525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8" y="523"/>
                      <a:pt x="98" y="523"/>
                      <a:pt x="98" y="523"/>
                    </a:cubicBezTo>
                    <a:cubicBezTo>
                      <a:pt x="91" y="522"/>
                      <a:pt x="91" y="522"/>
                      <a:pt x="91" y="522"/>
                    </a:cubicBezTo>
                    <a:cubicBezTo>
                      <a:pt x="86" y="521"/>
                      <a:pt x="82" y="520"/>
                      <a:pt x="77" y="519"/>
                    </a:cubicBezTo>
                    <a:cubicBezTo>
                      <a:pt x="69" y="516"/>
                      <a:pt x="61" y="513"/>
                      <a:pt x="54" y="510"/>
                    </a:cubicBezTo>
                    <a:cubicBezTo>
                      <a:pt x="43" y="504"/>
                      <a:pt x="35" y="499"/>
                      <a:pt x="33" y="498"/>
                    </a:cubicBezTo>
                    <a:cubicBezTo>
                      <a:pt x="18" y="440"/>
                      <a:pt x="23" y="369"/>
                      <a:pt x="18" y="301"/>
                    </a:cubicBezTo>
                    <a:cubicBezTo>
                      <a:pt x="16" y="243"/>
                      <a:pt x="16" y="183"/>
                      <a:pt x="16" y="122"/>
                    </a:cubicBezTo>
                    <a:cubicBezTo>
                      <a:pt x="16" y="91"/>
                      <a:pt x="17" y="60"/>
                      <a:pt x="17" y="2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210" y="19"/>
                      <a:pt x="333" y="19"/>
                      <a:pt x="448" y="17"/>
                    </a:cubicBezTo>
                    <a:cubicBezTo>
                      <a:pt x="491" y="16"/>
                      <a:pt x="491" y="16"/>
                      <a:pt x="491" y="16"/>
                    </a:cubicBezTo>
                    <a:cubicBezTo>
                      <a:pt x="512" y="15"/>
                      <a:pt x="512" y="15"/>
                      <a:pt x="512" y="15"/>
                    </a:cubicBezTo>
                    <a:cubicBezTo>
                      <a:pt x="516" y="15"/>
                      <a:pt x="516" y="15"/>
                      <a:pt x="516" y="15"/>
                    </a:cubicBezTo>
                    <a:cubicBezTo>
                      <a:pt x="516" y="23"/>
                      <a:pt x="516" y="23"/>
                      <a:pt x="516" y="23"/>
                    </a:cubicBezTo>
                    <a:cubicBezTo>
                      <a:pt x="514" y="51"/>
                      <a:pt x="513" y="78"/>
                      <a:pt x="512" y="104"/>
                    </a:cubicBezTo>
                    <a:close/>
                    <a:moveTo>
                      <a:pt x="51" y="517"/>
                    </a:moveTo>
                    <a:cubicBezTo>
                      <a:pt x="57" y="521"/>
                      <a:pt x="65" y="525"/>
                      <a:pt x="74" y="528"/>
                    </a:cubicBezTo>
                    <a:cubicBezTo>
                      <a:pt x="79" y="530"/>
                      <a:pt x="83" y="531"/>
                      <a:pt x="88" y="532"/>
                    </a:cubicBezTo>
                    <a:cubicBezTo>
                      <a:pt x="93" y="534"/>
                      <a:pt x="93" y="534"/>
                      <a:pt x="93" y="534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6" y="562"/>
                      <a:pt x="108" y="589"/>
                      <a:pt x="116" y="604"/>
                    </a:cubicBezTo>
                    <a:cubicBezTo>
                      <a:pt x="111" y="601"/>
                      <a:pt x="106" y="597"/>
                      <a:pt x="100" y="593"/>
                    </a:cubicBezTo>
                    <a:cubicBezTo>
                      <a:pt x="66" y="573"/>
                      <a:pt x="47" y="543"/>
                      <a:pt x="36" y="508"/>
                    </a:cubicBezTo>
                    <a:cubicBezTo>
                      <a:pt x="40" y="510"/>
                      <a:pt x="45" y="514"/>
                      <a:pt x="51" y="5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Shape 927"/>
            <p:cNvSpPr/>
            <p:nvPr/>
          </p:nvSpPr>
          <p:spPr>
            <a:xfrm>
              <a:off x="5311129" y="2996952"/>
              <a:ext cx="2736305" cy="812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400"/>
                </a:spcBef>
                <a:defRPr sz="2000">
                  <a:solidFill>
                    <a:srgbClr val="1F497D"/>
                  </a:solidFill>
                  <a:latin typeface="Segoe Print"/>
                  <a:ea typeface="Segoe Print"/>
                  <a:cs typeface="Segoe Print"/>
                  <a:sym typeface="Segoe Prin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400" b="1" dirty="0" err="1">
                  <a:solidFill>
                    <a:srgbClr val="1F497D"/>
                  </a:solidFill>
                </a:rPr>
                <a:t>Coraggio</a:t>
              </a:r>
              <a:endParaRPr lang="en-US" sz="4400" b="1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4" name="Grupa 36"/>
          <p:cNvGrpSpPr/>
          <p:nvPr/>
        </p:nvGrpSpPr>
        <p:grpSpPr>
          <a:xfrm flipH="1">
            <a:off x="924649" y="1681533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5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upa 36"/>
          <p:cNvGrpSpPr/>
          <p:nvPr/>
        </p:nvGrpSpPr>
        <p:grpSpPr>
          <a:xfrm flipH="1" flipV="1">
            <a:off x="937286" y="4401522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36"/>
          <p:cNvGrpSpPr/>
          <p:nvPr/>
        </p:nvGrpSpPr>
        <p:grpSpPr>
          <a:xfrm flipH="1">
            <a:off x="956792" y="3151973"/>
            <a:ext cx="3361552" cy="217486"/>
            <a:chOff x="5519542" y="1950000"/>
            <a:chExt cx="3156913" cy="204246"/>
          </a:xfrm>
          <a:solidFill>
            <a:schemeClr val="accent3"/>
          </a:solidFill>
        </p:grpSpPr>
        <p:sp>
          <p:nvSpPr>
            <p:cNvPr id="21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12"/>
          <p:cNvSpPr/>
          <p:nvPr/>
        </p:nvSpPr>
        <p:spPr>
          <a:xfrm flipH="1">
            <a:off x="8567934" y="103063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Per </a:t>
            </a:r>
            <a:r>
              <a:rPr lang="en-US" sz="1900" kern="1200" dirty="0" err="1">
                <a:solidFill>
                  <a:schemeClr val="tx1"/>
                </a:solidFill>
              </a:rPr>
              <a:t>responsabilizzare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 flipH="1">
            <a:off x="8903491" y="2500877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Rendere</a:t>
            </a:r>
            <a:r>
              <a:rPr lang="en-US" sz="1900" kern="1200" dirty="0">
                <a:solidFill>
                  <a:schemeClr val="tx1"/>
                </a:solidFill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</a:rPr>
              <a:t>autonomi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5" name="Rectangle 14"/>
          <p:cNvSpPr/>
          <p:nvPr/>
        </p:nvSpPr>
        <p:spPr>
          <a:xfrm flipH="1">
            <a:off x="8370092" y="4274747"/>
            <a:ext cx="382190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err="1">
                <a:solidFill>
                  <a:schemeClr val="tx1"/>
                </a:solidFill>
              </a:rPr>
              <a:t>Scardinare</a:t>
            </a:r>
            <a:r>
              <a:rPr lang="en-US" sz="1900" dirty="0">
                <a:solidFill>
                  <a:schemeClr val="tx1"/>
                </a:solidFill>
              </a:rPr>
              <a:t> la zona di Comfort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26" name="Grupa 36"/>
          <p:cNvGrpSpPr/>
          <p:nvPr/>
        </p:nvGrpSpPr>
        <p:grpSpPr>
          <a:xfrm>
            <a:off x="8150949" y="1633627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upa 36"/>
          <p:cNvGrpSpPr/>
          <p:nvPr/>
        </p:nvGrpSpPr>
        <p:grpSpPr>
          <a:xfrm flipV="1">
            <a:off x="8163586" y="4353616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upa 36"/>
          <p:cNvGrpSpPr/>
          <p:nvPr/>
        </p:nvGrpSpPr>
        <p:grpSpPr>
          <a:xfrm>
            <a:off x="8183092" y="3104067"/>
            <a:ext cx="3361552" cy="217486"/>
            <a:chOff x="5519542" y="1950000"/>
            <a:chExt cx="3156913" cy="204246"/>
          </a:xfrm>
          <a:solidFill>
            <a:srgbClr val="FFC000"/>
          </a:solidFill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81"/>
          <p:cNvGrpSpPr/>
          <p:nvPr/>
        </p:nvGrpSpPr>
        <p:grpSpPr>
          <a:xfrm rot="16200000">
            <a:off x="4065800" y="2030085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310973" y="3285546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4118999" y="428089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a 81"/>
          <p:cNvGrpSpPr/>
          <p:nvPr/>
        </p:nvGrpSpPr>
        <p:grpSpPr>
          <a:xfrm rot="16200000">
            <a:off x="7662183" y="198217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upa 81"/>
          <p:cNvGrpSpPr/>
          <p:nvPr/>
        </p:nvGrpSpPr>
        <p:grpSpPr>
          <a:xfrm rot="16200000">
            <a:off x="7845911" y="3224743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upa 81"/>
          <p:cNvGrpSpPr/>
          <p:nvPr/>
        </p:nvGrpSpPr>
        <p:grpSpPr>
          <a:xfrm rot="16200000">
            <a:off x="7619658" y="421116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12"/>
          <p:cNvSpPr/>
          <p:nvPr/>
        </p:nvSpPr>
        <p:spPr>
          <a:xfrm flipH="1">
            <a:off x="4703828" y="4717189"/>
            <a:ext cx="3085988" cy="1632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Delegando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Agile Leadership 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Fare la cosa giusta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Entrare nella mischia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Trasparenza</a:t>
            </a:r>
          </a:p>
        </p:txBody>
      </p:sp>
    </p:spTree>
    <p:extLst>
      <p:ext uri="{BB962C8B-B14F-4D97-AF65-F5344CB8AC3E}">
        <p14:creationId xmlns:p14="http://schemas.microsoft.com/office/powerpoint/2010/main" val="6147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Focus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559592" y="6575424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Rectangle 12"/>
          <p:cNvSpPr/>
          <p:nvPr/>
        </p:nvSpPr>
        <p:spPr>
          <a:xfrm>
            <a:off x="800892" y="99452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Qualità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800891" y="2540344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Processo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8" name="Rectangle 14"/>
          <p:cNvSpPr/>
          <p:nvPr/>
        </p:nvSpPr>
        <p:spPr>
          <a:xfrm>
            <a:off x="800892" y="4208353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Comunicazione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22"/>
          <p:cNvGrpSpPr/>
          <p:nvPr/>
        </p:nvGrpSpPr>
        <p:grpSpPr>
          <a:xfrm>
            <a:off x="4473300" y="1445777"/>
            <a:ext cx="3339312" cy="3163876"/>
            <a:chOff x="5080601" y="1754217"/>
            <a:chExt cx="3339312" cy="3163876"/>
          </a:xfrm>
        </p:grpSpPr>
        <p:grpSp>
          <p:nvGrpSpPr>
            <p:cNvPr id="10" name="Grupa 42"/>
            <p:cNvGrpSpPr/>
            <p:nvPr/>
          </p:nvGrpSpPr>
          <p:grpSpPr>
            <a:xfrm rot="16200000" flipH="1">
              <a:off x="5168319" y="1666499"/>
              <a:ext cx="3163876" cy="3339312"/>
              <a:chOff x="380439" y="1205197"/>
              <a:chExt cx="4447713" cy="4816091"/>
            </a:xfrm>
          </p:grpSpPr>
          <p:sp>
            <p:nvSpPr>
              <p:cNvPr id="12" name="Freeform 15"/>
              <p:cNvSpPr>
                <a:spLocks noEditPoints="1"/>
              </p:cNvSpPr>
              <p:nvPr/>
            </p:nvSpPr>
            <p:spPr bwMode="auto">
              <a:xfrm>
                <a:off x="914400" y="1239884"/>
                <a:ext cx="3883935" cy="4619318"/>
              </a:xfrm>
              <a:custGeom>
                <a:avLst/>
                <a:gdLst>
                  <a:gd name="T0" fmla="*/ 309 w 532"/>
                  <a:gd name="T1" fmla="*/ 450 h 633"/>
                  <a:gd name="T2" fmla="*/ 521 w 532"/>
                  <a:gd name="T3" fmla="*/ 300 h 633"/>
                  <a:gd name="T4" fmla="*/ 516 w 532"/>
                  <a:gd name="T5" fmla="*/ 272 h 633"/>
                  <a:gd name="T6" fmla="*/ 479 w 532"/>
                  <a:gd name="T7" fmla="*/ 251 h 633"/>
                  <a:gd name="T8" fmla="*/ 515 w 532"/>
                  <a:gd name="T9" fmla="*/ 209 h 633"/>
                  <a:gd name="T10" fmla="*/ 511 w 532"/>
                  <a:gd name="T11" fmla="*/ 178 h 633"/>
                  <a:gd name="T12" fmla="*/ 527 w 532"/>
                  <a:gd name="T13" fmla="*/ 148 h 633"/>
                  <a:gd name="T14" fmla="*/ 522 w 532"/>
                  <a:gd name="T15" fmla="*/ 120 h 633"/>
                  <a:gd name="T16" fmla="*/ 511 w 532"/>
                  <a:gd name="T17" fmla="*/ 88 h 633"/>
                  <a:gd name="T18" fmla="*/ 512 w 532"/>
                  <a:gd name="T19" fmla="*/ 55 h 633"/>
                  <a:gd name="T20" fmla="*/ 478 w 532"/>
                  <a:gd name="T21" fmla="*/ 62 h 633"/>
                  <a:gd name="T22" fmla="*/ 466 w 532"/>
                  <a:gd name="T23" fmla="*/ 35 h 633"/>
                  <a:gd name="T24" fmla="*/ 314 w 532"/>
                  <a:gd name="T25" fmla="*/ 98 h 633"/>
                  <a:gd name="T26" fmla="*/ 419 w 532"/>
                  <a:gd name="T27" fmla="*/ 8 h 633"/>
                  <a:gd name="T28" fmla="*/ 299 w 532"/>
                  <a:gd name="T29" fmla="*/ 33 h 633"/>
                  <a:gd name="T30" fmla="*/ 215 w 532"/>
                  <a:gd name="T31" fmla="*/ 49 h 633"/>
                  <a:gd name="T32" fmla="*/ 137 w 532"/>
                  <a:gd name="T33" fmla="*/ 65 h 633"/>
                  <a:gd name="T34" fmla="*/ 113 w 532"/>
                  <a:gd name="T35" fmla="*/ 42 h 633"/>
                  <a:gd name="T36" fmla="*/ 71 w 532"/>
                  <a:gd name="T37" fmla="*/ 39 h 633"/>
                  <a:gd name="T38" fmla="*/ 41 w 532"/>
                  <a:gd name="T39" fmla="*/ 22 h 633"/>
                  <a:gd name="T40" fmla="*/ 16 w 532"/>
                  <a:gd name="T41" fmla="*/ 3 h 633"/>
                  <a:gd name="T42" fmla="*/ 14 w 532"/>
                  <a:gd name="T43" fmla="*/ 47 h 633"/>
                  <a:gd name="T44" fmla="*/ 22 w 532"/>
                  <a:gd name="T45" fmla="*/ 76 h 633"/>
                  <a:gd name="T46" fmla="*/ 21 w 532"/>
                  <a:gd name="T47" fmla="*/ 107 h 633"/>
                  <a:gd name="T48" fmla="*/ 52 w 532"/>
                  <a:gd name="T49" fmla="*/ 104 h 633"/>
                  <a:gd name="T50" fmla="*/ 55 w 532"/>
                  <a:gd name="T51" fmla="*/ 135 h 633"/>
                  <a:gd name="T52" fmla="*/ 90 w 532"/>
                  <a:gd name="T53" fmla="*/ 143 h 633"/>
                  <a:gd name="T54" fmla="*/ 174 w 532"/>
                  <a:gd name="T55" fmla="*/ 128 h 633"/>
                  <a:gd name="T56" fmla="*/ 25 w 532"/>
                  <a:gd name="T57" fmla="*/ 233 h 633"/>
                  <a:gd name="T58" fmla="*/ 36 w 532"/>
                  <a:gd name="T59" fmla="*/ 248 h 633"/>
                  <a:gd name="T60" fmla="*/ 27 w 532"/>
                  <a:gd name="T61" fmla="*/ 298 h 633"/>
                  <a:gd name="T62" fmla="*/ 141 w 532"/>
                  <a:gd name="T63" fmla="*/ 244 h 633"/>
                  <a:gd name="T64" fmla="*/ 40 w 532"/>
                  <a:gd name="T65" fmla="*/ 338 h 633"/>
                  <a:gd name="T66" fmla="*/ 39 w 532"/>
                  <a:gd name="T67" fmla="*/ 372 h 633"/>
                  <a:gd name="T68" fmla="*/ 28 w 532"/>
                  <a:gd name="T69" fmla="*/ 425 h 633"/>
                  <a:gd name="T70" fmla="*/ 30 w 532"/>
                  <a:gd name="T71" fmla="*/ 442 h 633"/>
                  <a:gd name="T72" fmla="*/ 11 w 532"/>
                  <a:gd name="T73" fmla="*/ 497 h 633"/>
                  <a:gd name="T74" fmla="*/ 17 w 532"/>
                  <a:gd name="T75" fmla="*/ 533 h 633"/>
                  <a:gd name="T76" fmla="*/ 52 w 532"/>
                  <a:gd name="T77" fmla="*/ 525 h 633"/>
                  <a:gd name="T78" fmla="*/ 28 w 532"/>
                  <a:gd name="T79" fmla="*/ 563 h 633"/>
                  <a:gd name="T80" fmla="*/ 427 w 532"/>
                  <a:gd name="T81" fmla="*/ 360 h 633"/>
                  <a:gd name="T82" fmla="*/ 34 w 532"/>
                  <a:gd name="T83" fmla="*/ 611 h 633"/>
                  <a:gd name="T84" fmla="*/ 86 w 532"/>
                  <a:gd name="T85" fmla="*/ 622 h 633"/>
                  <a:gd name="T86" fmla="*/ 271 w 532"/>
                  <a:gd name="T87" fmla="*/ 551 h 633"/>
                  <a:gd name="T88" fmla="*/ 187 w 532"/>
                  <a:gd name="T89" fmla="*/ 607 h 633"/>
                  <a:gd name="T90" fmla="*/ 332 w 532"/>
                  <a:gd name="T91" fmla="*/ 546 h 633"/>
                  <a:gd name="T92" fmla="*/ 236 w 532"/>
                  <a:gd name="T93" fmla="*/ 631 h 633"/>
                  <a:gd name="T94" fmla="*/ 291 w 532"/>
                  <a:gd name="T95" fmla="*/ 625 h 633"/>
                  <a:gd name="T96" fmla="*/ 355 w 532"/>
                  <a:gd name="T97" fmla="*/ 623 h 633"/>
                  <a:gd name="T98" fmla="*/ 408 w 532"/>
                  <a:gd name="T99" fmla="*/ 603 h 633"/>
                  <a:gd name="T100" fmla="*/ 403 w 532"/>
                  <a:gd name="T101" fmla="*/ 586 h 633"/>
                  <a:gd name="T102" fmla="*/ 505 w 532"/>
                  <a:gd name="T103" fmla="*/ 473 h 633"/>
                  <a:gd name="T104" fmla="*/ 519 w 532"/>
                  <a:gd name="T105" fmla="*/ 435 h 633"/>
                  <a:gd name="T106" fmla="*/ 513 w 532"/>
                  <a:gd name="T107" fmla="*/ 400 h 633"/>
                  <a:gd name="T108" fmla="*/ 508 w 532"/>
                  <a:gd name="T109" fmla="*/ 390 h 633"/>
                  <a:gd name="T110" fmla="*/ 510 w 532"/>
                  <a:gd name="T111" fmla="*/ 360 h 633"/>
                  <a:gd name="T112" fmla="*/ 86 w 532"/>
                  <a:gd name="T113" fmla="*/ 390 h 633"/>
                  <a:gd name="T114" fmla="*/ 141 w 532"/>
                  <a:gd name="T115" fmla="*/ 332 h 633"/>
                  <a:gd name="T116" fmla="*/ 407 w 532"/>
                  <a:gd name="T117" fmla="*/ 60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2" h="633">
                    <a:moveTo>
                      <a:pt x="522" y="333"/>
                    </a:moveTo>
                    <a:cubicBezTo>
                      <a:pt x="517" y="332"/>
                      <a:pt x="517" y="332"/>
                      <a:pt x="399" y="400"/>
                    </a:cubicBezTo>
                    <a:cubicBezTo>
                      <a:pt x="340" y="434"/>
                      <a:pt x="256" y="483"/>
                      <a:pt x="185" y="523"/>
                    </a:cubicBezTo>
                    <a:cubicBezTo>
                      <a:pt x="226" y="499"/>
                      <a:pt x="270" y="473"/>
                      <a:pt x="309" y="450"/>
                    </a:cubicBezTo>
                    <a:cubicBezTo>
                      <a:pt x="366" y="416"/>
                      <a:pt x="420" y="385"/>
                      <a:pt x="460" y="360"/>
                    </a:cubicBezTo>
                    <a:cubicBezTo>
                      <a:pt x="482" y="347"/>
                      <a:pt x="497" y="337"/>
                      <a:pt x="508" y="330"/>
                    </a:cubicBezTo>
                    <a:cubicBezTo>
                      <a:pt x="523" y="320"/>
                      <a:pt x="532" y="314"/>
                      <a:pt x="527" y="305"/>
                    </a:cubicBezTo>
                    <a:cubicBezTo>
                      <a:pt x="526" y="302"/>
                      <a:pt x="524" y="300"/>
                      <a:pt x="521" y="300"/>
                    </a:cubicBezTo>
                    <a:cubicBezTo>
                      <a:pt x="517" y="299"/>
                      <a:pt x="513" y="298"/>
                      <a:pt x="491" y="307"/>
                    </a:cubicBezTo>
                    <a:cubicBezTo>
                      <a:pt x="498" y="303"/>
                      <a:pt x="505" y="299"/>
                      <a:pt x="509" y="296"/>
                    </a:cubicBezTo>
                    <a:cubicBezTo>
                      <a:pt x="520" y="289"/>
                      <a:pt x="527" y="285"/>
                      <a:pt x="522" y="277"/>
                    </a:cubicBezTo>
                    <a:cubicBezTo>
                      <a:pt x="521" y="275"/>
                      <a:pt x="519" y="273"/>
                      <a:pt x="516" y="272"/>
                    </a:cubicBezTo>
                    <a:cubicBezTo>
                      <a:pt x="513" y="271"/>
                      <a:pt x="508" y="272"/>
                      <a:pt x="499" y="276"/>
                    </a:cubicBezTo>
                    <a:cubicBezTo>
                      <a:pt x="522" y="260"/>
                      <a:pt x="526" y="253"/>
                      <a:pt x="522" y="246"/>
                    </a:cubicBezTo>
                    <a:cubicBezTo>
                      <a:pt x="521" y="243"/>
                      <a:pt x="518" y="241"/>
                      <a:pt x="515" y="240"/>
                    </a:cubicBezTo>
                    <a:cubicBezTo>
                      <a:pt x="510" y="239"/>
                      <a:pt x="498" y="242"/>
                      <a:pt x="479" y="251"/>
                    </a:cubicBezTo>
                    <a:cubicBezTo>
                      <a:pt x="481" y="250"/>
                      <a:pt x="484" y="248"/>
                      <a:pt x="486" y="247"/>
                    </a:cubicBezTo>
                    <a:cubicBezTo>
                      <a:pt x="497" y="241"/>
                      <a:pt x="505" y="236"/>
                      <a:pt x="510" y="233"/>
                    </a:cubicBezTo>
                    <a:cubicBezTo>
                      <a:pt x="519" y="227"/>
                      <a:pt x="526" y="223"/>
                      <a:pt x="522" y="215"/>
                    </a:cubicBezTo>
                    <a:cubicBezTo>
                      <a:pt x="520" y="212"/>
                      <a:pt x="518" y="210"/>
                      <a:pt x="515" y="209"/>
                    </a:cubicBezTo>
                    <a:cubicBezTo>
                      <a:pt x="510" y="208"/>
                      <a:pt x="501" y="210"/>
                      <a:pt x="487" y="216"/>
                    </a:cubicBezTo>
                    <a:cubicBezTo>
                      <a:pt x="491" y="213"/>
                      <a:pt x="495" y="211"/>
                      <a:pt x="499" y="209"/>
                    </a:cubicBezTo>
                    <a:cubicBezTo>
                      <a:pt x="513" y="199"/>
                      <a:pt x="523" y="192"/>
                      <a:pt x="518" y="183"/>
                    </a:cubicBezTo>
                    <a:cubicBezTo>
                      <a:pt x="516" y="181"/>
                      <a:pt x="514" y="179"/>
                      <a:pt x="511" y="178"/>
                    </a:cubicBezTo>
                    <a:cubicBezTo>
                      <a:pt x="508" y="178"/>
                      <a:pt x="505" y="177"/>
                      <a:pt x="489" y="184"/>
                    </a:cubicBezTo>
                    <a:cubicBezTo>
                      <a:pt x="494" y="181"/>
                      <a:pt x="498" y="178"/>
                      <a:pt x="502" y="175"/>
                    </a:cubicBezTo>
                    <a:cubicBezTo>
                      <a:pt x="510" y="170"/>
                      <a:pt x="515" y="167"/>
                      <a:pt x="519" y="164"/>
                    </a:cubicBezTo>
                    <a:cubicBezTo>
                      <a:pt x="524" y="161"/>
                      <a:pt x="531" y="156"/>
                      <a:pt x="527" y="148"/>
                    </a:cubicBezTo>
                    <a:cubicBezTo>
                      <a:pt x="525" y="146"/>
                      <a:pt x="523" y="144"/>
                      <a:pt x="521" y="143"/>
                    </a:cubicBezTo>
                    <a:cubicBezTo>
                      <a:pt x="517" y="142"/>
                      <a:pt x="509" y="145"/>
                      <a:pt x="490" y="154"/>
                    </a:cubicBezTo>
                    <a:cubicBezTo>
                      <a:pt x="496" y="151"/>
                      <a:pt x="501" y="147"/>
                      <a:pt x="505" y="145"/>
                    </a:cubicBezTo>
                    <a:cubicBezTo>
                      <a:pt x="517" y="137"/>
                      <a:pt x="528" y="129"/>
                      <a:pt x="522" y="120"/>
                    </a:cubicBezTo>
                    <a:cubicBezTo>
                      <a:pt x="521" y="118"/>
                      <a:pt x="519" y="116"/>
                      <a:pt x="517" y="115"/>
                    </a:cubicBezTo>
                    <a:cubicBezTo>
                      <a:pt x="513" y="114"/>
                      <a:pt x="512" y="114"/>
                      <a:pt x="456" y="147"/>
                    </a:cubicBezTo>
                    <a:cubicBezTo>
                      <a:pt x="520" y="107"/>
                      <a:pt x="521" y="100"/>
                      <a:pt x="517" y="92"/>
                    </a:cubicBezTo>
                    <a:cubicBezTo>
                      <a:pt x="516" y="90"/>
                      <a:pt x="514" y="88"/>
                      <a:pt x="511" y="88"/>
                    </a:cubicBezTo>
                    <a:cubicBezTo>
                      <a:pt x="507" y="87"/>
                      <a:pt x="505" y="86"/>
                      <a:pt x="465" y="108"/>
                    </a:cubicBezTo>
                    <a:cubicBezTo>
                      <a:pt x="465" y="108"/>
                      <a:pt x="465" y="108"/>
                      <a:pt x="465" y="108"/>
                    </a:cubicBezTo>
                    <a:cubicBezTo>
                      <a:pt x="519" y="75"/>
                      <a:pt x="522" y="69"/>
                      <a:pt x="517" y="60"/>
                    </a:cubicBezTo>
                    <a:cubicBezTo>
                      <a:pt x="516" y="57"/>
                      <a:pt x="514" y="56"/>
                      <a:pt x="512" y="55"/>
                    </a:cubicBezTo>
                    <a:cubicBezTo>
                      <a:pt x="504" y="53"/>
                      <a:pt x="496" y="57"/>
                      <a:pt x="321" y="160"/>
                    </a:cubicBezTo>
                    <a:cubicBezTo>
                      <a:pt x="266" y="193"/>
                      <a:pt x="196" y="234"/>
                      <a:pt x="139" y="267"/>
                    </a:cubicBezTo>
                    <a:cubicBezTo>
                      <a:pt x="211" y="222"/>
                      <a:pt x="308" y="164"/>
                      <a:pt x="378" y="122"/>
                    </a:cubicBezTo>
                    <a:cubicBezTo>
                      <a:pt x="418" y="98"/>
                      <a:pt x="453" y="77"/>
                      <a:pt x="478" y="62"/>
                    </a:cubicBezTo>
                    <a:cubicBezTo>
                      <a:pt x="492" y="53"/>
                      <a:pt x="502" y="47"/>
                      <a:pt x="508" y="43"/>
                    </a:cubicBezTo>
                    <a:cubicBezTo>
                      <a:pt x="520" y="35"/>
                      <a:pt x="526" y="32"/>
                      <a:pt x="522" y="24"/>
                    </a:cubicBezTo>
                    <a:cubicBezTo>
                      <a:pt x="520" y="21"/>
                      <a:pt x="518" y="19"/>
                      <a:pt x="515" y="18"/>
                    </a:cubicBezTo>
                    <a:cubicBezTo>
                      <a:pt x="508" y="17"/>
                      <a:pt x="493" y="21"/>
                      <a:pt x="466" y="35"/>
                    </a:cubicBezTo>
                    <a:cubicBezTo>
                      <a:pt x="467" y="34"/>
                      <a:pt x="467" y="34"/>
                      <a:pt x="468" y="34"/>
                    </a:cubicBezTo>
                    <a:cubicBezTo>
                      <a:pt x="477" y="27"/>
                      <a:pt x="485" y="22"/>
                      <a:pt x="480" y="14"/>
                    </a:cubicBezTo>
                    <a:cubicBezTo>
                      <a:pt x="479" y="12"/>
                      <a:pt x="477" y="10"/>
                      <a:pt x="475" y="9"/>
                    </a:cubicBezTo>
                    <a:cubicBezTo>
                      <a:pt x="466" y="7"/>
                      <a:pt x="452" y="14"/>
                      <a:pt x="314" y="98"/>
                    </a:cubicBezTo>
                    <a:cubicBezTo>
                      <a:pt x="324" y="91"/>
                      <a:pt x="334" y="85"/>
                      <a:pt x="344" y="79"/>
                    </a:cubicBezTo>
                    <a:cubicBezTo>
                      <a:pt x="369" y="63"/>
                      <a:pt x="388" y="50"/>
                      <a:pt x="401" y="41"/>
                    </a:cubicBezTo>
                    <a:cubicBezTo>
                      <a:pt x="421" y="28"/>
                      <a:pt x="429" y="21"/>
                      <a:pt x="424" y="12"/>
                    </a:cubicBezTo>
                    <a:cubicBezTo>
                      <a:pt x="423" y="10"/>
                      <a:pt x="421" y="9"/>
                      <a:pt x="419" y="8"/>
                    </a:cubicBezTo>
                    <a:cubicBezTo>
                      <a:pt x="413" y="6"/>
                      <a:pt x="412" y="6"/>
                      <a:pt x="318" y="61"/>
                    </a:cubicBezTo>
                    <a:cubicBezTo>
                      <a:pt x="374" y="24"/>
                      <a:pt x="375" y="18"/>
                      <a:pt x="371" y="10"/>
                    </a:cubicBezTo>
                    <a:cubicBezTo>
                      <a:pt x="370" y="7"/>
                      <a:pt x="367" y="6"/>
                      <a:pt x="365" y="5"/>
                    </a:cubicBezTo>
                    <a:cubicBezTo>
                      <a:pt x="358" y="3"/>
                      <a:pt x="342" y="9"/>
                      <a:pt x="299" y="33"/>
                    </a:cubicBezTo>
                    <a:cubicBezTo>
                      <a:pt x="314" y="22"/>
                      <a:pt x="316" y="16"/>
                      <a:pt x="312" y="10"/>
                    </a:cubicBezTo>
                    <a:cubicBezTo>
                      <a:pt x="311" y="8"/>
                      <a:pt x="309" y="6"/>
                      <a:pt x="307" y="6"/>
                    </a:cubicBezTo>
                    <a:cubicBezTo>
                      <a:pt x="302" y="4"/>
                      <a:pt x="300" y="4"/>
                      <a:pt x="195" y="63"/>
                    </a:cubicBezTo>
                    <a:cubicBezTo>
                      <a:pt x="202" y="58"/>
                      <a:pt x="209" y="53"/>
                      <a:pt x="215" y="49"/>
                    </a:cubicBezTo>
                    <a:cubicBezTo>
                      <a:pt x="226" y="42"/>
                      <a:pt x="234" y="36"/>
                      <a:pt x="239" y="32"/>
                    </a:cubicBezTo>
                    <a:cubicBezTo>
                      <a:pt x="248" y="26"/>
                      <a:pt x="255" y="20"/>
                      <a:pt x="250" y="13"/>
                    </a:cubicBezTo>
                    <a:cubicBezTo>
                      <a:pt x="249" y="11"/>
                      <a:pt x="247" y="9"/>
                      <a:pt x="245" y="8"/>
                    </a:cubicBezTo>
                    <a:cubicBezTo>
                      <a:pt x="239" y="7"/>
                      <a:pt x="238" y="6"/>
                      <a:pt x="137" y="65"/>
                    </a:cubicBezTo>
                    <a:cubicBezTo>
                      <a:pt x="147" y="57"/>
                      <a:pt x="156" y="50"/>
                      <a:pt x="164" y="45"/>
                    </a:cubicBezTo>
                    <a:cubicBezTo>
                      <a:pt x="183" y="31"/>
                      <a:pt x="191" y="24"/>
                      <a:pt x="186" y="15"/>
                    </a:cubicBezTo>
                    <a:cubicBezTo>
                      <a:pt x="185" y="13"/>
                      <a:pt x="183" y="11"/>
                      <a:pt x="180" y="11"/>
                    </a:cubicBezTo>
                    <a:cubicBezTo>
                      <a:pt x="174" y="9"/>
                      <a:pt x="165" y="12"/>
                      <a:pt x="113" y="42"/>
                    </a:cubicBezTo>
                    <a:cubicBezTo>
                      <a:pt x="119" y="38"/>
                      <a:pt x="124" y="34"/>
                      <a:pt x="127" y="31"/>
                    </a:cubicBezTo>
                    <a:cubicBezTo>
                      <a:pt x="139" y="21"/>
                      <a:pt x="143" y="18"/>
                      <a:pt x="139" y="11"/>
                    </a:cubicBezTo>
                    <a:cubicBezTo>
                      <a:pt x="138" y="9"/>
                      <a:pt x="136" y="7"/>
                      <a:pt x="133" y="7"/>
                    </a:cubicBezTo>
                    <a:cubicBezTo>
                      <a:pt x="128" y="5"/>
                      <a:pt x="128" y="5"/>
                      <a:pt x="71" y="39"/>
                    </a:cubicBezTo>
                    <a:cubicBezTo>
                      <a:pt x="68" y="40"/>
                      <a:pt x="65" y="42"/>
                      <a:pt x="62" y="44"/>
                    </a:cubicBezTo>
                    <a:cubicBezTo>
                      <a:pt x="80" y="19"/>
                      <a:pt x="81" y="17"/>
                      <a:pt x="77" y="12"/>
                    </a:cubicBezTo>
                    <a:cubicBezTo>
                      <a:pt x="76" y="10"/>
                      <a:pt x="74" y="8"/>
                      <a:pt x="72" y="7"/>
                    </a:cubicBezTo>
                    <a:cubicBezTo>
                      <a:pt x="67" y="6"/>
                      <a:pt x="64" y="8"/>
                      <a:pt x="41" y="22"/>
                    </a:cubicBezTo>
                    <a:cubicBezTo>
                      <a:pt x="38" y="24"/>
                      <a:pt x="34" y="26"/>
                      <a:pt x="31" y="28"/>
                    </a:cubicBezTo>
                    <a:cubicBezTo>
                      <a:pt x="31" y="8"/>
                      <a:pt x="31" y="8"/>
                      <a:pt x="30" y="5"/>
                    </a:cubicBezTo>
                    <a:cubicBezTo>
                      <a:pt x="28" y="3"/>
                      <a:pt x="26" y="1"/>
                      <a:pt x="23" y="1"/>
                    </a:cubicBezTo>
                    <a:cubicBezTo>
                      <a:pt x="20" y="0"/>
                      <a:pt x="17" y="2"/>
                      <a:pt x="16" y="3"/>
                    </a:cubicBezTo>
                    <a:cubicBezTo>
                      <a:pt x="11" y="5"/>
                      <a:pt x="10" y="11"/>
                      <a:pt x="12" y="15"/>
                    </a:cubicBezTo>
                    <a:cubicBezTo>
                      <a:pt x="12" y="15"/>
                      <a:pt x="13" y="16"/>
                      <a:pt x="13" y="16"/>
                    </a:cubicBezTo>
                    <a:cubicBezTo>
                      <a:pt x="13" y="21"/>
                      <a:pt x="13" y="27"/>
                      <a:pt x="13" y="31"/>
                    </a:cubicBezTo>
                    <a:cubicBezTo>
                      <a:pt x="13" y="44"/>
                      <a:pt x="13" y="44"/>
                      <a:pt x="14" y="47"/>
                    </a:cubicBezTo>
                    <a:cubicBezTo>
                      <a:pt x="15" y="49"/>
                      <a:pt x="18" y="51"/>
                      <a:pt x="20" y="51"/>
                    </a:cubicBezTo>
                    <a:cubicBezTo>
                      <a:pt x="24" y="52"/>
                      <a:pt x="26" y="52"/>
                      <a:pt x="39" y="44"/>
                    </a:cubicBezTo>
                    <a:cubicBezTo>
                      <a:pt x="39" y="44"/>
                      <a:pt x="39" y="44"/>
                      <a:pt x="38" y="45"/>
                    </a:cubicBezTo>
                    <a:cubicBezTo>
                      <a:pt x="19" y="70"/>
                      <a:pt x="19" y="70"/>
                      <a:pt x="22" y="76"/>
                    </a:cubicBezTo>
                    <a:cubicBezTo>
                      <a:pt x="23" y="78"/>
                      <a:pt x="25" y="80"/>
                      <a:pt x="28" y="80"/>
                    </a:cubicBezTo>
                    <a:cubicBezTo>
                      <a:pt x="31" y="81"/>
                      <a:pt x="32" y="81"/>
                      <a:pt x="48" y="72"/>
                    </a:cubicBezTo>
                    <a:cubicBezTo>
                      <a:pt x="47" y="73"/>
                      <a:pt x="46" y="74"/>
                      <a:pt x="46" y="74"/>
                    </a:cubicBezTo>
                    <a:cubicBezTo>
                      <a:pt x="21" y="95"/>
                      <a:pt x="16" y="100"/>
                      <a:pt x="21" y="107"/>
                    </a:cubicBezTo>
                    <a:cubicBezTo>
                      <a:pt x="22" y="109"/>
                      <a:pt x="24" y="111"/>
                      <a:pt x="26" y="112"/>
                    </a:cubicBezTo>
                    <a:cubicBezTo>
                      <a:pt x="31" y="113"/>
                      <a:pt x="31" y="113"/>
                      <a:pt x="68" y="90"/>
                    </a:cubicBezTo>
                    <a:cubicBezTo>
                      <a:pt x="72" y="88"/>
                      <a:pt x="78" y="84"/>
                      <a:pt x="84" y="81"/>
                    </a:cubicBezTo>
                    <a:cubicBezTo>
                      <a:pt x="72" y="89"/>
                      <a:pt x="61" y="97"/>
                      <a:pt x="52" y="104"/>
                    </a:cubicBezTo>
                    <a:cubicBezTo>
                      <a:pt x="29" y="122"/>
                      <a:pt x="22" y="128"/>
                      <a:pt x="27" y="137"/>
                    </a:cubicBezTo>
                    <a:cubicBezTo>
                      <a:pt x="28" y="139"/>
                      <a:pt x="30" y="140"/>
                      <a:pt x="32" y="141"/>
                    </a:cubicBezTo>
                    <a:cubicBezTo>
                      <a:pt x="37" y="142"/>
                      <a:pt x="37" y="142"/>
                      <a:pt x="83" y="116"/>
                    </a:cubicBezTo>
                    <a:cubicBezTo>
                      <a:pt x="73" y="123"/>
                      <a:pt x="63" y="130"/>
                      <a:pt x="55" y="135"/>
                    </a:cubicBezTo>
                    <a:cubicBezTo>
                      <a:pt x="44" y="143"/>
                      <a:pt x="36" y="149"/>
                      <a:pt x="30" y="153"/>
                    </a:cubicBezTo>
                    <a:cubicBezTo>
                      <a:pt x="22" y="159"/>
                      <a:pt x="15" y="165"/>
                      <a:pt x="19" y="173"/>
                    </a:cubicBezTo>
                    <a:cubicBezTo>
                      <a:pt x="20" y="175"/>
                      <a:pt x="22" y="176"/>
                      <a:pt x="24" y="177"/>
                    </a:cubicBezTo>
                    <a:cubicBezTo>
                      <a:pt x="28" y="178"/>
                      <a:pt x="29" y="178"/>
                      <a:pt x="90" y="143"/>
                    </a:cubicBezTo>
                    <a:cubicBezTo>
                      <a:pt x="80" y="149"/>
                      <a:pt x="71" y="155"/>
                      <a:pt x="63" y="160"/>
                    </a:cubicBezTo>
                    <a:cubicBezTo>
                      <a:pt x="21" y="188"/>
                      <a:pt x="14" y="195"/>
                      <a:pt x="19" y="205"/>
                    </a:cubicBezTo>
                    <a:cubicBezTo>
                      <a:pt x="20" y="207"/>
                      <a:pt x="22" y="209"/>
                      <a:pt x="25" y="209"/>
                    </a:cubicBezTo>
                    <a:cubicBezTo>
                      <a:pt x="33" y="212"/>
                      <a:pt x="47" y="205"/>
                      <a:pt x="174" y="128"/>
                    </a:cubicBezTo>
                    <a:cubicBezTo>
                      <a:pt x="194" y="116"/>
                      <a:pt x="217" y="102"/>
                      <a:pt x="239" y="89"/>
                    </a:cubicBezTo>
                    <a:cubicBezTo>
                      <a:pt x="212" y="106"/>
                      <a:pt x="183" y="123"/>
                      <a:pt x="158" y="138"/>
                    </a:cubicBezTo>
                    <a:cubicBezTo>
                      <a:pt x="123" y="159"/>
                      <a:pt x="90" y="180"/>
                      <a:pt x="66" y="195"/>
                    </a:cubicBezTo>
                    <a:cubicBezTo>
                      <a:pt x="26" y="220"/>
                      <a:pt x="20" y="224"/>
                      <a:pt x="25" y="233"/>
                    </a:cubicBezTo>
                    <a:cubicBezTo>
                      <a:pt x="27" y="236"/>
                      <a:pt x="29" y="237"/>
                      <a:pt x="31" y="238"/>
                    </a:cubicBezTo>
                    <a:cubicBezTo>
                      <a:pt x="37" y="240"/>
                      <a:pt x="50" y="235"/>
                      <a:pt x="95" y="210"/>
                    </a:cubicBezTo>
                    <a:cubicBezTo>
                      <a:pt x="85" y="216"/>
                      <a:pt x="76" y="222"/>
                      <a:pt x="68" y="227"/>
                    </a:cubicBezTo>
                    <a:cubicBezTo>
                      <a:pt x="53" y="236"/>
                      <a:pt x="43" y="243"/>
                      <a:pt x="36" y="248"/>
                    </a:cubicBezTo>
                    <a:cubicBezTo>
                      <a:pt x="24" y="255"/>
                      <a:pt x="17" y="260"/>
                      <a:pt x="22" y="268"/>
                    </a:cubicBezTo>
                    <a:cubicBezTo>
                      <a:pt x="23" y="271"/>
                      <a:pt x="26" y="273"/>
                      <a:pt x="29" y="273"/>
                    </a:cubicBezTo>
                    <a:cubicBezTo>
                      <a:pt x="32" y="274"/>
                      <a:pt x="36" y="274"/>
                      <a:pt x="43" y="271"/>
                    </a:cubicBezTo>
                    <a:cubicBezTo>
                      <a:pt x="24" y="287"/>
                      <a:pt x="24" y="292"/>
                      <a:pt x="27" y="298"/>
                    </a:cubicBezTo>
                    <a:cubicBezTo>
                      <a:pt x="29" y="300"/>
                      <a:pt x="31" y="302"/>
                      <a:pt x="33" y="302"/>
                    </a:cubicBezTo>
                    <a:cubicBezTo>
                      <a:pt x="39" y="304"/>
                      <a:pt x="39" y="304"/>
                      <a:pt x="144" y="240"/>
                    </a:cubicBezTo>
                    <a:cubicBezTo>
                      <a:pt x="187" y="215"/>
                      <a:pt x="248" y="178"/>
                      <a:pt x="307" y="143"/>
                    </a:cubicBezTo>
                    <a:cubicBezTo>
                      <a:pt x="251" y="177"/>
                      <a:pt x="190" y="214"/>
                      <a:pt x="141" y="244"/>
                    </a:cubicBezTo>
                    <a:cubicBezTo>
                      <a:pt x="103" y="268"/>
                      <a:pt x="75" y="285"/>
                      <a:pt x="56" y="298"/>
                    </a:cubicBezTo>
                    <a:cubicBezTo>
                      <a:pt x="23" y="320"/>
                      <a:pt x="16" y="326"/>
                      <a:pt x="21" y="335"/>
                    </a:cubicBezTo>
                    <a:cubicBezTo>
                      <a:pt x="23" y="337"/>
                      <a:pt x="25" y="339"/>
                      <a:pt x="28" y="340"/>
                    </a:cubicBezTo>
                    <a:cubicBezTo>
                      <a:pt x="30" y="340"/>
                      <a:pt x="34" y="340"/>
                      <a:pt x="40" y="338"/>
                    </a:cubicBezTo>
                    <a:cubicBezTo>
                      <a:pt x="19" y="354"/>
                      <a:pt x="17" y="360"/>
                      <a:pt x="21" y="367"/>
                    </a:cubicBezTo>
                    <a:cubicBezTo>
                      <a:pt x="22" y="369"/>
                      <a:pt x="24" y="371"/>
                      <a:pt x="27" y="371"/>
                    </a:cubicBezTo>
                    <a:cubicBezTo>
                      <a:pt x="30" y="372"/>
                      <a:pt x="37" y="371"/>
                      <a:pt x="55" y="362"/>
                    </a:cubicBezTo>
                    <a:cubicBezTo>
                      <a:pt x="49" y="366"/>
                      <a:pt x="44" y="369"/>
                      <a:pt x="39" y="372"/>
                    </a:cubicBezTo>
                    <a:cubicBezTo>
                      <a:pt x="25" y="382"/>
                      <a:pt x="14" y="389"/>
                      <a:pt x="20" y="398"/>
                    </a:cubicBezTo>
                    <a:cubicBezTo>
                      <a:pt x="21" y="401"/>
                      <a:pt x="23" y="403"/>
                      <a:pt x="26" y="404"/>
                    </a:cubicBezTo>
                    <a:cubicBezTo>
                      <a:pt x="29" y="404"/>
                      <a:pt x="33" y="404"/>
                      <a:pt x="38" y="402"/>
                    </a:cubicBezTo>
                    <a:cubicBezTo>
                      <a:pt x="25" y="413"/>
                      <a:pt x="25" y="419"/>
                      <a:pt x="28" y="425"/>
                    </a:cubicBezTo>
                    <a:cubicBezTo>
                      <a:pt x="29" y="427"/>
                      <a:pt x="31" y="429"/>
                      <a:pt x="34" y="430"/>
                    </a:cubicBezTo>
                    <a:cubicBezTo>
                      <a:pt x="38" y="431"/>
                      <a:pt x="46" y="429"/>
                      <a:pt x="59" y="423"/>
                    </a:cubicBezTo>
                    <a:cubicBezTo>
                      <a:pt x="53" y="427"/>
                      <a:pt x="49" y="430"/>
                      <a:pt x="44" y="433"/>
                    </a:cubicBezTo>
                    <a:cubicBezTo>
                      <a:pt x="38" y="437"/>
                      <a:pt x="33" y="440"/>
                      <a:pt x="30" y="442"/>
                    </a:cubicBezTo>
                    <a:cubicBezTo>
                      <a:pt x="25" y="445"/>
                      <a:pt x="18" y="450"/>
                      <a:pt x="22" y="458"/>
                    </a:cubicBezTo>
                    <a:cubicBezTo>
                      <a:pt x="23" y="460"/>
                      <a:pt x="25" y="462"/>
                      <a:pt x="28" y="462"/>
                    </a:cubicBezTo>
                    <a:cubicBezTo>
                      <a:pt x="32" y="464"/>
                      <a:pt x="33" y="464"/>
                      <a:pt x="107" y="421"/>
                    </a:cubicBezTo>
                    <a:cubicBezTo>
                      <a:pt x="9" y="480"/>
                      <a:pt x="6" y="488"/>
                      <a:pt x="11" y="497"/>
                    </a:cubicBezTo>
                    <a:cubicBezTo>
                      <a:pt x="13" y="500"/>
                      <a:pt x="15" y="502"/>
                      <a:pt x="18" y="502"/>
                    </a:cubicBezTo>
                    <a:cubicBezTo>
                      <a:pt x="20" y="503"/>
                      <a:pt x="23" y="503"/>
                      <a:pt x="27" y="502"/>
                    </a:cubicBezTo>
                    <a:cubicBezTo>
                      <a:pt x="8" y="517"/>
                      <a:pt x="8" y="523"/>
                      <a:pt x="11" y="529"/>
                    </a:cubicBezTo>
                    <a:cubicBezTo>
                      <a:pt x="12" y="531"/>
                      <a:pt x="14" y="533"/>
                      <a:pt x="17" y="533"/>
                    </a:cubicBezTo>
                    <a:cubicBezTo>
                      <a:pt x="26" y="536"/>
                      <a:pt x="43" y="527"/>
                      <a:pt x="212" y="425"/>
                    </a:cubicBezTo>
                    <a:cubicBezTo>
                      <a:pt x="292" y="377"/>
                      <a:pt x="400" y="312"/>
                      <a:pt x="463" y="279"/>
                    </a:cubicBezTo>
                    <a:cubicBezTo>
                      <a:pt x="387" y="328"/>
                      <a:pt x="231" y="420"/>
                      <a:pt x="136" y="476"/>
                    </a:cubicBezTo>
                    <a:cubicBezTo>
                      <a:pt x="102" y="495"/>
                      <a:pt x="73" y="513"/>
                      <a:pt x="52" y="525"/>
                    </a:cubicBezTo>
                    <a:cubicBezTo>
                      <a:pt x="41" y="532"/>
                      <a:pt x="33" y="536"/>
                      <a:pt x="28" y="540"/>
                    </a:cubicBezTo>
                    <a:cubicBezTo>
                      <a:pt x="18" y="545"/>
                      <a:pt x="12" y="550"/>
                      <a:pt x="16" y="558"/>
                    </a:cubicBezTo>
                    <a:cubicBezTo>
                      <a:pt x="17" y="560"/>
                      <a:pt x="20" y="562"/>
                      <a:pt x="23" y="563"/>
                    </a:cubicBezTo>
                    <a:cubicBezTo>
                      <a:pt x="24" y="563"/>
                      <a:pt x="26" y="563"/>
                      <a:pt x="28" y="563"/>
                    </a:cubicBezTo>
                    <a:cubicBezTo>
                      <a:pt x="5" y="580"/>
                      <a:pt x="0" y="587"/>
                      <a:pt x="4" y="595"/>
                    </a:cubicBezTo>
                    <a:cubicBezTo>
                      <a:pt x="5" y="597"/>
                      <a:pt x="7" y="599"/>
                      <a:pt x="10" y="599"/>
                    </a:cubicBezTo>
                    <a:cubicBezTo>
                      <a:pt x="15" y="601"/>
                      <a:pt x="15" y="601"/>
                      <a:pt x="111" y="543"/>
                    </a:cubicBezTo>
                    <a:cubicBezTo>
                      <a:pt x="187" y="498"/>
                      <a:pt x="332" y="411"/>
                      <a:pt x="427" y="360"/>
                    </a:cubicBezTo>
                    <a:cubicBezTo>
                      <a:pt x="389" y="382"/>
                      <a:pt x="343" y="409"/>
                      <a:pt x="300" y="434"/>
                    </a:cubicBezTo>
                    <a:cubicBezTo>
                      <a:pt x="236" y="472"/>
                      <a:pt x="169" y="511"/>
                      <a:pt x="118" y="542"/>
                    </a:cubicBezTo>
                    <a:cubicBezTo>
                      <a:pt x="91" y="559"/>
                      <a:pt x="71" y="572"/>
                      <a:pt x="58" y="581"/>
                    </a:cubicBezTo>
                    <a:cubicBezTo>
                      <a:pt x="39" y="594"/>
                      <a:pt x="28" y="602"/>
                      <a:pt x="34" y="611"/>
                    </a:cubicBezTo>
                    <a:cubicBezTo>
                      <a:pt x="35" y="613"/>
                      <a:pt x="37" y="615"/>
                      <a:pt x="40" y="616"/>
                    </a:cubicBezTo>
                    <a:cubicBezTo>
                      <a:pt x="44" y="617"/>
                      <a:pt x="48" y="618"/>
                      <a:pt x="99" y="591"/>
                    </a:cubicBezTo>
                    <a:cubicBezTo>
                      <a:pt x="82" y="603"/>
                      <a:pt x="75" y="608"/>
                      <a:pt x="79" y="616"/>
                    </a:cubicBezTo>
                    <a:cubicBezTo>
                      <a:pt x="81" y="619"/>
                      <a:pt x="83" y="621"/>
                      <a:pt x="86" y="622"/>
                    </a:cubicBezTo>
                    <a:cubicBezTo>
                      <a:pt x="92" y="623"/>
                      <a:pt x="105" y="619"/>
                      <a:pt x="130" y="606"/>
                    </a:cubicBezTo>
                    <a:cubicBezTo>
                      <a:pt x="121" y="613"/>
                      <a:pt x="119" y="618"/>
                      <a:pt x="123" y="624"/>
                    </a:cubicBezTo>
                    <a:cubicBezTo>
                      <a:pt x="124" y="626"/>
                      <a:pt x="126" y="628"/>
                      <a:pt x="128" y="628"/>
                    </a:cubicBezTo>
                    <a:cubicBezTo>
                      <a:pt x="134" y="630"/>
                      <a:pt x="134" y="630"/>
                      <a:pt x="271" y="551"/>
                    </a:cubicBezTo>
                    <a:cubicBezTo>
                      <a:pt x="305" y="531"/>
                      <a:pt x="346" y="507"/>
                      <a:pt x="385" y="486"/>
                    </a:cubicBezTo>
                    <a:cubicBezTo>
                      <a:pt x="352" y="506"/>
                      <a:pt x="318" y="527"/>
                      <a:pt x="290" y="543"/>
                    </a:cubicBezTo>
                    <a:cubicBezTo>
                      <a:pt x="260" y="562"/>
                      <a:pt x="231" y="579"/>
                      <a:pt x="211" y="591"/>
                    </a:cubicBezTo>
                    <a:cubicBezTo>
                      <a:pt x="200" y="598"/>
                      <a:pt x="192" y="603"/>
                      <a:pt x="187" y="607"/>
                    </a:cubicBezTo>
                    <a:cubicBezTo>
                      <a:pt x="179" y="612"/>
                      <a:pt x="172" y="617"/>
                      <a:pt x="176" y="625"/>
                    </a:cubicBezTo>
                    <a:cubicBezTo>
                      <a:pt x="177" y="627"/>
                      <a:pt x="179" y="629"/>
                      <a:pt x="182" y="630"/>
                    </a:cubicBezTo>
                    <a:cubicBezTo>
                      <a:pt x="187" y="631"/>
                      <a:pt x="187" y="631"/>
                      <a:pt x="290" y="571"/>
                    </a:cubicBezTo>
                    <a:cubicBezTo>
                      <a:pt x="303" y="563"/>
                      <a:pt x="317" y="555"/>
                      <a:pt x="332" y="546"/>
                    </a:cubicBezTo>
                    <a:cubicBezTo>
                      <a:pt x="312" y="559"/>
                      <a:pt x="292" y="571"/>
                      <a:pt x="276" y="582"/>
                    </a:cubicBezTo>
                    <a:cubicBezTo>
                      <a:pt x="262" y="591"/>
                      <a:pt x="251" y="599"/>
                      <a:pt x="244" y="604"/>
                    </a:cubicBezTo>
                    <a:cubicBezTo>
                      <a:pt x="234" y="611"/>
                      <a:pt x="225" y="618"/>
                      <a:pt x="230" y="626"/>
                    </a:cubicBezTo>
                    <a:cubicBezTo>
                      <a:pt x="231" y="628"/>
                      <a:pt x="233" y="630"/>
                      <a:pt x="236" y="631"/>
                    </a:cubicBezTo>
                    <a:cubicBezTo>
                      <a:pt x="244" y="633"/>
                      <a:pt x="256" y="627"/>
                      <a:pt x="361" y="563"/>
                    </a:cubicBezTo>
                    <a:cubicBezTo>
                      <a:pt x="366" y="560"/>
                      <a:pt x="370" y="558"/>
                      <a:pt x="374" y="555"/>
                    </a:cubicBezTo>
                    <a:cubicBezTo>
                      <a:pt x="354" y="568"/>
                      <a:pt x="336" y="581"/>
                      <a:pt x="322" y="591"/>
                    </a:cubicBezTo>
                    <a:cubicBezTo>
                      <a:pt x="292" y="612"/>
                      <a:pt x="286" y="617"/>
                      <a:pt x="291" y="625"/>
                    </a:cubicBezTo>
                    <a:cubicBezTo>
                      <a:pt x="292" y="627"/>
                      <a:pt x="294" y="629"/>
                      <a:pt x="296" y="630"/>
                    </a:cubicBezTo>
                    <a:cubicBezTo>
                      <a:pt x="301" y="631"/>
                      <a:pt x="301" y="631"/>
                      <a:pt x="344" y="605"/>
                    </a:cubicBezTo>
                    <a:cubicBezTo>
                      <a:pt x="355" y="599"/>
                      <a:pt x="369" y="590"/>
                      <a:pt x="382" y="582"/>
                    </a:cubicBezTo>
                    <a:cubicBezTo>
                      <a:pt x="353" y="614"/>
                      <a:pt x="351" y="616"/>
                      <a:pt x="355" y="623"/>
                    </a:cubicBezTo>
                    <a:cubicBezTo>
                      <a:pt x="356" y="625"/>
                      <a:pt x="358" y="626"/>
                      <a:pt x="360" y="627"/>
                    </a:cubicBezTo>
                    <a:cubicBezTo>
                      <a:pt x="363" y="628"/>
                      <a:pt x="365" y="628"/>
                      <a:pt x="376" y="622"/>
                    </a:cubicBezTo>
                    <a:cubicBezTo>
                      <a:pt x="381" y="619"/>
                      <a:pt x="387" y="615"/>
                      <a:pt x="397" y="610"/>
                    </a:cubicBezTo>
                    <a:cubicBezTo>
                      <a:pt x="402" y="607"/>
                      <a:pt x="407" y="604"/>
                      <a:pt x="408" y="603"/>
                    </a:cubicBezTo>
                    <a:cubicBezTo>
                      <a:pt x="409" y="603"/>
                      <a:pt x="409" y="603"/>
                      <a:pt x="409" y="603"/>
                    </a:cubicBezTo>
                    <a:cubicBezTo>
                      <a:pt x="414" y="600"/>
                      <a:pt x="415" y="595"/>
                      <a:pt x="413" y="590"/>
                    </a:cubicBezTo>
                    <a:cubicBezTo>
                      <a:pt x="412" y="588"/>
                      <a:pt x="410" y="587"/>
                      <a:pt x="407" y="586"/>
                    </a:cubicBezTo>
                    <a:cubicBezTo>
                      <a:pt x="406" y="586"/>
                      <a:pt x="405" y="585"/>
                      <a:pt x="403" y="586"/>
                    </a:cubicBezTo>
                    <a:cubicBezTo>
                      <a:pt x="428" y="559"/>
                      <a:pt x="429" y="557"/>
                      <a:pt x="426" y="550"/>
                    </a:cubicBezTo>
                    <a:cubicBezTo>
                      <a:pt x="424" y="548"/>
                      <a:pt x="422" y="546"/>
                      <a:pt x="420" y="546"/>
                    </a:cubicBezTo>
                    <a:cubicBezTo>
                      <a:pt x="438" y="533"/>
                      <a:pt x="456" y="521"/>
                      <a:pt x="471" y="511"/>
                    </a:cubicBezTo>
                    <a:cubicBezTo>
                      <a:pt x="504" y="487"/>
                      <a:pt x="510" y="482"/>
                      <a:pt x="505" y="473"/>
                    </a:cubicBezTo>
                    <a:cubicBezTo>
                      <a:pt x="504" y="471"/>
                      <a:pt x="502" y="469"/>
                      <a:pt x="499" y="468"/>
                    </a:cubicBezTo>
                    <a:cubicBezTo>
                      <a:pt x="496" y="468"/>
                      <a:pt x="491" y="468"/>
                      <a:pt x="483" y="472"/>
                    </a:cubicBezTo>
                    <a:cubicBezTo>
                      <a:pt x="493" y="465"/>
                      <a:pt x="501" y="460"/>
                      <a:pt x="506" y="456"/>
                    </a:cubicBezTo>
                    <a:cubicBezTo>
                      <a:pt x="516" y="449"/>
                      <a:pt x="524" y="443"/>
                      <a:pt x="519" y="435"/>
                    </a:cubicBezTo>
                    <a:cubicBezTo>
                      <a:pt x="518" y="433"/>
                      <a:pt x="516" y="431"/>
                      <a:pt x="513" y="430"/>
                    </a:cubicBezTo>
                    <a:cubicBezTo>
                      <a:pt x="510" y="430"/>
                      <a:pt x="506" y="430"/>
                      <a:pt x="499" y="433"/>
                    </a:cubicBezTo>
                    <a:cubicBezTo>
                      <a:pt x="514" y="422"/>
                      <a:pt x="524" y="413"/>
                      <a:pt x="519" y="404"/>
                    </a:cubicBezTo>
                    <a:cubicBezTo>
                      <a:pt x="518" y="402"/>
                      <a:pt x="515" y="400"/>
                      <a:pt x="513" y="400"/>
                    </a:cubicBezTo>
                    <a:cubicBezTo>
                      <a:pt x="507" y="398"/>
                      <a:pt x="493" y="404"/>
                      <a:pt x="384" y="465"/>
                    </a:cubicBezTo>
                    <a:cubicBezTo>
                      <a:pt x="397" y="457"/>
                      <a:pt x="410" y="450"/>
                      <a:pt x="421" y="443"/>
                    </a:cubicBezTo>
                    <a:cubicBezTo>
                      <a:pt x="449" y="426"/>
                      <a:pt x="472" y="412"/>
                      <a:pt x="489" y="402"/>
                    </a:cubicBezTo>
                    <a:cubicBezTo>
                      <a:pt x="497" y="397"/>
                      <a:pt x="504" y="393"/>
                      <a:pt x="508" y="390"/>
                    </a:cubicBezTo>
                    <a:cubicBezTo>
                      <a:pt x="515" y="385"/>
                      <a:pt x="522" y="381"/>
                      <a:pt x="518" y="373"/>
                    </a:cubicBezTo>
                    <a:cubicBezTo>
                      <a:pt x="517" y="371"/>
                      <a:pt x="514" y="369"/>
                      <a:pt x="511" y="368"/>
                    </a:cubicBezTo>
                    <a:cubicBezTo>
                      <a:pt x="507" y="367"/>
                      <a:pt x="500" y="369"/>
                      <a:pt x="489" y="373"/>
                    </a:cubicBezTo>
                    <a:cubicBezTo>
                      <a:pt x="497" y="368"/>
                      <a:pt x="504" y="364"/>
                      <a:pt x="510" y="360"/>
                    </a:cubicBezTo>
                    <a:cubicBezTo>
                      <a:pt x="525" y="350"/>
                      <a:pt x="532" y="346"/>
                      <a:pt x="527" y="337"/>
                    </a:cubicBezTo>
                    <a:cubicBezTo>
                      <a:pt x="526" y="335"/>
                      <a:pt x="524" y="334"/>
                      <a:pt x="522" y="333"/>
                    </a:cubicBezTo>
                    <a:close/>
                    <a:moveTo>
                      <a:pt x="308" y="261"/>
                    </a:moveTo>
                    <a:cubicBezTo>
                      <a:pt x="234" y="305"/>
                      <a:pt x="142" y="360"/>
                      <a:pt x="86" y="390"/>
                    </a:cubicBezTo>
                    <a:cubicBezTo>
                      <a:pt x="141" y="354"/>
                      <a:pt x="240" y="299"/>
                      <a:pt x="318" y="254"/>
                    </a:cubicBezTo>
                    <a:cubicBezTo>
                      <a:pt x="320" y="253"/>
                      <a:pt x="323" y="252"/>
                      <a:pt x="325" y="250"/>
                    </a:cubicBezTo>
                    <a:cubicBezTo>
                      <a:pt x="320" y="254"/>
                      <a:pt x="314" y="257"/>
                      <a:pt x="308" y="261"/>
                    </a:cubicBezTo>
                    <a:close/>
                    <a:moveTo>
                      <a:pt x="141" y="332"/>
                    </a:moveTo>
                    <a:cubicBezTo>
                      <a:pt x="175" y="312"/>
                      <a:pt x="213" y="289"/>
                      <a:pt x="249" y="268"/>
                    </a:cubicBezTo>
                    <a:cubicBezTo>
                      <a:pt x="278" y="252"/>
                      <a:pt x="303" y="238"/>
                      <a:pt x="326" y="224"/>
                    </a:cubicBezTo>
                    <a:cubicBezTo>
                      <a:pt x="266" y="259"/>
                      <a:pt x="197" y="300"/>
                      <a:pt x="141" y="332"/>
                    </a:cubicBezTo>
                    <a:close/>
                    <a:moveTo>
                      <a:pt x="407" y="603"/>
                    </a:moveTo>
                    <a:cubicBezTo>
                      <a:pt x="406" y="604"/>
                      <a:pt x="405" y="604"/>
                      <a:pt x="404" y="604"/>
                    </a:cubicBezTo>
                    <a:cubicBezTo>
                      <a:pt x="405" y="604"/>
                      <a:pt x="406" y="604"/>
                      <a:pt x="407" y="603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 flipH="1">
                <a:off x="380439" y="1205197"/>
                <a:ext cx="4447713" cy="4816091"/>
              </a:xfrm>
              <a:custGeom>
                <a:avLst/>
                <a:gdLst>
                  <a:gd name="T0" fmla="*/ 510 w 606"/>
                  <a:gd name="T1" fmla="*/ 252 h 656"/>
                  <a:gd name="T2" fmla="*/ 528 w 606"/>
                  <a:gd name="T3" fmla="*/ 556 h 656"/>
                  <a:gd name="T4" fmla="*/ 522 w 606"/>
                  <a:gd name="T5" fmla="*/ 99 h 656"/>
                  <a:gd name="T6" fmla="*/ 526 w 606"/>
                  <a:gd name="T7" fmla="*/ 12 h 656"/>
                  <a:gd name="T8" fmla="*/ 519 w 606"/>
                  <a:gd name="T9" fmla="*/ 6 h 656"/>
                  <a:gd name="T10" fmla="*/ 516 w 606"/>
                  <a:gd name="T11" fmla="*/ 6 h 656"/>
                  <a:gd name="T12" fmla="*/ 490 w 606"/>
                  <a:gd name="T13" fmla="*/ 6 h 656"/>
                  <a:gd name="T14" fmla="*/ 103 w 606"/>
                  <a:gd name="T15" fmla="*/ 7 h 656"/>
                  <a:gd name="T16" fmla="*/ 13 w 606"/>
                  <a:gd name="T17" fmla="*/ 5 h 656"/>
                  <a:gd name="T18" fmla="*/ 6 w 606"/>
                  <a:gd name="T19" fmla="*/ 12 h 656"/>
                  <a:gd name="T20" fmla="*/ 6 w 606"/>
                  <a:gd name="T21" fmla="*/ 21 h 656"/>
                  <a:gd name="T22" fmla="*/ 5 w 606"/>
                  <a:gd name="T23" fmla="*/ 54 h 656"/>
                  <a:gd name="T24" fmla="*/ 5 w 606"/>
                  <a:gd name="T25" fmla="*/ 273 h 656"/>
                  <a:gd name="T26" fmla="*/ 26 w 606"/>
                  <a:gd name="T27" fmla="*/ 522 h 656"/>
                  <a:gd name="T28" fmla="*/ 124 w 606"/>
                  <a:gd name="T29" fmla="*/ 623 h 656"/>
                  <a:gd name="T30" fmla="*/ 301 w 606"/>
                  <a:gd name="T31" fmla="*/ 638 h 656"/>
                  <a:gd name="T32" fmla="*/ 434 w 606"/>
                  <a:gd name="T33" fmla="*/ 621 h 656"/>
                  <a:gd name="T34" fmla="*/ 223 w 606"/>
                  <a:gd name="T35" fmla="*/ 623 h 656"/>
                  <a:gd name="T36" fmla="*/ 134 w 606"/>
                  <a:gd name="T37" fmla="*/ 613 h 656"/>
                  <a:gd name="T38" fmla="*/ 105 w 606"/>
                  <a:gd name="T39" fmla="*/ 534 h 656"/>
                  <a:gd name="T40" fmla="*/ 104 w 606"/>
                  <a:gd name="T41" fmla="*/ 529 h 656"/>
                  <a:gd name="T42" fmla="*/ 99 w 606"/>
                  <a:gd name="T43" fmla="*/ 523 h 656"/>
                  <a:gd name="T44" fmla="*/ 99 w 606"/>
                  <a:gd name="T45" fmla="*/ 523 h 656"/>
                  <a:gd name="T46" fmla="*/ 98 w 606"/>
                  <a:gd name="T47" fmla="*/ 523 h 656"/>
                  <a:gd name="T48" fmla="*/ 77 w 606"/>
                  <a:gd name="T49" fmla="*/ 519 h 656"/>
                  <a:gd name="T50" fmla="*/ 33 w 606"/>
                  <a:gd name="T51" fmla="*/ 498 h 656"/>
                  <a:gd name="T52" fmla="*/ 16 w 606"/>
                  <a:gd name="T53" fmla="*/ 122 h 656"/>
                  <a:gd name="T54" fmla="*/ 18 w 606"/>
                  <a:gd name="T55" fmla="*/ 18 h 656"/>
                  <a:gd name="T56" fmla="*/ 40 w 606"/>
                  <a:gd name="T57" fmla="*/ 17 h 656"/>
                  <a:gd name="T58" fmla="*/ 448 w 606"/>
                  <a:gd name="T59" fmla="*/ 17 h 656"/>
                  <a:gd name="T60" fmla="*/ 512 w 606"/>
                  <a:gd name="T61" fmla="*/ 15 h 656"/>
                  <a:gd name="T62" fmla="*/ 516 w 606"/>
                  <a:gd name="T63" fmla="*/ 23 h 656"/>
                  <a:gd name="T64" fmla="*/ 51 w 606"/>
                  <a:gd name="T65" fmla="*/ 517 h 656"/>
                  <a:gd name="T66" fmla="*/ 88 w 606"/>
                  <a:gd name="T67" fmla="*/ 532 h 656"/>
                  <a:gd name="T68" fmla="*/ 94 w 606"/>
                  <a:gd name="T69" fmla="*/ 534 h 656"/>
                  <a:gd name="T70" fmla="*/ 100 w 606"/>
                  <a:gd name="T71" fmla="*/ 593 h 656"/>
                  <a:gd name="T72" fmla="*/ 51 w 606"/>
                  <a:gd name="T73" fmla="*/ 517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6" h="656">
                    <a:moveTo>
                      <a:pt x="512" y="104"/>
                    </a:moveTo>
                    <a:cubicBezTo>
                      <a:pt x="511" y="157"/>
                      <a:pt x="510" y="206"/>
                      <a:pt x="510" y="252"/>
                    </a:cubicBezTo>
                    <a:cubicBezTo>
                      <a:pt x="511" y="435"/>
                      <a:pt x="522" y="557"/>
                      <a:pt x="522" y="556"/>
                    </a:cubicBezTo>
                    <a:cubicBezTo>
                      <a:pt x="531" y="656"/>
                      <a:pt x="530" y="613"/>
                      <a:pt x="528" y="556"/>
                    </a:cubicBezTo>
                    <a:cubicBezTo>
                      <a:pt x="527" y="542"/>
                      <a:pt x="518" y="420"/>
                      <a:pt x="519" y="242"/>
                    </a:cubicBezTo>
                    <a:cubicBezTo>
                      <a:pt x="519" y="198"/>
                      <a:pt x="520" y="150"/>
                      <a:pt x="522" y="99"/>
                    </a:cubicBezTo>
                    <a:cubicBezTo>
                      <a:pt x="523" y="74"/>
                      <a:pt x="524" y="48"/>
                      <a:pt x="525" y="22"/>
                    </a:cubicBezTo>
                    <a:cubicBezTo>
                      <a:pt x="526" y="12"/>
                      <a:pt x="526" y="12"/>
                      <a:pt x="526" y="12"/>
                    </a:cubicBezTo>
                    <a:cubicBezTo>
                      <a:pt x="527" y="13"/>
                      <a:pt x="515" y="0"/>
                      <a:pt x="520" y="6"/>
                    </a:cubicBezTo>
                    <a:cubicBezTo>
                      <a:pt x="519" y="6"/>
                      <a:pt x="519" y="6"/>
                      <a:pt x="519" y="6"/>
                    </a:cubicBezTo>
                    <a:cubicBezTo>
                      <a:pt x="518" y="6"/>
                      <a:pt x="518" y="6"/>
                      <a:pt x="518" y="6"/>
                    </a:cubicBezTo>
                    <a:cubicBezTo>
                      <a:pt x="516" y="6"/>
                      <a:pt x="516" y="6"/>
                      <a:pt x="516" y="6"/>
                    </a:cubicBezTo>
                    <a:cubicBezTo>
                      <a:pt x="511" y="6"/>
                      <a:pt x="511" y="6"/>
                      <a:pt x="511" y="6"/>
                    </a:cubicBezTo>
                    <a:cubicBezTo>
                      <a:pt x="490" y="6"/>
                      <a:pt x="490" y="6"/>
                      <a:pt x="490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339" y="8"/>
                      <a:pt x="221" y="8"/>
                      <a:pt x="103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0" y="17"/>
                      <a:pt x="9" y="9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57"/>
                      <a:pt x="4" y="216"/>
                      <a:pt x="5" y="273"/>
                    </a:cubicBezTo>
                    <a:cubicBezTo>
                      <a:pt x="6" y="330"/>
                      <a:pt x="8" y="385"/>
                      <a:pt x="12" y="439"/>
                    </a:cubicBezTo>
                    <a:cubicBezTo>
                      <a:pt x="15" y="466"/>
                      <a:pt x="17" y="495"/>
                      <a:pt x="26" y="522"/>
                    </a:cubicBezTo>
                    <a:cubicBezTo>
                      <a:pt x="37" y="547"/>
                      <a:pt x="48" y="565"/>
                      <a:pt x="65" y="582"/>
                    </a:cubicBezTo>
                    <a:cubicBezTo>
                      <a:pt x="83" y="600"/>
                      <a:pt x="103" y="612"/>
                      <a:pt x="124" y="623"/>
                    </a:cubicBezTo>
                    <a:cubicBezTo>
                      <a:pt x="149" y="630"/>
                      <a:pt x="168" y="630"/>
                      <a:pt x="190" y="633"/>
                    </a:cubicBezTo>
                    <a:cubicBezTo>
                      <a:pt x="231" y="637"/>
                      <a:pt x="268" y="638"/>
                      <a:pt x="301" y="638"/>
                    </a:cubicBezTo>
                    <a:cubicBezTo>
                      <a:pt x="367" y="638"/>
                      <a:pt x="413" y="634"/>
                      <a:pt x="435" y="633"/>
                    </a:cubicBezTo>
                    <a:cubicBezTo>
                      <a:pt x="606" y="613"/>
                      <a:pt x="505" y="618"/>
                      <a:pt x="434" y="621"/>
                    </a:cubicBezTo>
                    <a:cubicBezTo>
                      <a:pt x="425" y="621"/>
                      <a:pt x="387" y="625"/>
                      <a:pt x="327" y="625"/>
                    </a:cubicBezTo>
                    <a:cubicBezTo>
                      <a:pt x="298" y="626"/>
                      <a:pt x="262" y="626"/>
                      <a:pt x="223" y="623"/>
                    </a:cubicBezTo>
                    <a:cubicBezTo>
                      <a:pt x="203" y="622"/>
                      <a:pt x="182" y="620"/>
                      <a:pt x="160" y="617"/>
                    </a:cubicBezTo>
                    <a:cubicBezTo>
                      <a:pt x="152" y="615"/>
                      <a:pt x="141" y="615"/>
                      <a:pt x="134" y="613"/>
                    </a:cubicBezTo>
                    <a:cubicBezTo>
                      <a:pt x="134" y="612"/>
                      <a:pt x="134" y="612"/>
                      <a:pt x="134" y="611"/>
                    </a:cubicBezTo>
                    <a:cubicBezTo>
                      <a:pt x="134" y="608"/>
                      <a:pt x="111" y="573"/>
                      <a:pt x="105" y="534"/>
                    </a:cubicBezTo>
                    <a:cubicBezTo>
                      <a:pt x="104" y="530"/>
                      <a:pt x="104" y="530"/>
                      <a:pt x="104" y="530"/>
                    </a:cubicBezTo>
                    <a:cubicBezTo>
                      <a:pt x="104" y="529"/>
                      <a:pt x="104" y="529"/>
                      <a:pt x="104" y="529"/>
                    </a:cubicBezTo>
                    <a:cubicBezTo>
                      <a:pt x="104" y="528"/>
                      <a:pt x="104" y="528"/>
                      <a:pt x="104" y="528"/>
                    </a:cubicBezTo>
                    <a:cubicBezTo>
                      <a:pt x="104" y="525"/>
                      <a:pt x="102" y="525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8" y="523"/>
                      <a:pt x="98" y="523"/>
                      <a:pt x="98" y="523"/>
                    </a:cubicBezTo>
                    <a:cubicBezTo>
                      <a:pt x="91" y="522"/>
                      <a:pt x="91" y="522"/>
                      <a:pt x="91" y="522"/>
                    </a:cubicBezTo>
                    <a:cubicBezTo>
                      <a:pt x="86" y="521"/>
                      <a:pt x="82" y="520"/>
                      <a:pt x="77" y="519"/>
                    </a:cubicBezTo>
                    <a:cubicBezTo>
                      <a:pt x="69" y="516"/>
                      <a:pt x="61" y="513"/>
                      <a:pt x="54" y="510"/>
                    </a:cubicBezTo>
                    <a:cubicBezTo>
                      <a:pt x="43" y="504"/>
                      <a:pt x="35" y="499"/>
                      <a:pt x="33" y="498"/>
                    </a:cubicBezTo>
                    <a:cubicBezTo>
                      <a:pt x="18" y="440"/>
                      <a:pt x="23" y="369"/>
                      <a:pt x="18" y="301"/>
                    </a:cubicBezTo>
                    <a:cubicBezTo>
                      <a:pt x="16" y="243"/>
                      <a:pt x="16" y="183"/>
                      <a:pt x="16" y="122"/>
                    </a:cubicBezTo>
                    <a:cubicBezTo>
                      <a:pt x="16" y="91"/>
                      <a:pt x="17" y="60"/>
                      <a:pt x="17" y="2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210" y="19"/>
                      <a:pt x="333" y="19"/>
                      <a:pt x="448" y="17"/>
                    </a:cubicBezTo>
                    <a:cubicBezTo>
                      <a:pt x="491" y="16"/>
                      <a:pt x="491" y="16"/>
                      <a:pt x="491" y="16"/>
                    </a:cubicBezTo>
                    <a:cubicBezTo>
                      <a:pt x="512" y="15"/>
                      <a:pt x="512" y="15"/>
                      <a:pt x="512" y="15"/>
                    </a:cubicBezTo>
                    <a:cubicBezTo>
                      <a:pt x="516" y="15"/>
                      <a:pt x="516" y="15"/>
                      <a:pt x="516" y="15"/>
                    </a:cubicBezTo>
                    <a:cubicBezTo>
                      <a:pt x="516" y="23"/>
                      <a:pt x="516" y="23"/>
                      <a:pt x="516" y="23"/>
                    </a:cubicBezTo>
                    <a:cubicBezTo>
                      <a:pt x="514" y="51"/>
                      <a:pt x="513" y="78"/>
                      <a:pt x="512" y="104"/>
                    </a:cubicBezTo>
                    <a:close/>
                    <a:moveTo>
                      <a:pt x="51" y="517"/>
                    </a:moveTo>
                    <a:cubicBezTo>
                      <a:pt x="57" y="521"/>
                      <a:pt x="65" y="525"/>
                      <a:pt x="74" y="528"/>
                    </a:cubicBezTo>
                    <a:cubicBezTo>
                      <a:pt x="79" y="530"/>
                      <a:pt x="83" y="531"/>
                      <a:pt x="88" y="532"/>
                    </a:cubicBezTo>
                    <a:cubicBezTo>
                      <a:pt x="93" y="534"/>
                      <a:pt x="93" y="534"/>
                      <a:pt x="93" y="534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6" y="562"/>
                      <a:pt x="108" y="589"/>
                      <a:pt x="116" y="604"/>
                    </a:cubicBezTo>
                    <a:cubicBezTo>
                      <a:pt x="111" y="601"/>
                      <a:pt x="106" y="597"/>
                      <a:pt x="100" y="593"/>
                    </a:cubicBezTo>
                    <a:cubicBezTo>
                      <a:pt x="66" y="573"/>
                      <a:pt x="47" y="543"/>
                      <a:pt x="36" y="508"/>
                    </a:cubicBezTo>
                    <a:cubicBezTo>
                      <a:pt x="40" y="510"/>
                      <a:pt x="45" y="514"/>
                      <a:pt x="51" y="5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Shape 927"/>
            <p:cNvSpPr/>
            <p:nvPr/>
          </p:nvSpPr>
          <p:spPr>
            <a:xfrm>
              <a:off x="5311129" y="2996952"/>
              <a:ext cx="2736305" cy="778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400"/>
                </a:spcBef>
                <a:defRPr sz="2000">
                  <a:solidFill>
                    <a:srgbClr val="1F497D"/>
                  </a:solidFill>
                  <a:latin typeface="Segoe Print"/>
                  <a:ea typeface="Segoe Print"/>
                  <a:cs typeface="Segoe Print"/>
                  <a:sym typeface="Segoe Prin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400" b="1" dirty="0">
                  <a:solidFill>
                    <a:srgbClr val="1F497D"/>
                  </a:solidFill>
                </a:rPr>
                <a:t>Focus</a:t>
              </a:r>
            </a:p>
          </p:txBody>
        </p:sp>
      </p:grpSp>
      <p:grpSp>
        <p:nvGrpSpPr>
          <p:cNvPr id="14" name="Grupa 36"/>
          <p:cNvGrpSpPr/>
          <p:nvPr/>
        </p:nvGrpSpPr>
        <p:grpSpPr>
          <a:xfrm flipH="1">
            <a:off x="924649" y="1681533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5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upa 36"/>
          <p:cNvGrpSpPr/>
          <p:nvPr/>
        </p:nvGrpSpPr>
        <p:grpSpPr>
          <a:xfrm flipH="1" flipV="1">
            <a:off x="937286" y="4401522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36"/>
          <p:cNvGrpSpPr/>
          <p:nvPr/>
        </p:nvGrpSpPr>
        <p:grpSpPr>
          <a:xfrm flipH="1">
            <a:off x="956792" y="3151973"/>
            <a:ext cx="3361552" cy="217486"/>
            <a:chOff x="5519542" y="1950000"/>
            <a:chExt cx="3156913" cy="204246"/>
          </a:xfrm>
          <a:solidFill>
            <a:schemeClr val="accent3"/>
          </a:solidFill>
        </p:grpSpPr>
        <p:sp>
          <p:nvSpPr>
            <p:cNvPr id="21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12"/>
          <p:cNvSpPr/>
          <p:nvPr/>
        </p:nvSpPr>
        <p:spPr>
          <a:xfrm flipH="1">
            <a:off x="8567934" y="103063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Facilitare</a:t>
            </a:r>
            <a:r>
              <a:rPr lang="en-US" sz="1900" kern="1200" dirty="0">
                <a:solidFill>
                  <a:schemeClr val="tx1"/>
                </a:solidFill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</a:rPr>
              <a:t>Empirismo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 flipH="1">
            <a:off x="8903491" y="2500877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Collaborazione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5" name="Rectangle 14"/>
          <p:cNvSpPr/>
          <p:nvPr/>
        </p:nvSpPr>
        <p:spPr>
          <a:xfrm flipH="1">
            <a:off x="8636792" y="4274747"/>
            <a:ext cx="289480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err="1">
                <a:solidFill>
                  <a:schemeClr val="tx1"/>
                </a:solidFill>
              </a:rPr>
              <a:t>Meno</a:t>
            </a:r>
            <a:r>
              <a:rPr lang="en-US" sz="1900" dirty="0">
                <a:solidFill>
                  <a:schemeClr val="tx1"/>
                </a:solidFill>
              </a:rPr>
              <a:t> Stress 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26" name="Grupa 36"/>
          <p:cNvGrpSpPr/>
          <p:nvPr/>
        </p:nvGrpSpPr>
        <p:grpSpPr>
          <a:xfrm>
            <a:off x="8150949" y="1633627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upa 36"/>
          <p:cNvGrpSpPr/>
          <p:nvPr/>
        </p:nvGrpSpPr>
        <p:grpSpPr>
          <a:xfrm flipV="1">
            <a:off x="8163586" y="4353616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upa 36"/>
          <p:cNvGrpSpPr/>
          <p:nvPr/>
        </p:nvGrpSpPr>
        <p:grpSpPr>
          <a:xfrm>
            <a:off x="8183092" y="3104067"/>
            <a:ext cx="3361552" cy="217486"/>
            <a:chOff x="5519542" y="1950000"/>
            <a:chExt cx="3156913" cy="204246"/>
          </a:xfrm>
          <a:solidFill>
            <a:srgbClr val="FFC000"/>
          </a:solidFill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81"/>
          <p:cNvGrpSpPr/>
          <p:nvPr/>
        </p:nvGrpSpPr>
        <p:grpSpPr>
          <a:xfrm rot="16200000">
            <a:off x="4065800" y="2030085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310973" y="3285546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4118999" y="428089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a 81"/>
          <p:cNvGrpSpPr/>
          <p:nvPr/>
        </p:nvGrpSpPr>
        <p:grpSpPr>
          <a:xfrm rot="16200000">
            <a:off x="7662183" y="198217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upa 81"/>
          <p:cNvGrpSpPr/>
          <p:nvPr/>
        </p:nvGrpSpPr>
        <p:grpSpPr>
          <a:xfrm rot="16200000">
            <a:off x="7845911" y="3224743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upa 81"/>
          <p:cNvGrpSpPr/>
          <p:nvPr/>
        </p:nvGrpSpPr>
        <p:grpSpPr>
          <a:xfrm rot="16200000">
            <a:off x="7619658" y="421116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12"/>
          <p:cNvSpPr/>
          <p:nvPr/>
        </p:nvSpPr>
        <p:spPr>
          <a:xfrm flipH="1">
            <a:off x="4703828" y="4610100"/>
            <a:ext cx="3085988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Tecniche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 err="1">
                <a:solidFill>
                  <a:schemeClr val="bg2">
                    <a:lumMod val="50000"/>
                  </a:schemeClr>
                </a:solidFill>
              </a:rPr>
              <a:t>Lesson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</a:rPr>
              <a:t>Learned</a:t>
            </a:r>
            <a:endParaRPr lang="it-IT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Commitment</a:t>
            </a:r>
            <a:r>
              <a:rPr lang="it-IT" dirty="0"/>
              <a:t> - impegno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559592" y="6575424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6" name="Rectangle 12"/>
          <p:cNvSpPr/>
          <p:nvPr/>
        </p:nvSpPr>
        <p:spPr>
          <a:xfrm>
            <a:off x="800892" y="99452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Processo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800891" y="2540344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Sperimentare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8" name="Rectangle 14"/>
          <p:cNvSpPr/>
          <p:nvPr/>
        </p:nvSpPr>
        <p:spPr>
          <a:xfrm>
            <a:off x="800892" y="4208353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Trasformare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22"/>
          <p:cNvGrpSpPr/>
          <p:nvPr/>
        </p:nvGrpSpPr>
        <p:grpSpPr>
          <a:xfrm>
            <a:off x="4473300" y="1445777"/>
            <a:ext cx="3339312" cy="3163876"/>
            <a:chOff x="5080601" y="1754217"/>
            <a:chExt cx="3339312" cy="3163876"/>
          </a:xfrm>
        </p:grpSpPr>
        <p:grpSp>
          <p:nvGrpSpPr>
            <p:cNvPr id="10" name="Grupa 42"/>
            <p:cNvGrpSpPr/>
            <p:nvPr/>
          </p:nvGrpSpPr>
          <p:grpSpPr>
            <a:xfrm rot="16200000" flipH="1">
              <a:off x="5168319" y="1666499"/>
              <a:ext cx="3163876" cy="3339312"/>
              <a:chOff x="380439" y="1205197"/>
              <a:chExt cx="4447713" cy="4816091"/>
            </a:xfrm>
          </p:grpSpPr>
          <p:sp>
            <p:nvSpPr>
              <p:cNvPr id="12" name="Freeform 15"/>
              <p:cNvSpPr>
                <a:spLocks noEditPoints="1"/>
              </p:cNvSpPr>
              <p:nvPr/>
            </p:nvSpPr>
            <p:spPr bwMode="auto">
              <a:xfrm>
                <a:off x="914400" y="1239884"/>
                <a:ext cx="3883935" cy="4619318"/>
              </a:xfrm>
              <a:custGeom>
                <a:avLst/>
                <a:gdLst>
                  <a:gd name="T0" fmla="*/ 309 w 532"/>
                  <a:gd name="T1" fmla="*/ 450 h 633"/>
                  <a:gd name="T2" fmla="*/ 521 w 532"/>
                  <a:gd name="T3" fmla="*/ 300 h 633"/>
                  <a:gd name="T4" fmla="*/ 516 w 532"/>
                  <a:gd name="T5" fmla="*/ 272 h 633"/>
                  <a:gd name="T6" fmla="*/ 479 w 532"/>
                  <a:gd name="T7" fmla="*/ 251 h 633"/>
                  <a:gd name="T8" fmla="*/ 515 w 532"/>
                  <a:gd name="T9" fmla="*/ 209 h 633"/>
                  <a:gd name="T10" fmla="*/ 511 w 532"/>
                  <a:gd name="T11" fmla="*/ 178 h 633"/>
                  <a:gd name="T12" fmla="*/ 527 w 532"/>
                  <a:gd name="T13" fmla="*/ 148 h 633"/>
                  <a:gd name="T14" fmla="*/ 522 w 532"/>
                  <a:gd name="T15" fmla="*/ 120 h 633"/>
                  <a:gd name="T16" fmla="*/ 511 w 532"/>
                  <a:gd name="T17" fmla="*/ 88 h 633"/>
                  <a:gd name="T18" fmla="*/ 512 w 532"/>
                  <a:gd name="T19" fmla="*/ 55 h 633"/>
                  <a:gd name="T20" fmla="*/ 478 w 532"/>
                  <a:gd name="T21" fmla="*/ 62 h 633"/>
                  <a:gd name="T22" fmla="*/ 466 w 532"/>
                  <a:gd name="T23" fmla="*/ 35 h 633"/>
                  <a:gd name="T24" fmla="*/ 314 w 532"/>
                  <a:gd name="T25" fmla="*/ 98 h 633"/>
                  <a:gd name="T26" fmla="*/ 419 w 532"/>
                  <a:gd name="T27" fmla="*/ 8 h 633"/>
                  <a:gd name="T28" fmla="*/ 299 w 532"/>
                  <a:gd name="T29" fmla="*/ 33 h 633"/>
                  <a:gd name="T30" fmla="*/ 215 w 532"/>
                  <a:gd name="T31" fmla="*/ 49 h 633"/>
                  <a:gd name="T32" fmla="*/ 137 w 532"/>
                  <a:gd name="T33" fmla="*/ 65 h 633"/>
                  <a:gd name="T34" fmla="*/ 113 w 532"/>
                  <a:gd name="T35" fmla="*/ 42 h 633"/>
                  <a:gd name="T36" fmla="*/ 71 w 532"/>
                  <a:gd name="T37" fmla="*/ 39 h 633"/>
                  <a:gd name="T38" fmla="*/ 41 w 532"/>
                  <a:gd name="T39" fmla="*/ 22 h 633"/>
                  <a:gd name="T40" fmla="*/ 16 w 532"/>
                  <a:gd name="T41" fmla="*/ 3 h 633"/>
                  <a:gd name="T42" fmla="*/ 14 w 532"/>
                  <a:gd name="T43" fmla="*/ 47 h 633"/>
                  <a:gd name="T44" fmla="*/ 22 w 532"/>
                  <a:gd name="T45" fmla="*/ 76 h 633"/>
                  <a:gd name="T46" fmla="*/ 21 w 532"/>
                  <a:gd name="T47" fmla="*/ 107 h 633"/>
                  <a:gd name="T48" fmla="*/ 52 w 532"/>
                  <a:gd name="T49" fmla="*/ 104 h 633"/>
                  <a:gd name="T50" fmla="*/ 55 w 532"/>
                  <a:gd name="T51" fmla="*/ 135 h 633"/>
                  <a:gd name="T52" fmla="*/ 90 w 532"/>
                  <a:gd name="T53" fmla="*/ 143 h 633"/>
                  <a:gd name="T54" fmla="*/ 174 w 532"/>
                  <a:gd name="T55" fmla="*/ 128 h 633"/>
                  <a:gd name="T56" fmla="*/ 25 w 532"/>
                  <a:gd name="T57" fmla="*/ 233 h 633"/>
                  <a:gd name="T58" fmla="*/ 36 w 532"/>
                  <a:gd name="T59" fmla="*/ 248 h 633"/>
                  <a:gd name="T60" fmla="*/ 27 w 532"/>
                  <a:gd name="T61" fmla="*/ 298 h 633"/>
                  <a:gd name="T62" fmla="*/ 141 w 532"/>
                  <a:gd name="T63" fmla="*/ 244 h 633"/>
                  <a:gd name="T64" fmla="*/ 40 w 532"/>
                  <a:gd name="T65" fmla="*/ 338 h 633"/>
                  <a:gd name="T66" fmla="*/ 39 w 532"/>
                  <a:gd name="T67" fmla="*/ 372 h 633"/>
                  <a:gd name="T68" fmla="*/ 28 w 532"/>
                  <a:gd name="T69" fmla="*/ 425 h 633"/>
                  <a:gd name="T70" fmla="*/ 30 w 532"/>
                  <a:gd name="T71" fmla="*/ 442 h 633"/>
                  <a:gd name="T72" fmla="*/ 11 w 532"/>
                  <a:gd name="T73" fmla="*/ 497 h 633"/>
                  <a:gd name="T74" fmla="*/ 17 w 532"/>
                  <a:gd name="T75" fmla="*/ 533 h 633"/>
                  <a:gd name="T76" fmla="*/ 52 w 532"/>
                  <a:gd name="T77" fmla="*/ 525 h 633"/>
                  <a:gd name="T78" fmla="*/ 28 w 532"/>
                  <a:gd name="T79" fmla="*/ 563 h 633"/>
                  <a:gd name="T80" fmla="*/ 427 w 532"/>
                  <a:gd name="T81" fmla="*/ 360 h 633"/>
                  <a:gd name="T82" fmla="*/ 34 w 532"/>
                  <a:gd name="T83" fmla="*/ 611 h 633"/>
                  <a:gd name="T84" fmla="*/ 86 w 532"/>
                  <a:gd name="T85" fmla="*/ 622 h 633"/>
                  <a:gd name="T86" fmla="*/ 271 w 532"/>
                  <a:gd name="T87" fmla="*/ 551 h 633"/>
                  <a:gd name="T88" fmla="*/ 187 w 532"/>
                  <a:gd name="T89" fmla="*/ 607 h 633"/>
                  <a:gd name="T90" fmla="*/ 332 w 532"/>
                  <a:gd name="T91" fmla="*/ 546 h 633"/>
                  <a:gd name="T92" fmla="*/ 236 w 532"/>
                  <a:gd name="T93" fmla="*/ 631 h 633"/>
                  <a:gd name="T94" fmla="*/ 291 w 532"/>
                  <a:gd name="T95" fmla="*/ 625 h 633"/>
                  <a:gd name="T96" fmla="*/ 355 w 532"/>
                  <a:gd name="T97" fmla="*/ 623 h 633"/>
                  <a:gd name="T98" fmla="*/ 408 w 532"/>
                  <a:gd name="T99" fmla="*/ 603 h 633"/>
                  <a:gd name="T100" fmla="*/ 403 w 532"/>
                  <a:gd name="T101" fmla="*/ 586 h 633"/>
                  <a:gd name="T102" fmla="*/ 505 w 532"/>
                  <a:gd name="T103" fmla="*/ 473 h 633"/>
                  <a:gd name="T104" fmla="*/ 519 w 532"/>
                  <a:gd name="T105" fmla="*/ 435 h 633"/>
                  <a:gd name="T106" fmla="*/ 513 w 532"/>
                  <a:gd name="T107" fmla="*/ 400 h 633"/>
                  <a:gd name="T108" fmla="*/ 508 w 532"/>
                  <a:gd name="T109" fmla="*/ 390 h 633"/>
                  <a:gd name="T110" fmla="*/ 510 w 532"/>
                  <a:gd name="T111" fmla="*/ 360 h 633"/>
                  <a:gd name="T112" fmla="*/ 86 w 532"/>
                  <a:gd name="T113" fmla="*/ 390 h 633"/>
                  <a:gd name="T114" fmla="*/ 141 w 532"/>
                  <a:gd name="T115" fmla="*/ 332 h 633"/>
                  <a:gd name="T116" fmla="*/ 407 w 532"/>
                  <a:gd name="T117" fmla="*/ 60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2" h="633">
                    <a:moveTo>
                      <a:pt x="522" y="333"/>
                    </a:moveTo>
                    <a:cubicBezTo>
                      <a:pt x="517" y="332"/>
                      <a:pt x="517" y="332"/>
                      <a:pt x="399" y="400"/>
                    </a:cubicBezTo>
                    <a:cubicBezTo>
                      <a:pt x="340" y="434"/>
                      <a:pt x="256" y="483"/>
                      <a:pt x="185" y="523"/>
                    </a:cubicBezTo>
                    <a:cubicBezTo>
                      <a:pt x="226" y="499"/>
                      <a:pt x="270" y="473"/>
                      <a:pt x="309" y="450"/>
                    </a:cubicBezTo>
                    <a:cubicBezTo>
                      <a:pt x="366" y="416"/>
                      <a:pt x="420" y="385"/>
                      <a:pt x="460" y="360"/>
                    </a:cubicBezTo>
                    <a:cubicBezTo>
                      <a:pt x="482" y="347"/>
                      <a:pt x="497" y="337"/>
                      <a:pt x="508" y="330"/>
                    </a:cubicBezTo>
                    <a:cubicBezTo>
                      <a:pt x="523" y="320"/>
                      <a:pt x="532" y="314"/>
                      <a:pt x="527" y="305"/>
                    </a:cubicBezTo>
                    <a:cubicBezTo>
                      <a:pt x="526" y="302"/>
                      <a:pt x="524" y="300"/>
                      <a:pt x="521" y="300"/>
                    </a:cubicBezTo>
                    <a:cubicBezTo>
                      <a:pt x="517" y="299"/>
                      <a:pt x="513" y="298"/>
                      <a:pt x="491" y="307"/>
                    </a:cubicBezTo>
                    <a:cubicBezTo>
                      <a:pt x="498" y="303"/>
                      <a:pt x="505" y="299"/>
                      <a:pt x="509" y="296"/>
                    </a:cubicBezTo>
                    <a:cubicBezTo>
                      <a:pt x="520" y="289"/>
                      <a:pt x="527" y="285"/>
                      <a:pt x="522" y="277"/>
                    </a:cubicBezTo>
                    <a:cubicBezTo>
                      <a:pt x="521" y="275"/>
                      <a:pt x="519" y="273"/>
                      <a:pt x="516" y="272"/>
                    </a:cubicBezTo>
                    <a:cubicBezTo>
                      <a:pt x="513" y="271"/>
                      <a:pt x="508" y="272"/>
                      <a:pt x="499" y="276"/>
                    </a:cubicBezTo>
                    <a:cubicBezTo>
                      <a:pt x="522" y="260"/>
                      <a:pt x="526" y="253"/>
                      <a:pt x="522" y="246"/>
                    </a:cubicBezTo>
                    <a:cubicBezTo>
                      <a:pt x="521" y="243"/>
                      <a:pt x="518" y="241"/>
                      <a:pt x="515" y="240"/>
                    </a:cubicBezTo>
                    <a:cubicBezTo>
                      <a:pt x="510" y="239"/>
                      <a:pt x="498" y="242"/>
                      <a:pt x="479" y="251"/>
                    </a:cubicBezTo>
                    <a:cubicBezTo>
                      <a:pt x="481" y="250"/>
                      <a:pt x="484" y="248"/>
                      <a:pt x="486" y="247"/>
                    </a:cubicBezTo>
                    <a:cubicBezTo>
                      <a:pt x="497" y="241"/>
                      <a:pt x="505" y="236"/>
                      <a:pt x="510" y="233"/>
                    </a:cubicBezTo>
                    <a:cubicBezTo>
                      <a:pt x="519" y="227"/>
                      <a:pt x="526" y="223"/>
                      <a:pt x="522" y="215"/>
                    </a:cubicBezTo>
                    <a:cubicBezTo>
                      <a:pt x="520" y="212"/>
                      <a:pt x="518" y="210"/>
                      <a:pt x="515" y="209"/>
                    </a:cubicBezTo>
                    <a:cubicBezTo>
                      <a:pt x="510" y="208"/>
                      <a:pt x="501" y="210"/>
                      <a:pt x="487" y="216"/>
                    </a:cubicBezTo>
                    <a:cubicBezTo>
                      <a:pt x="491" y="213"/>
                      <a:pt x="495" y="211"/>
                      <a:pt x="499" y="209"/>
                    </a:cubicBezTo>
                    <a:cubicBezTo>
                      <a:pt x="513" y="199"/>
                      <a:pt x="523" y="192"/>
                      <a:pt x="518" y="183"/>
                    </a:cubicBezTo>
                    <a:cubicBezTo>
                      <a:pt x="516" y="181"/>
                      <a:pt x="514" y="179"/>
                      <a:pt x="511" y="178"/>
                    </a:cubicBezTo>
                    <a:cubicBezTo>
                      <a:pt x="508" y="178"/>
                      <a:pt x="505" y="177"/>
                      <a:pt x="489" y="184"/>
                    </a:cubicBezTo>
                    <a:cubicBezTo>
                      <a:pt x="494" y="181"/>
                      <a:pt x="498" y="178"/>
                      <a:pt x="502" y="175"/>
                    </a:cubicBezTo>
                    <a:cubicBezTo>
                      <a:pt x="510" y="170"/>
                      <a:pt x="515" y="167"/>
                      <a:pt x="519" y="164"/>
                    </a:cubicBezTo>
                    <a:cubicBezTo>
                      <a:pt x="524" y="161"/>
                      <a:pt x="531" y="156"/>
                      <a:pt x="527" y="148"/>
                    </a:cubicBezTo>
                    <a:cubicBezTo>
                      <a:pt x="525" y="146"/>
                      <a:pt x="523" y="144"/>
                      <a:pt x="521" y="143"/>
                    </a:cubicBezTo>
                    <a:cubicBezTo>
                      <a:pt x="517" y="142"/>
                      <a:pt x="509" y="145"/>
                      <a:pt x="490" y="154"/>
                    </a:cubicBezTo>
                    <a:cubicBezTo>
                      <a:pt x="496" y="151"/>
                      <a:pt x="501" y="147"/>
                      <a:pt x="505" y="145"/>
                    </a:cubicBezTo>
                    <a:cubicBezTo>
                      <a:pt x="517" y="137"/>
                      <a:pt x="528" y="129"/>
                      <a:pt x="522" y="120"/>
                    </a:cubicBezTo>
                    <a:cubicBezTo>
                      <a:pt x="521" y="118"/>
                      <a:pt x="519" y="116"/>
                      <a:pt x="517" y="115"/>
                    </a:cubicBezTo>
                    <a:cubicBezTo>
                      <a:pt x="513" y="114"/>
                      <a:pt x="512" y="114"/>
                      <a:pt x="456" y="147"/>
                    </a:cubicBezTo>
                    <a:cubicBezTo>
                      <a:pt x="520" y="107"/>
                      <a:pt x="521" y="100"/>
                      <a:pt x="517" y="92"/>
                    </a:cubicBezTo>
                    <a:cubicBezTo>
                      <a:pt x="516" y="90"/>
                      <a:pt x="514" y="88"/>
                      <a:pt x="511" y="88"/>
                    </a:cubicBezTo>
                    <a:cubicBezTo>
                      <a:pt x="507" y="87"/>
                      <a:pt x="505" y="86"/>
                      <a:pt x="465" y="108"/>
                    </a:cubicBezTo>
                    <a:cubicBezTo>
                      <a:pt x="465" y="108"/>
                      <a:pt x="465" y="108"/>
                      <a:pt x="465" y="108"/>
                    </a:cubicBezTo>
                    <a:cubicBezTo>
                      <a:pt x="519" y="75"/>
                      <a:pt x="522" y="69"/>
                      <a:pt x="517" y="60"/>
                    </a:cubicBezTo>
                    <a:cubicBezTo>
                      <a:pt x="516" y="57"/>
                      <a:pt x="514" y="56"/>
                      <a:pt x="512" y="55"/>
                    </a:cubicBezTo>
                    <a:cubicBezTo>
                      <a:pt x="504" y="53"/>
                      <a:pt x="496" y="57"/>
                      <a:pt x="321" y="160"/>
                    </a:cubicBezTo>
                    <a:cubicBezTo>
                      <a:pt x="266" y="193"/>
                      <a:pt x="196" y="234"/>
                      <a:pt x="139" y="267"/>
                    </a:cubicBezTo>
                    <a:cubicBezTo>
                      <a:pt x="211" y="222"/>
                      <a:pt x="308" y="164"/>
                      <a:pt x="378" y="122"/>
                    </a:cubicBezTo>
                    <a:cubicBezTo>
                      <a:pt x="418" y="98"/>
                      <a:pt x="453" y="77"/>
                      <a:pt x="478" y="62"/>
                    </a:cubicBezTo>
                    <a:cubicBezTo>
                      <a:pt x="492" y="53"/>
                      <a:pt x="502" y="47"/>
                      <a:pt x="508" y="43"/>
                    </a:cubicBezTo>
                    <a:cubicBezTo>
                      <a:pt x="520" y="35"/>
                      <a:pt x="526" y="32"/>
                      <a:pt x="522" y="24"/>
                    </a:cubicBezTo>
                    <a:cubicBezTo>
                      <a:pt x="520" y="21"/>
                      <a:pt x="518" y="19"/>
                      <a:pt x="515" y="18"/>
                    </a:cubicBezTo>
                    <a:cubicBezTo>
                      <a:pt x="508" y="17"/>
                      <a:pt x="493" y="21"/>
                      <a:pt x="466" y="35"/>
                    </a:cubicBezTo>
                    <a:cubicBezTo>
                      <a:pt x="467" y="34"/>
                      <a:pt x="467" y="34"/>
                      <a:pt x="468" y="34"/>
                    </a:cubicBezTo>
                    <a:cubicBezTo>
                      <a:pt x="477" y="27"/>
                      <a:pt x="485" y="22"/>
                      <a:pt x="480" y="14"/>
                    </a:cubicBezTo>
                    <a:cubicBezTo>
                      <a:pt x="479" y="12"/>
                      <a:pt x="477" y="10"/>
                      <a:pt x="475" y="9"/>
                    </a:cubicBezTo>
                    <a:cubicBezTo>
                      <a:pt x="466" y="7"/>
                      <a:pt x="452" y="14"/>
                      <a:pt x="314" y="98"/>
                    </a:cubicBezTo>
                    <a:cubicBezTo>
                      <a:pt x="324" y="91"/>
                      <a:pt x="334" y="85"/>
                      <a:pt x="344" y="79"/>
                    </a:cubicBezTo>
                    <a:cubicBezTo>
                      <a:pt x="369" y="63"/>
                      <a:pt x="388" y="50"/>
                      <a:pt x="401" y="41"/>
                    </a:cubicBezTo>
                    <a:cubicBezTo>
                      <a:pt x="421" y="28"/>
                      <a:pt x="429" y="21"/>
                      <a:pt x="424" y="12"/>
                    </a:cubicBezTo>
                    <a:cubicBezTo>
                      <a:pt x="423" y="10"/>
                      <a:pt x="421" y="9"/>
                      <a:pt x="419" y="8"/>
                    </a:cubicBezTo>
                    <a:cubicBezTo>
                      <a:pt x="413" y="6"/>
                      <a:pt x="412" y="6"/>
                      <a:pt x="318" y="61"/>
                    </a:cubicBezTo>
                    <a:cubicBezTo>
                      <a:pt x="374" y="24"/>
                      <a:pt x="375" y="18"/>
                      <a:pt x="371" y="10"/>
                    </a:cubicBezTo>
                    <a:cubicBezTo>
                      <a:pt x="370" y="7"/>
                      <a:pt x="367" y="6"/>
                      <a:pt x="365" y="5"/>
                    </a:cubicBezTo>
                    <a:cubicBezTo>
                      <a:pt x="358" y="3"/>
                      <a:pt x="342" y="9"/>
                      <a:pt x="299" y="33"/>
                    </a:cubicBezTo>
                    <a:cubicBezTo>
                      <a:pt x="314" y="22"/>
                      <a:pt x="316" y="16"/>
                      <a:pt x="312" y="10"/>
                    </a:cubicBezTo>
                    <a:cubicBezTo>
                      <a:pt x="311" y="8"/>
                      <a:pt x="309" y="6"/>
                      <a:pt x="307" y="6"/>
                    </a:cubicBezTo>
                    <a:cubicBezTo>
                      <a:pt x="302" y="4"/>
                      <a:pt x="300" y="4"/>
                      <a:pt x="195" y="63"/>
                    </a:cubicBezTo>
                    <a:cubicBezTo>
                      <a:pt x="202" y="58"/>
                      <a:pt x="209" y="53"/>
                      <a:pt x="215" y="49"/>
                    </a:cubicBezTo>
                    <a:cubicBezTo>
                      <a:pt x="226" y="42"/>
                      <a:pt x="234" y="36"/>
                      <a:pt x="239" y="32"/>
                    </a:cubicBezTo>
                    <a:cubicBezTo>
                      <a:pt x="248" y="26"/>
                      <a:pt x="255" y="20"/>
                      <a:pt x="250" y="13"/>
                    </a:cubicBezTo>
                    <a:cubicBezTo>
                      <a:pt x="249" y="11"/>
                      <a:pt x="247" y="9"/>
                      <a:pt x="245" y="8"/>
                    </a:cubicBezTo>
                    <a:cubicBezTo>
                      <a:pt x="239" y="7"/>
                      <a:pt x="238" y="6"/>
                      <a:pt x="137" y="65"/>
                    </a:cubicBezTo>
                    <a:cubicBezTo>
                      <a:pt x="147" y="57"/>
                      <a:pt x="156" y="50"/>
                      <a:pt x="164" y="45"/>
                    </a:cubicBezTo>
                    <a:cubicBezTo>
                      <a:pt x="183" y="31"/>
                      <a:pt x="191" y="24"/>
                      <a:pt x="186" y="15"/>
                    </a:cubicBezTo>
                    <a:cubicBezTo>
                      <a:pt x="185" y="13"/>
                      <a:pt x="183" y="11"/>
                      <a:pt x="180" y="11"/>
                    </a:cubicBezTo>
                    <a:cubicBezTo>
                      <a:pt x="174" y="9"/>
                      <a:pt x="165" y="12"/>
                      <a:pt x="113" y="42"/>
                    </a:cubicBezTo>
                    <a:cubicBezTo>
                      <a:pt x="119" y="38"/>
                      <a:pt x="124" y="34"/>
                      <a:pt x="127" y="31"/>
                    </a:cubicBezTo>
                    <a:cubicBezTo>
                      <a:pt x="139" y="21"/>
                      <a:pt x="143" y="18"/>
                      <a:pt x="139" y="11"/>
                    </a:cubicBezTo>
                    <a:cubicBezTo>
                      <a:pt x="138" y="9"/>
                      <a:pt x="136" y="7"/>
                      <a:pt x="133" y="7"/>
                    </a:cubicBezTo>
                    <a:cubicBezTo>
                      <a:pt x="128" y="5"/>
                      <a:pt x="128" y="5"/>
                      <a:pt x="71" y="39"/>
                    </a:cubicBezTo>
                    <a:cubicBezTo>
                      <a:pt x="68" y="40"/>
                      <a:pt x="65" y="42"/>
                      <a:pt x="62" y="44"/>
                    </a:cubicBezTo>
                    <a:cubicBezTo>
                      <a:pt x="80" y="19"/>
                      <a:pt x="81" y="17"/>
                      <a:pt x="77" y="12"/>
                    </a:cubicBezTo>
                    <a:cubicBezTo>
                      <a:pt x="76" y="10"/>
                      <a:pt x="74" y="8"/>
                      <a:pt x="72" y="7"/>
                    </a:cubicBezTo>
                    <a:cubicBezTo>
                      <a:pt x="67" y="6"/>
                      <a:pt x="64" y="8"/>
                      <a:pt x="41" y="22"/>
                    </a:cubicBezTo>
                    <a:cubicBezTo>
                      <a:pt x="38" y="24"/>
                      <a:pt x="34" y="26"/>
                      <a:pt x="31" y="28"/>
                    </a:cubicBezTo>
                    <a:cubicBezTo>
                      <a:pt x="31" y="8"/>
                      <a:pt x="31" y="8"/>
                      <a:pt x="30" y="5"/>
                    </a:cubicBezTo>
                    <a:cubicBezTo>
                      <a:pt x="28" y="3"/>
                      <a:pt x="26" y="1"/>
                      <a:pt x="23" y="1"/>
                    </a:cubicBezTo>
                    <a:cubicBezTo>
                      <a:pt x="20" y="0"/>
                      <a:pt x="17" y="2"/>
                      <a:pt x="16" y="3"/>
                    </a:cubicBezTo>
                    <a:cubicBezTo>
                      <a:pt x="11" y="5"/>
                      <a:pt x="10" y="11"/>
                      <a:pt x="12" y="15"/>
                    </a:cubicBezTo>
                    <a:cubicBezTo>
                      <a:pt x="12" y="15"/>
                      <a:pt x="13" y="16"/>
                      <a:pt x="13" y="16"/>
                    </a:cubicBezTo>
                    <a:cubicBezTo>
                      <a:pt x="13" y="21"/>
                      <a:pt x="13" y="27"/>
                      <a:pt x="13" y="31"/>
                    </a:cubicBezTo>
                    <a:cubicBezTo>
                      <a:pt x="13" y="44"/>
                      <a:pt x="13" y="44"/>
                      <a:pt x="14" y="47"/>
                    </a:cubicBezTo>
                    <a:cubicBezTo>
                      <a:pt x="15" y="49"/>
                      <a:pt x="18" y="51"/>
                      <a:pt x="20" y="51"/>
                    </a:cubicBezTo>
                    <a:cubicBezTo>
                      <a:pt x="24" y="52"/>
                      <a:pt x="26" y="52"/>
                      <a:pt x="39" y="44"/>
                    </a:cubicBezTo>
                    <a:cubicBezTo>
                      <a:pt x="39" y="44"/>
                      <a:pt x="39" y="44"/>
                      <a:pt x="38" y="45"/>
                    </a:cubicBezTo>
                    <a:cubicBezTo>
                      <a:pt x="19" y="70"/>
                      <a:pt x="19" y="70"/>
                      <a:pt x="22" y="76"/>
                    </a:cubicBezTo>
                    <a:cubicBezTo>
                      <a:pt x="23" y="78"/>
                      <a:pt x="25" y="80"/>
                      <a:pt x="28" y="80"/>
                    </a:cubicBezTo>
                    <a:cubicBezTo>
                      <a:pt x="31" y="81"/>
                      <a:pt x="32" y="81"/>
                      <a:pt x="48" y="72"/>
                    </a:cubicBezTo>
                    <a:cubicBezTo>
                      <a:pt x="47" y="73"/>
                      <a:pt x="46" y="74"/>
                      <a:pt x="46" y="74"/>
                    </a:cubicBezTo>
                    <a:cubicBezTo>
                      <a:pt x="21" y="95"/>
                      <a:pt x="16" y="100"/>
                      <a:pt x="21" y="107"/>
                    </a:cubicBezTo>
                    <a:cubicBezTo>
                      <a:pt x="22" y="109"/>
                      <a:pt x="24" y="111"/>
                      <a:pt x="26" y="112"/>
                    </a:cubicBezTo>
                    <a:cubicBezTo>
                      <a:pt x="31" y="113"/>
                      <a:pt x="31" y="113"/>
                      <a:pt x="68" y="90"/>
                    </a:cubicBezTo>
                    <a:cubicBezTo>
                      <a:pt x="72" y="88"/>
                      <a:pt x="78" y="84"/>
                      <a:pt x="84" y="81"/>
                    </a:cubicBezTo>
                    <a:cubicBezTo>
                      <a:pt x="72" y="89"/>
                      <a:pt x="61" y="97"/>
                      <a:pt x="52" y="104"/>
                    </a:cubicBezTo>
                    <a:cubicBezTo>
                      <a:pt x="29" y="122"/>
                      <a:pt x="22" y="128"/>
                      <a:pt x="27" y="137"/>
                    </a:cubicBezTo>
                    <a:cubicBezTo>
                      <a:pt x="28" y="139"/>
                      <a:pt x="30" y="140"/>
                      <a:pt x="32" y="141"/>
                    </a:cubicBezTo>
                    <a:cubicBezTo>
                      <a:pt x="37" y="142"/>
                      <a:pt x="37" y="142"/>
                      <a:pt x="83" y="116"/>
                    </a:cubicBezTo>
                    <a:cubicBezTo>
                      <a:pt x="73" y="123"/>
                      <a:pt x="63" y="130"/>
                      <a:pt x="55" y="135"/>
                    </a:cubicBezTo>
                    <a:cubicBezTo>
                      <a:pt x="44" y="143"/>
                      <a:pt x="36" y="149"/>
                      <a:pt x="30" y="153"/>
                    </a:cubicBezTo>
                    <a:cubicBezTo>
                      <a:pt x="22" y="159"/>
                      <a:pt x="15" y="165"/>
                      <a:pt x="19" y="173"/>
                    </a:cubicBezTo>
                    <a:cubicBezTo>
                      <a:pt x="20" y="175"/>
                      <a:pt x="22" y="176"/>
                      <a:pt x="24" y="177"/>
                    </a:cubicBezTo>
                    <a:cubicBezTo>
                      <a:pt x="28" y="178"/>
                      <a:pt x="29" y="178"/>
                      <a:pt x="90" y="143"/>
                    </a:cubicBezTo>
                    <a:cubicBezTo>
                      <a:pt x="80" y="149"/>
                      <a:pt x="71" y="155"/>
                      <a:pt x="63" y="160"/>
                    </a:cubicBezTo>
                    <a:cubicBezTo>
                      <a:pt x="21" y="188"/>
                      <a:pt x="14" y="195"/>
                      <a:pt x="19" y="205"/>
                    </a:cubicBezTo>
                    <a:cubicBezTo>
                      <a:pt x="20" y="207"/>
                      <a:pt x="22" y="209"/>
                      <a:pt x="25" y="209"/>
                    </a:cubicBezTo>
                    <a:cubicBezTo>
                      <a:pt x="33" y="212"/>
                      <a:pt x="47" y="205"/>
                      <a:pt x="174" y="128"/>
                    </a:cubicBezTo>
                    <a:cubicBezTo>
                      <a:pt x="194" y="116"/>
                      <a:pt x="217" y="102"/>
                      <a:pt x="239" y="89"/>
                    </a:cubicBezTo>
                    <a:cubicBezTo>
                      <a:pt x="212" y="106"/>
                      <a:pt x="183" y="123"/>
                      <a:pt x="158" y="138"/>
                    </a:cubicBezTo>
                    <a:cubicBezTo>
                      <a:pt x="123" y="159"/>
                      <a:pt x="90" y="180"/>
                      <a:pt x="66" y="195"/>
                    </a:cubicBezTo>
                    <a:cubicBezTo>
                      <a:pt x="26" y="220"/>
                      <a:pt x="20" y="224"/>
                      <a:pt x="25" y="233"/>
                    </a:cubicBezTo>
                    <a:cubicBezTo>
                      <a:pt x="27" y="236"/>
                      <a:pt x="29" y="237"/>
                      <a:pt x="31" y="238"/>
                    </a:cubicBezTo>
                    <a:cubicBezTo>
                      <a:pt x="37" y="240"/>
                      <a:pt x="50" y="235"/>
                      <a:pt x="95" y="210"/>
                    </a:cubicBezTo>
                    <a:cubicBezTo>
                      <a:pt x="85" y="216"/>
                      <a:pt x="76" y="222"/>
                      <a:pt x="68" y="227"/>
                    </a:cubicBezTo>
                    <a:cubicBezTo>
                      <a:pt x="53" y="236"/>
                      <a:pt x="43" y="243"/>
                      <a:pt x="36" y="248"/>
                    </a:cubicBezTo>
                    <a:cubicBezTo>
                      <a:pt x="24" y="255"/>
                      <a:pt x="17" y="260"/>
                      <a:pt x="22" y="268"/>
                    </a:cubicBezTo>
                    <a:cubicBezTo>
                      <a:pt x="23" y="271"/>
                      <a:pt x="26" y="273"/>
                      <a:pt x="29" y="273"/>
                    </a:cubicBezTo>
                    <a:cubicBezTo>
                      <a:pt x="32" y="274"/>
                      <a:pt x="36" y="274"/>
                      <a:pt x="43" y="271"/>
                    </a:cubicBezTo>
                    <a:cubicBezTo>
                      <a:pt x="24" y="287"/>
                      <a:pt x="24" y="292"/>
                      <a:pt x="27" y="298"/>
                    </a:cubicBezTo>
                    <a:cubicBezTo>
                      <a:pt x="29" y="300"/>
                      <a:pt x="31" y="302"/>
                      <a:pt x="33" y="302"/>
                    </a:cubicBezTo>
                    <a:cubicBezTo>
                      <a:pt x="39" y="304"/>
                      <a:pt x="39" y="304"/>
                      <a:pt x="144" y="240"/>
                    </a:cubicBezTo>
                    <a:cubicBezTo>
                      <a:pt x="187" y="215"/>
                      <a:pt x="248" y="178"/>
                      <a:pt x="307" y="143"/>
                    </a:cubicBezTo>
                    <a:cubicBezTo>
                      <a:pt x="251" y="177"/>
                      <a:pt x="190" y="214"/>
                      <a:pt x="141" y="244"/>
                    </a:cubicBezTo>
                    <a:cubicBezTo>
                      <a:pt x="103" y="268"/>
                      <a:pt x="75" y="285"/>
                      <a:pt x="56" y="298"/>
                    </a:cubicBezTo>
                    <a:cubicBezTo>
                      <a:pt x="23" y="320"/>
                      <a:pt x="16" y="326"/>
                      <a:pt x="21" y="335"/>
                    </a:cubicBezTo>
                    <a:cubicBezTo>
                      <a:pt x="23" y="337"/>
                      <a:pt x="25" y="339"/>
                      <a:pt x="28" y="340"/>
                    </a:cubicBezTo>
                    <a:cubicBezTo>
                      <a:pt x="30" y="340"/>
                      <a:pt x="34" y="340"/>
                      <a:pt x="40" y="338"/>
                    </a:cubicBezTo>
                    <a:cubicBezTo>
                      <a:pt x="19" y="354"/>
                      <a:pt x="17" y="360"/>
                      <a:pt x="21" y="367"/>
                    </a:cubicBezTo>
                    <a:cubicBezTo>
                      <a:pt x="22" y="369"/>
                      <a:pt x="24" y="371"/>
                      <a:pt x="27" y="371"/>
                    </a:cubicBezTo>
                    <a:cubicBezTo>
                      <a:pt x="30" y="372"/>
                      <a:pt x="37" y="371"/>
                      <a:pt x="55" y="362"/>
                    </a:cubicBezTo>
                    <a:cubicBezTo>
                      <a:pt x="49" y="366"/>
                      <a:pt x="44" y="369"/>
                      <a:pt x="39" y="372"/>
                    </a:cubicBezTo>
                    <a:cubicBezTo>
                      <a:pt x="25" y="382"/>
                      <a:pt x="14" y="389"/>
                      <a:pt x="20" y="398"/>
                    </a:cubicBezTo>
                    <a:cubicBezTo>
                      <a:pt x="21" y="401"/>
                      <a:pt x="23" y="403"/>
                      <a:pt x="26" y="404"/>
                    </a:cubicBezTo>
                    <a:cubicBezTo>
                      <a:pt x="29" y="404"/>
                      <a:pt x="33" y="404"/>
                      <a:pt x="38" y="402"/>
                    </a:cubicBezTo>
                    <a:cubicBezTo>
                      <a:pt x="25" y="413"/>
                      <a:pt x="25" y="419"/>
                      <a:pt x="28" y="425"/>
                    </a:cubicBezTo>
                    <a:cubicBezTo>
                      <a:pt x="29" y="427"/>
                      <a:pt x="31" y="429"/>
                      <a:pt x="34" y="430"/>
                    </a:cubicBezTo>
                    <a:cubicBezTo>
                      <a:pt x="38" y="431"/>
                      <a:pt x="46" y="429"/>
                      <a:pt x="59" y="423"/>
                    </a:cubicBezTo>
                    <a:cubicBezTo>
                      <a:pt x="53" y="427"/>
                      <a:pt x="49" y="430"/>
                      <a:pt x="44" y="433"/>
                    </a:cubicBezTo>
                    <a:cubicBezTo>
                      <a:pt x="38" y="437"/>
                      <a:pt x="33" y="440"/>
                      <a:pt x="30" y="442"/>
                    </a:cubicBezTo>
                    <a:cubicBezTo>
                      <a:pt x="25" y="445"/>
                      <a:pt x="18" y="450"/>
                      <a:pt x="22" y="458"/>
                    </a:cubicBezTo>
                    <a:cubicBezTo>
                      <a:pt x="23" y="460"/>
                      <a:pt x="25" y="462"/>
                      <a:pt x="28" y="462"/>
                    </a:cubicBezTo>
                    <a:cubicBezTo>
                      <a:pt x="32" y="464"/>
                      <a:pt x="33" y="464"/>
                      <a:pt x="107" y="421"/>
                    </a:cubicBezTo>
                    <a:cubicBezTo>
                      <a:pt x="9" y="480"/>
                      <a:pt x="6" y="488"/>
                      <a:pt x="11" y="497"/>
                    </a:cubicBezTo>
                    <a:cubicBezTo>
                      <a:pt x="13" y="500"/>
                      <a:pt x="15" y="502"/>
                      <a:pt x="18" y="502"/>
                    </a:cubicBezTo>
                    <a:cubicBezTo>
                      <a:pt x="20" y="503"/>
                      <a:pt x="23" y="503"/>
                      <a:pt x="27" y="502"/>
                    </a:cubicBezTo>
                    <a:cubicBezTo>
                      <a:pt x="8" y="517"/>
                      <a:pt x="8" y="523"/>
                      <a:pt x="11" y="529"/>
                    </a:cubicBezTo>
                    <a:cubicBezTo>
                      <a:pt x="12" y="531"/>
                      <a:pt x="14" y="533"/>
                      <a:pt x="17" y="533"/>
                    </a:cubicBezTo>
                    <a:cubicBezTo>
                      <a:pt x="26" y="536"/>
                      <a:pt x="43" y="527"/>
                      <a:pt x="212" y="425"/>
                    </a:cubicBezTo>
                    <a:cubicBezTo>
                      <a:pt x="292" y="377"/>
                      <a:pt x="400" y="312"/>
                      <a:pt x="463" y="279"/>
                    </a:cubicBezTo>
                    <a:cubicBezTo>
                      <a:pt x="387" y="328"/>
                      <a:pt x="231" y="420"/>
                      <a:pt x="136" y="476"/>
                    </a:cubicBezTo>
                    <a:cubicBezTo>
                      <a:pt x="102" y="495"/>
                      <a:pt x="73" y="513"/>
                      <a:pt x="52" y="525"/>
                    </a:cubicBezTo>
                    <a:cubicBezTo>
                      <a:pt x="41" y="532"/>
                      <a:pt x="33" y="536"/>
                      <a:pt x="28" y="540"/>
                    </a:cubicBezTo>
                    <a:cubicBezTo>
                      <a:pt x="18" y="545"/>
                      <a:pt x="12" y="550"/>
                      <a:pt x="16" y="558"/>
                    </a:cubicBezTo>
                    <a:cubicBezTo>
                      <a:pt x="17" y="560"/>
                      <a:pt x="20" y="562"/>
                      <a:pt x="23" y="563"/>
                    </a:cubicBezTo>
                    <a:cubicBezTo>
                      <a:pt x="24" y="563"/>
                      <a:pt x="26" y="563"/>
                      <a:pt x="28" y="563"/>
                    </a:cubicBezTo>
                    <a:cubicBezTo>
                      <a:pt x="5" y="580"/>
                      <a:pt x="0" y="587"/>
                      <a:pt x="4" y="595"/>
                    </a:cubicBezTo>
                    <a:cubicBezTo>
                      <a:pt x="5" y="597"/>
                      <a:pt x="7" y="599"/>
                      <a:pt x="10" y="599"/>
                    </a:cubicBezTo>
                    <a:cubicBezTo>
                      <a:pt x="15" y="601"/>
                      <a:pt x="15" y="601"/>
                      <a:pt x="111" y="543"/>
                    </a:cubicBezTo>
                    <a:cubicBezTo>
                      <a:pt x="187" y="498"/>
                      <a:pt x="332" y="411"/>
                      <a:pt x="427" y="360"/>
                    </a:cubicBezTo>
                    <a:cubicBezTo>
                      <a:pt x="389" y="382"/>
                      <a:pt x="343" y="409"/>
                      <a:pt x="300" y="434"/>
                    </a:cubicBezTo>
                    <a:cubicBezTo>
                      <a:pt x="236" y="472"/>
                      <a:pt x="169" y="511"/>
                      <a:pt x="118" y="542"/>
                    </a:cubicBezTo>
                    <a:cubicBezTo>
                      <a:pt x="91" y="559"/>
                      <a:pt x="71" y="572"/>
                      <a:pt x="58" y="581"/>
                    </a:cubicBezTo>
                    <a:cubicBezTo>
                      <a:pt x="39" y="594"/>
                      <a:pt x="28" y="602"/>
                      <a:pt x="34" y="611"/>
                    </a:cubicBezTo>
                    <a:cubicBezTo>
                      <a:pt x="35" y="613"/>
                      <a:pt x="37" y="615"/>
                      <a:pt x="40" y="616"/>
                    </a:cubicBezTo>
                    <a:cubicBezTo>
                      <a:pt x="44" y="617"/>
                      <a:pt x="48" y="618"/>
                      <a:pt x="99" y="591"/>
                    </a:cubicBezTo>
                    <a:cubicBezTo>
                      <a:pt x="82" y="603"/>
                      <a:pt x="75" y="608"/>
                      <a:pt x="79" y="616"/>
                    </a:cubicBezTo>
                    <a:cubicBezTo>
                      <a:pt x="81" y="619"/>
                      <a:pt x="83" y="621"/>
                      <a:pt x="86" y="622"/>
                    </a:cubicBezTo>
                    <a:cubicBezTo>
                      <a:pt x="92" y="623"/>
                      <a:pt x="105" y="619"/>
                      <a:pt x="130" y="606"/>
                    </a:cubicBezTo>
                    <a:cubicBezTo>
                      <a:pt x="121" y="613"/>
                      <a:pt x="119" y="618"/>
                      <a:pt x="123" y="624"/>
                    </a:cubicBezTo>
                    <a:cubicBezTo>
                      <a:pt x="124" y="626"/>
                      <a:pt x="126" y="628"/>
                      <a:pt x="128" y="628"/>
                    </a:cubicBezTo>
                    <a:cubicBezTo>
                      <a:pt x="134" y="630"/>
                      <a:pt x="134" y="630"/>
                      <a:pt x="271" y="551"/>
                    </a:cubicBezTo>
                    <a:cubicBezTo>
                      <a:pt x="305" y="531"/>
                      <a:pt x="346" y="507"/>
                      <a:pt x="385" y="486"/>
                    </a:cubicBezTo>
                    <a:cubicBezTo>
                      <a:pt x="352" y="506"/>
                      <a:pt x="318" y="527"/>
                      <a:pt x="290" y="543"/>
                    </a:cubicBezTo>
                    <a:cubicBezTo>
                      <a:pt x="260" y="562"/>
                      <a:pt x="231" y="579"/>
                      <a:pt x="211" y="591"/>
                    </a:cubicBezTo>
                    <a:cubicBezTo>
                      <a:pt x="200" y="598"/>
                      <a:pt x="192" y="603"/>
                      <a:pt x="187" y="607"/>
                    </a:cubicBezTo>
                    <a:cubicBezTo>
                      <a:pt x="179" y="612"/>
                      <a:pt x="172" y="617"/>
                      <a:pt x="176" y="625"/>
                    </a:cubicBezTo>
                    <a:cubicBezTo>
                      <a:pt x="177" y="627"/>
                      <a:pt x="179" y="629"/>
                      <a:pt x="182" y="630"/>
                    </a:cubicBezTo>
                    <a:cubicBezTo>
                      <a:pt x="187" y="631"/>
                      <a:pt x="187" y="631"/>
                      <a:pt x="290" y="571"/>
                    </a:cubicBezTo>
                    <a:cubicBezTo>
                      <a:pt x="303" y="563"/>
                      <a:pt x="317" y="555"/>
                      <a:pt x="332" y="546"/>
                    </a:cubicBezTo>
                    <a:cubicBezTo>
                      <a:pt x="312" y="559"/>
                      <a:pt x="292" y="571"/>
                      <a:pt x="276" y="582"/>
                    </a:cubicBezTo>
                    <a:cubicBezTo>
                      <a:pt x="262" y="591"/>
                      <a:pt x="251" y="599"/>
                      <a:pt x="244" y="604"/>
                    </a:cubicBezTo>
                    <a:cubicBezTo>
                      <a:pt x="234" y="611"/>
                      <a:pt x="225" y="618"/>
                      <a:pt x="230" y="626"/>
                    </a:cubicBezTo>
                    <a:cubicBezTo>
                      <a:pt x="231" y="628"/>
                      <a:pt x="233" y="630"/>
                      <a:pt x="236" y="631"/>
                    </a:cubicBezTo>
                    <a:cubicBezTo>
                      <a:pt x="244" y="633"/>
                      <a:pt x="256" y="627"/>
                      <a:pt x="361" y="563"/>
                    </a:cubicBezTo>
                    <a:cubicBezTo>
                      <a:pt x="366" y="560"/>
                      <a:pt x="370" y="558"/>
                      <a:pt x="374" y="555"/>
                    </a:cubicBezTo>
                    <a:cubicBezTo>
                      <a:pt x="354" y="568"/>
                      <a:pt x="336" y="581"/>
                      <a:pt x="322" y="591"/>
                    </a:cubicBezTo>
                    <a:cubicBezTo>
                      <a:pt x="292" y="612"/>
                      <a:pt x="286" y="617"/>
                      <a:pt x="291" y="625"/>
                    </a:cubicBezTo>
                    <a:cubicBezTo>
                      <a:pt x="292" y="627"/>
                      <a:pt x="294" y="629"/>
                      <a:pt x="296" y="630"/>
                    </a:cubicBezTo>
                    <a:cubicBezTo>
                      <a:pt x="301" y="631"/>
                      <a:pt x="301" y="631"/>
                      <a:pt x="344" y="605"/>
                    </a:cubicBezTo>
                    <a:cubicBezTo>
                      <a:pt x="355" y="599"/>
                      <a:pt x="369" y="590"/>
                      <a:pt x="382" y="582"/>
                    </a:cubicBezTo>
                    <a:cubicBezTo>
                      <a:pt x="353" y="614"/>
                      <a:pt x="351" y="616"/>
                      <a:pt x="355" y="623"/>
                    </a:cubicBezTo>
                    <a:cubicBezTo>
                      <a:pt x="356" y="625"/>
                      <a:pt x="358" y="626"/>
                      <a:pt x="360" y="627"/>
                    </a:cubicBezTo>
                    <a:cubicBezTo>
                      <a:pt x="363" y="628"/>
                      <a:pt x="365" y="628"/>
                      <a:pt x="376" y="622"/>
                    </a:cubicBezTo>
                    <a:cubicBezTo>
                      <a:pt x="381" y="619"/>
                      <a:pt x="387" y="615"/>
                      <a:pt x="397" y="610"/>
                    </a:cubicBezTo>
                    <a:cubicBezTo>
                      <a:pt x="402" y="607"/>
                      <a:pt x="407" y="604"/>
                      <a:pt x="408" y="603"/>
                    </a:cubicBezTo>
                    <a:cubicBezTo>
                      <a:pt x="409" y="603"/>
                      <a:pt x="409" y="603"/>
                      <a:pt x="409" y="603"/>
                    </a:cubicBezTo>
                    <a:cubicBezTo>
                      <a:pt x="414" y="600"/>
                      <a:pt x="415" y="595"/>
                      <a:pt x="413" y="590"/>
                    </a:cubicBezTo>
                    <a:cubicBezTo>
                      <a:pt x="412" y="588"/>
                      <a:pt x="410" y="587"/>
                      <a:pt x="407" y="586"/>
                    </a:cubicBezTo>
                    <a:cubicBezTo>
                      <a:pt x="406" y="586"/>
                      <a:pt x="405" y="585"/>
                      <a:pt x="403" y="586"/>
                    </a:cubicBezTo>
                    <a:cubicBezTo>
                      <a:pt x="428" y="559"/>
                      <a:pt x="429" y="557"/>
                      <a:pt x="426" y="550"/>
                    </a:cubicBezTo>
                    <a:cubicBezTo>
                      <a:pt x="424" y="548"/>
                      <a:pt x="422" y="546"/>
                      <a:pt x="420" y="546"/>
                    </a:cubicBezTo>
                    <a:cubicBezTo>
                      <a:pt x="438" y="533"/>
                      <a:pt x="456" y="521"/>
                      <a:pt x="471" y="511"/>
                    </a:cubicBezTo>
                    <a:cubicBezTo>
                      <a:pt x="504" y="487"/>
                      <a:pt x="510" y="482"/>
                      <a:pt x="505" y="473"/>
                    </a:cubicBezTo>
                    <a:cubicBezTo>
                      <a:pt x="504" y="471"/>
                      <a:pt x="502" y="469"/>
                      <a:pt x="499" y="468"/>
                    </a:cubicBezTo>
                    <a:cubicBezTo>
                      <a:pt x="496" y="468"/>
                      <a:pt x="491" y="468"/>
                      <a:pt x="483" y="472"/>
                    </a:cubicBezTo>
                    <a:cubicBezTo>
                      <a:pt x="493" y="465"/>
                      <a:pt x="501" y="460"/>
                      <a:pt x="506" y="456"/>
                    </a:cubicBezTo>
                    <a:cubicBezTo>
                      <a:pt x="516" y="449"/>
                      <a:pt x="524" y="443"/>
                      <a:pt x="519" y="435"/>
                    </a:cubicBezTo>
                    <a:cubicBezTo>
                      <a:pt x="518" y="433"/>
                      <a:pt x="516" y="431"/>
                      <a:pt x="513" y="430"/>
                    </a:cubicBezTo>
                    <a:cubicBezTo>
                      <a:pt x="510" y="430"/>
                      <a:pt x="506" y="430"/>
                      <a:pt x="499" y="433"/>
                    </a:cubicBezTo>
                    <a:cubicBezTo>
                      <a:pt x="514" y="422"/>
                      <a:pt x="524" y="413"/>
                      <a:pt x="519" y="404"/>
                    </a:cubicBezTo>
                    <a:cubicBezTo>
                      <a:pt x="518" y="402"/>
                      <a:pt x="515" y="400"/>
                      <a:pt x="513" y="400"/>
                    </a:cubicBezTo>
                    <a:cubicBezTo>
                      <a:pt x="507" y="398"/>
                      <a:pt x="493" y="404"/>
                      <a:pt x="384" y="465"/>
                    </a:cubicBezTo>
                    <a:cubicBezTo>
                      <a:pt x="397" y="457"/>
                      <a:pt x="410" y="450"/>
                      <a:pt x="421" y="443"/>
                    </a:cubicBezTo>
                    <a:cubicBezTo>
                      <a:pt x="449" y="426"/>
                      <a:pt x="472" y="412"/>
                      <a:pt x="489" y="402"/>
                    </a:cubicBezTo>
                    <a:cubicBezTo>
                      <a:pt x="497" y="397"/>
                      <a:pt x="504" y="393"/>
                      <a:pt x="508" y="390"/>
                    </a:cubicBezTo>
                    <a:cubicBezTo>
                      <a:pt x="515" y="385"/>
                      <a:pt x="522" y="381"/>
                      <a:pt x="518" y="373"/>
                    </a:cubicBezTo>
                    <a:cubicBezTo>
                      <a:pt x="517" y="371"/>
                      <a:pt x="514" y="369"/>
                      <a:pt x="511" y="368"/>
                    </a:cubicBezTo>
                    <a:cubicBezTo>
                      <a:pt x="507" y="367"/>
                      <a:pt x="500" y="369"/>
                      <a:pt x="489" y="373"/>
                    </a:cubicBezTo>
                    <a:cubicBezTo>
                      <a:pt x="497" y="368"/>
                      <a:pt x="504" y="364"/>
                      <a:pt x="510" y="360"/>
                    </a:cubicBezTo>
                    <a:cubicBezTo>
                      <a:pt x="525" y="350"/>
                      <a:pt x="532" y="346"/>
                      <a:pt x="527" y="337"/>
                    </a:cubicBezTo>
                    <a:cubicBezTo>
                      <a:pt x="526" y="335"/>
                      <a:pt x="524" y="334"/>
                      <a:pt x="522" y="333"/>
                    </a:cubicBezTo>
                    <a:close/>
                    <a:moveTo>
                      <a:pt x="308" y="261"/>
                    </a:moveTo>
                    <a:cubicBezTo>
                      <a:pt x="234" y="305"/>
                      <a:pt x="142" y="360"/>
                      <a:pt x="86" y="390"/>
                    </a:cubicBezTo>
                    <a:cubicBezTo>
                      <a:pt x="141" y="354"/>
                      <a:pt x="240" y="299"/>
                      <a:pt x="318" y="254"/>
                    </a:cubicBezTo>
                    <a:cubicBezTo>
                      <a:pt x="320" y="253"/>
                      <a:pt x="323" y="252"/>
                      <a:pt x="325" y="250"/>
                    </a:cubicBezTo>
                    <a:cubicBezTo>
                      <a:pt x="320" y="254"/>
                      <a:pt x="314" y="257"/>
                      <a:pt x="308" y="261"/>
                    </a:cubicBezTo>
                    <a:close/>
                    <a:moveTo>
                      <a:pt x="141" y="332"/>
                    </a:moveTo>
                    <a:cubicBezTo>
                      <a:pt x="175" y="312"/>
                      <a:pt x="213" y="289"/>
                      <a:pt x="249" y="268"/>
                    </a:cubicBezTo>
                    <a:cubicBezTo>
                      <a:pt x="278" y="252"/>
                      <a:pt x="303" y="238"/>
                      <a:pt x="326" y="224"/>
                    </a:cubicBezTo>
                    <a:cubicBezTo>
                      <a:pt x="266" y="259"/>
                      <a:pt x="197" y="300"/>
                      <a:pt x="141" y="332"/>
                    </a:cubicBezTo>
                    <a:close/>
                    <a:moveTo>
                      <a:pt x="407" y="603"/>
                    </a:moveTo>
                    <a:cubicBezTo>
                      <a:pt x="406" y="604"/>
                      <a:pt x="405" y="604"/>
                      <a:pt x="404" y="604"/>
                    </a:cubicBezTo>
                    <a:cubicBezTo>
                      <a:pt x="405" y="604"/>
                      <a:pt x="406" y="604"/>
                      <a:pt x="407" y="603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 flipH="1">
                <a:off x="380439" y="1205197"/>
                <a:ext cx="4447713" cy="4816091"/>
              </a:xfrm>
              <a:custGeom>
                <a:avLst/>
                <a:gdLst>
                  <a:gd name="T0" fmla="*/ 510 w 606"/>
                  <a:gd name="T1" fmla="*/ 252 h 656"/>
                  <a:gd name="T2" fmla="*/ 528 w 606"/>
                  <a:gd name="T3" fmla="*/ 556 h 656"/>
                  <a:gd name="T4" fmla="*/ 522 w 606"/>
                  <a:gd name="T5" fmla="*/ 99 h 656"/>
                  <a:gd name="T6" fmla="*/ 526 w 606"/>
                  <a:gd name="T7" fmla="*/ 12 h 656"/>
                  <a:gd name="T8" fmla="*/ 519 w 606"/>
                  <a:gd name="T9" fmla="*/ 6 h 656"/>
                  <a:gd name="T10" fmla="*/ 516 w 606"/>
                  <a:gd name="T11" fmla="*/ 6 h 656"/>
                  <a:gd name="T12" fmla="*/ 490 w 606"/>
                  <a:gd name="T13" fmla="*/ 6 h 656"/>
                  <a:gd name="T14" fmla="*/ 103 w 606"/>
                  <a:gd name="T15" fmla="*/ 7 h 656"/>
                  <a:gd name="T16" fmla="*/ 13 w 606"/>
                  <a:gd name="T17" fmla="*/ 5 h 656"/>
                  <a:gd name="T18" fmla="*/ 6 w 606"/>
                  <a:gd name="T19" fmla="*/ 12 h 656"/>
                  <a:gd name="T20" fmla="*/ 6 w 606"/>
                  <a:gd name="T21" fmla="*/ 21 h 656"/>
                  <a:gd name="T22" fmla="*/ 5 w 606"/>
                  <a:gd name="T23" fmla="*/ 54 h 656"/>
                  <a:gd name="T24" fmla="*/ 5 w 606"/>
                  <a:gd name="T25" fmla="*/ 273 h 656"/>
                  <a:gd name="T26" fmla="*/ 26 w 606"/>
                  <a:gd name="T27" fmla="*/ 522 h 656"/>
                  <a:gd name="T28" fmla="*/ 124 w 606"/>
                  <a:gd name="T29" fmla="*/ 623 h 656"/>
                  <a:gd name="T30" fmla="*/ 301 w 606"/>
                  <a:gd name="T31" fmla="*/ 638 h 656"/>
                  <a:gd name="T32" fmla="*/ 434 w 606"/>
                  <a:gd name="T33" fmla="*/ 621 h 656"/>
                  <a:gd name="T34" fmla="*/ 223 w 606"/>
                  <a:gd name="T35" fmla="*/ 623 h 656"/>
                  <a:gd name="T36" fmla="*/ 134 w 606"/>
                  <a:gd name="T37" fmla="*/ 613 h 656"/>
                  <a:gd name="T38" fmla="*/ 105 w 606"/>
                  <a:gd name="T39" fmla="*/ 534 h 656"/>
                  <a:gd name="T40" fmla="*/ 104 w 606"/>
                  <a:gd name="T41" fmla="*/ 529 h 656"/>
                  <a:gd name="T42" fmla="*/ 99 w 606"/>
                  <a:gd name="T43" fmla="*/ 523 h 656"/>
                  <a:gd name="T44" fmla="*/ 99 w 606"/>
                  <a:gd name="T45" fmla="*/ 523 h 656"/>
                  <a:gd name="T46" fmla="*/ 98 w 606"/>
                  <a:gd name="T47" fmla="*/ 523 h 656"/>
                  <a:gd name="T48" fmla="*/ 77 w 606"/>
                  <a:gd name="T49" fmla="*/ 519 h 656"/>
                  <a:gd name="T50" fmla="*/ 33 w 606"/>
                  <a:gd name="T51" fmla="*/ 498 h 656"/>
                  <a:gd name="T52" fmla="*/ 16 w 606"/>
                  <a:gd name="T53" fmla="*/ 122 h 656"/>
                  <a:gd name="T54" fmla="*/ 18 w 606"/>
                  <a:gd name="T55" fmla="*/ 18 h 656"/>
                  <a:gd name="T56" fmla="*/ 40 w 606"/>
                  <a:gd name="T57" fmla="*/ 17 h 656"/>
                  <a:gd name="T58" fmla="*/ 448 w 606"/>
                  <a:gd name="T59" fmla="*/ 17 h 656"/>
                  <a:gd name="T60" fmla="*/ 512 w 606"/>
                  <a:gd name="T61" fmla="*/ 15 h 656"/>
                  <a:gd name="T62" fmla="*/ 516 w 606"/>
                  <a:gd name="T63" fmla="*/ 23 h 656"/>
                  <a:gd name="T64" fmla="*/ 51 w 606"/>
                  <a:gd name="T65" fmla="*/ 517 h 656"/>
                  <a:gd name="T66" fmla="*/ 88 w 606"/>
                  <a:gd name="T67" fmla="*/ 532 h 656"/>
                  <a:gd name="T68" fmla="*/ 94 w 606"/>
                  <a:gd name="T69" fmla="*/ 534 h 656"/>
                  <a:gd name="T70" fmla="*/ 100 w 606"/>
                  <a:gd name="T71" fmla="*/ 593 h 656"/>
                  <a:gd name="T72" fmla="*/ 51 w 606"/>
                  <a:gd name="T73" fmla="*/ 517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6" h="656">
                    <a:moveTo>
                      <a:pt x="512" y="104"/>
                    </a:moveTo>
                    <a:cubicBezTo>
                      <a:pt x="511" y="157"/>
                      <a:pt x="510" y="206"/>
                      <a:pt x="510" y="252"/>
                    </a:cubicBezTo>
                    <a:cubicBezTo>
                      <a:pt x="511" y="435"/>
                      <a:pt x="522" y="557"/>
                      <a:pt x="522" y="556"/>
                    </a:cubicBezTo>
                    <a:cubicBezTo>
                      <a:pt x="531" y="656"/>
                      <a:pt x="530" y="613"/>
                      <a:pt x="528" y="556"/>
                    </a:cubicBezTo>
                    <a:cubicBezTo>
                      <a:pt x="527" y="542"/>
                      <a:pt x="518" y="420"/>
                      <a:pt x="519" y="242"/>
                    </a:cubicBezTo>
                    <a:cubicBezTo>
                      <a:pt x="519" y="198"/>
                      <a:pt x="520" y="150"/>
                      <a:pt x="522" y="99"/>
                    </a:cubicBezTo>
                    <a:cubicBezTo>
                      <a:pt x="523" y="74"/>
                      <a:pt x="524" y="48"/>
                      <a:pt x="525" y="22"/>
                    </a:cubicBezTo>
                    <a:cubicBezTo>
                      <a:pt x="526" y="12"/>
                      <a:pt x="526" y="12"/>
                      <a:pt x="526" y="12"/>
                    </a:cubicBezTo>
                    <a:cubicBezTo>
                      <a:pt x="527" y="13"/>
                      <a:pt x="515" y="0"/>
                      <a:pt x="520" y="6"/>
                    </a:cubicBezTo>
                    <a:cubicBezTo>
                      <a:pt x="519" y="6"/>
                      <a:pt x="519" y="6"/>
                      <a:pt x="519" y="6"/>
                    </a:cubicBezTo>
                    <a:cubicBezTo>
                      <a:pt x="518" y="6"/>
                      <a:pt x="518" y="6"/>
                      <a:pt x="518" y="6"/>
                    </a:cubicBezTo>
                    <a:cubicBezTo>
                      <a:pt x="516" y="6"/>
                      <a:pt x="516" y="6"/>
                      <a:pt x="516" y="6"/>
                    </a:cubicBezTo>
                    <a:cubicBezTo>
                      <a:pt x="511" y="6"/>
                      <a:pt x="511" y="6"/>
                      <a:pt x="511" y="6"/>
                    </a:cubicBezTo>
                    <a:cubicBezTo>
                      <a:pt x="490" y="6"/>
                      <a:pt x="490" y="6"/>
                      <a:pt x="490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339" y="8"/>
                      <a:pt x="221" y="8"/>
                      <a:pt x="103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0" y="17"/>
                      <a:pt x="9" y="9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57"/>
                      <a:pt x="4" y="216"/>
                      <a:pt x="5" y="273"/>
                    </a:cubicBezTo>
                    <a:cubicBezTo>
                      <a:pt x="6" y="330"/>
                      <a:pt x="8" y="385"/>
                      <a:pt x="12" y="439"/>
                    </a:cubicBezTo>
                    <a:cubicBezTo>
                      <a:pt x="15" y="466"/>
                      <a:pt x="17" y="495"/>
                      <a:pt x="26" y="522"/>
                    </a:cubicBezTo>
                    <a:cubicBezTo>
                      <a:pt x="37" y="547"/>
                      <a:pt x="48" y="565"/>
                      <a:pt x="65" y="582"/>
                    </a:cubicBezTo>
                    <a:cubicBezTo>
                      <a:pt x="83" y="600"/>
                      <a:pt x="103" y="612"/>
                      <a:pt x="124" y="623"/>
                    </a:cubicBezTo>
                    <a:cubicBezTo>
                      <a:pt x="149" y="630"/>
                      <a:pt x="168" y="630"/>
                      <a:pt x="190" y="633"/>
                    </a:cubicBezTo>
                    <a:cubicBezTo>
                      <a:pt x="231" y="637"/>
                      <a:pt x="268" y="638"/>
                      <a:pt x="301" y="638"/>
                    </a:cubicBezTo>
                    <a:cubicBezTo>
                      <a:pt x="367" y="638"/>
                      <a:pt x="413" y="634"/>
                      <a:pt x="435" y="633"/>
                    </a:cubicBezTo>
                    <a:cubicBezTo>
                      <a:pt x="606" y="613"/>
                      <a:pt x="505" y="618"/>
                      <a:pt x="434" y="621"/>
                    </a:cubicBezTo>
                    <a:cubicBezTo>
                      <a:pt x="425" y="621"/>
                      <a:pt x="387" y="625"/>
                      <a:pt x="327" y="625"/>
                    </a:cubicBezTo>
                    <a:cubicBezTo>
                      <a:pt x="298" y="626"/>
                      <a:pt x="262" y="626"/>
                      <a:pt x="223" y="623"/>
                    </a:cubicBezTo>
                    <a:cubicBezTo>
                      <a:pt x="203" y="622"/>
                      <a:pt x="182" y="620"/>
                      <a:pt x="160" y="617"/>
                    </a:cubicBezTo>
                    <a:cubicBezTo>
                      <a:pt x="152" y="615"/>
                      <a:pt x="141" y="615"/>
                      <a:pt x="134" y="613"/>
                    </a:cubicBezTo>
                    <a:cubicBezTo>
                      <a:pt x="134" y="612"/>
                      <a:pt x="134" y="612"/>
                      <a:pt x="134" y="611"/>
                    </a:cubicBezTo>
                    <a:cubicBezTo>
                      <a:pt x="134" y="608"/>
                      <a:pt x="111" y="573"/>
                      <a:pt x="105" y="534"/>
                    </a:cubicBezTo>
                    <a:cubicBezTo>
                      <a:pt x="104" y="530"/>
                      <a:pt x="104" y="530"/>
                      <a:pt x="104" y="530"/>
                    </a:cubicBezTo>
                    <a:cubicBezTo>
                      <a:pt x="104" y="529"/>
                      <a:pt x="104" y="529"/>
                      <a:pt x="104" y="529"/>
                    </a:cubicBezTo>
                    <a:cubicBezTo>
                      <a:pt x="104" y="528"/>
                      <a:pt x="104" y="528"/>
                      <a:pt x="104" y="528"/>
                    </a:cubicBezTo>
                    <a:cubicBezTo>
                      <a:pt x="104" y="525"/>
                      <a:pt x="102" y="525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8" y="523"/>
                      <a:pt x="98" y="523"/>
                      <a:pt x="98" y="523"/>
                    </a:cubicBezTo>
                    <a:cubicBezTo>
                      <a:pt x="91" y="522"/>
                      <a:pt x="91" y="522"/>
                      <a:pt x="91" y="522"/>
                    </a:cubicBezTo>
                    <a:cubicBezTo>
                      <a:pt x="86" y="521"/>
                      <a:pt x="82" y="520"/>
                      <a:pt x="77" y="519"/>
                    </a:cubicBezTo>
                    <a:cubicBezTo>
                      <a:pt x="69" y="516"/>
                      <a:pt x="61" y="513"/>
                      <a:pt x="54" y="510"/>
                    </a:cubicBezTo>
                    <a:cubicBezTo>
                      <a:pt x="43" y="504"/>
                      <a:pt x="35" y="499"/>
                      <a:pt x="33" y="498"/>
                    </a:cubicBezTo>
                    <a:cubicBezTo>
                      <a:pt x="18" y="440"/>
                      <a:pt x="23" y="369"/>
                      <a:pt x="18" y="301"/>
                    </a:cubicBezTo>
                    <a:cubicBezTo>
                      <a:pt x="16" y="243"/>
                      <a:pt x="16" y="183"/>
                      <a:pt x="16" y="122"/>
                    </a:cubicBezTo>
                    <a:cubicBezTo>
                      <a:pt x="16" y="91"/>
                      <a:pt x="17" y="60"/>
                      <a:pt x="17" y="2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210" y="19"/>
                      <a:pt x="333" y="19"/>
                      <a:pt x="448" y="17"/>
                    </a:cubicBezTo>
                    <a:cubicBezTo>
                      <a:pt x="491" y="16"/>
                      <a:pt x="491" y="16"/>
                      <a:pt x="491" y="16"/>
                    </a:cubicBezTo>
                    <a:cubicBezTo>
                      <a:pt x="512" y="15"/>
                      <a:pt x="512" y="15"/>
                      <a:pt x="512" y="15"/>
                    </a:cubicBezTo>
                    <a:cubicBezTo>
                      <a:pt x="516" y="15"/>
                      <a:pt x="516" y="15"/>
                      <a:pt x="516" y="15"/>
                    </a:cubicBezTo>
                    <a:cubicBezTo>
                      <a:pt x="516" y="23"/>
                      <a:pt x="516" y="23"/>
                      <a:pt x="516" y="23"/>
                    </a:cubicBezTo>
                    <a:cubicBezTo>
                      <a:pt x="514" y="51"/>
                      <a:pt x="513" y="78"/>
                      <a:pt x="512" y="104"/>
                    </a:cubicBezTo>
                    <a:close/>
                    <a:moveTo>
                      <a:pt x="51" y="517"/>
                    </a:moveTo>
                    <a:cubicBezTo>
                      <a:pt x="57" y="521"/>
                      <a:pt x="65" y="525"/>
                      <a:pt x="74" y="528"/>
                    </a:cubicBezTo>
                    <a:cubicBezTo>
                      <a:pt x="79" y="530"/>
                      <a:pt x="83" y="531"/>
                      <a:pt x="88" y="532"/>
                    </a:cubicBezTo>
                    <a:cubicBezTo>
                      <a:pt x="93" y="534"/>
                      <a:pt x="93" y="534"/>
                      <a:pt x="93" y="534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6" y="562"/>
                      <a:pt x="108" y="589"/>
                      <a:pt x="116" y="604"/>
                    </a:cubicBezTo>
                    <a:cubicBezTo>
                      <a:pt x="111" y="601"/>
                      <a:pt x="106" y="597"/>
                      <a:pt x="100" y="593"/>
                    </a:cubicBezTo>
                    <a:cubicBezTo>
                      <a:pt x="66" y="573"/>
                      <a:pt x="47" y="543"/>
                      <a:pt x="36" y="508"/>
                    </a:cubicBezTo>
                    <a:cubicBezTo>
                      <a:pt x="40" y="510"/>
                      <a:pt x="45" y="514"/>
                      <a:pt x="51" y="5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Shape 927"/>
            <p:cNvSpPr/>
            <p:nvPr/>
          </p:nvSpPr>
          <p:spPr>
            <a:xfrm>
              <a:off x="5311129" y="2996952"/>
              <a:ext cx="2736305" cy="778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400"/>
                </a:spcBef>
                <a:defRPr sz="2000">
                  <a:solidFill>
                    <a:srgbClr val="1F497D"/>
                  </a:solidFill>
                  <a:latin typeface="Segoe Print"/>
                  <a:ea typeface="Segoe Print"/>
                  <a:cs typeface="Segoe Print"/>
                  <a:sym typeface="Segoe Prin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400" b="1" dirty="0" err="1">
                  <a:solidFill>
                    <a:srgbClr val="1F497D"/>
                  </a:solidFill>
                </a:rPr>
                <a:t>Impegno</a:t>
              </a:r>
              <a:endParaRPr lang="en-US" sz="4400" b="1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4" name="Grupa 36"/>
          <p:cNvGrpSpPr/>
          <p:nvPr/>
        </p:nvGrpSpPr>
        <p:grpSpPr>
          <a:xfrm flipH="1">
            <a:off x="924649" y="1681533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5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upa 36"/>
          <p:cNvGrpSpPr/>
          <p:nvPr/>
        </p:nvGrpSpPr>
        <p:grpSpPr>
          <a:xfrm flipH="1" flipV="1">
            <a:off x="937286" y="4401522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36"/>
          <p:cNvGrpSpPr/>
          <p:nvPr/>
        </p:nvGrpSpPr>
        <p:grpSpPr>
          <a:xfrm flipH="1">
            <a:off x="956792" y="3151973"/>
            <a:ext cx="3361552" cy="217486"/>
            <a:chOff x="5519542" y="1950000"/>
            <a:chExt cx="3156913" cy="204246"/>
          </a:xfrm>
          <a:solidFill>
            <a:schemeClr val="accent3"/>
          </a:solidFill>
        </p:grpSpPr>
        <p:sp>
          <p:nvSpPr>
            <p:cNvPr id="21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12"/>
          <p:cNvSpPr/>
          <p:nvPr/>
        </p:nvSpPr>
        <p:spPr>
          <a:xfrm flipH="1">
            <a:off x="8567934" y="103063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Risultati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 flipH="1">
            <a:off x="8903491" y="2500877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Trasformazione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5" name="Rectangle 14"/>
          <p:cNvSpPr/>
          <p:nvPr/>
        </p:nvSpPr>
        <p:spPr>
          <a:xfrm flipH="1">
            <a:off x="8636792" y="4274747"/>
            <a:ext cx="289480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err="1">
                <a:solidFill>
                  <a:schemeClr val="tx1"/>
                </a:solidFill>
              </a:rPr>
              <a:t>Qualità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26" name="Grupa 36"/>
          <p:cNvGrpSpPr/>
          <p:nvPr/>
        </p:nvGrpSpPr>
        <p:grpSpPr>
          <a:xfrm>
            <a:off x="8150949" y="1633627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upa 36"/>
          <p:cNvGrpSpPr/>
          <p:nvPr/>
        </p:nvGrpSpPr>
        <p:grpSpPr>
          <a:xfrm flipV="1">
            <a:off x="8163586" y="4353616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upa 36"/>
          <p:cNvGrpSpPr/>
          <p:nvPr/>
        </p:nvGrpSpPr>
        <p:grpSpPr>
          <a:xfrm>
            <a:off x="8183092" y="3104067"/>
            <a:ext cx="3361552" cy="217486"/>
            <a:chOff x="5519542" y="1950000"/>
            <a:chExt cx="3156913" cy="204246"/>
          </a:xfrm>
          <a:solidFill>
            <a:srgbClr val="FFC000"/>
          </a:solidFill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81"/>
          <p:cNvGrpSpPr/>
          <p:nvPr/>
        </p:nvGrpSpPr>
        <p:grpSpPr>
          <a:xfrm rot="16200000">
            <a:off x="4065800" y="2030085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310973" y="3285546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4118999" y="428089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a 81"/>
          <p:cNvGrpSpPr/>
          <p:nvPr/>
        </p:nvGrpSpPr>
        <p:grpSpPr>
          <a:xfrm rot="16200000">
            <a:off x="7662183" y="198217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upa 81"/>
          <p:cNvGrpSpPr/>
          <p:nvPr/>
        </p:nvGrpSpPr>
        <p:grpSpPr>
          <a:xfrm rot="16200000">
            <a:off x="7845911" y="3224743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upa 81"/>
          <p:cNvGrpSpPr/>
          <p:nvPr/>
        </p:nvGrpSpPr>
        <p:grpSpPr>
          <a:xfrm rot="16200000">
            <a:off x="7619658" y="421116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12"/>
          <p:cNvSpPr/>
          <p:nvPr/>
        </p:nvSpPr>
        <p:spPr>
          <a:xfrm flipH="1">
            <a:off x="4703828" y="4610100"/>
            <a:ext cx="3085988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Ispirare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System 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</a:rPr>
              <a:t>Thinking</a:t>
            </a:r>
            <a:endParaRPr lang="it-IT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Olismo</a:t>
            </a:r>
          </a:p>
        </p:txBody>
      </p:sp>
    </p:spTree>
    <p:extLst>
      <p:ext uri="{BB962C8B-B14F-4D97-AF65-F5344CB8AC3E}">
        <p14:creationId xmlns:p14="http://schemas.microsoft.com/office/powerpoint/2010/main" val="74691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Rispetto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559592" y="6575424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6" name="Rectangle 12"/>
          <p:cNvSpPr/>
          <p:nvPr/>
        </p:nvSpPr>
        <p:spPr>
          <a:xfrm>
            <a:off x="800892" y="99452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Opinioni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800891" y="2540344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Scelte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8" name="Rectangle 14"/>
          <p:cNvSpPr/>
          <p:nvPr/>
        </p:nvSpPr>
        <p:spPr>
          <a:xfrm>
            <a:off x="800892" y="4208353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Ruoli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22"/>
          <p:cNvGrpSpPr/>
          <p:nvPr/>
        </p:nvGrpSpPr>
        <p:grpSpPr>
          <a:xfrm>
            <a:off x="4473300" y="1445777"/>
            <a:ext cx="3339312" cy="3163876"/>
            <a:chOff x="5080601" y="1754217"/>
            <a:chExt cx="3339312" cy="3163876"/>
          </a:xfrm>
        </p:grpSpPr>
        <p:grpSp>
          <p:nvGrpSpPr>
            <p:cNvPr id="10" name="Grupa 42"/>
            <p:cNvGrpSpPr/>
            <p:nvPr/>
          </p:nvGrpSpPr>
          <p:grpSpPr>
            <a:xfrm rot="16200000" flipH="1">
              <a:off x="5168319" y="1666499"/>
              <a:ext cx="3163876" cy="3339312"/>
              <a:chOff x="380439" y="1205197"/>
              <a:chExt cx="4447713" cy="4816091"/>
            </a:xfrm>
          </p:grpSpPr>
          <p:sp>
            <p:nvSpPr>
              <p:cNvPr id="12" name="Freeform 15"/>
              <p:cNvSpPr>
                <a:spLocks noEditPoints="1"/>
              </p:cNvSpPr>
              <p:nvPr/>
            </p:nvSpPr>
            <p:spPr bwMode="auto">
              <a:xfrm>
                <a:off x="914400" y="1239884"/>
                <a:ext cx="3883935" cy="4619318"/>
              </a:xfrm>
              <a:custGeom>
                <a:avLst/>
                <a:gdLst>
                  <a:gd name="T0" fmla="*/ 309 w 532"/>
                  <a:gd name="T1" fmla="*/ 450 h 633"/>
                  <a:gd name="T2" fmla="*/ 521 w 532"/>
                  <a:gd name="T3" fmla="*/ 300 h 633"/>
                  <a:gd name="T4" fmla="*/ 516 w 532"/>
                  <a:gd name="T5" fmla="*/ 272 h 633"/>
                  <a:gd name="T6" fmla="*/ 479 w 532"/>
                  <a:gd name="T7" fmla="*/ 251 h 633"/>
                  <a:gd name="T8" fmla="*/ 515 w 532"/>
                  <a:gd name="T9" fmla="*/ 209 h 633"/>
                  <a:gd name="T10" fmla="*/ 511 w 532"/>
                  <a:gd name="T11" fmla="*/ 178 h 633"/>
                  <a:gd name="T12" fmla="*/ 527 w 532"/>
                  <a:gd name="T13" fmla="*/ 148 h 633"/>
                  <a:gd name="T14" fmla="*/ 522 w 532"/>
                  <a:gd name="T15" fmla="*/ 120 h 633"/>
                  <a:gd name="T16" fmla="*/ 511 w 532"/>
                  <a:gd name="T17" fmla="*/ 88 h 633"/>
                  <a:gd name="T18" fmla="*/ 512 w 532"/>
                  <a:gd name="T19" fmla="*/ 55 h 633"/>
                  <a:gd name="T20" fmla="*/ 478 w 532"/>
                  <a:gd name="T21" fmla="*/ 62 h 633"/>
                  <a:gd name="T22" fmla="*/ 466 w 532"/>
                  <a:gd name="T23" fmla="*/ 35 h 633"/>
                  <a:gd name="T24" fmla="*/ 314 w 532"/>
                  <a:gd name="T25" fmla="*/ 98 h 633"/>
                  <a:gd name="T26" fmla="*/ 419 w 532"/>
                  <a:gd name="T27" fmla="*/ 8 h 633"/>
                  <a:gd name="T28" fmla="*/ 299 w 532"/>
                  <a:gd name="T29" fmla="*/ 33 h 633"/>
                  <a:gd name="T30" fmla="*/ 215 w 532"/>
                  <a:gd name="T31" fmla="*/ 49 h 633"/>
                  <a:gd name="T32" fmla="*/ 137 w 532"/>
                  <a:gd name="T33" fmla="*/ 65 h 633"/>
                  <a:gd name="T34" fmla="*/ 113 w 532"/>
                  <a:gd name="T35" fmla="*/ 42 h 633"/>
                  <a:gd name="T36" fmla="*/ 71 w 532"/>
                  <a:gd name="T37" fmla="*/ 39 h 633"/>
                  <a:gd name="T38" fmla="*/ 41 w 532"/>
                  <a:gd name="T39" fmla="*/ 22 h 633"/>
                  <a:gd name="T40" fmla="*/ 16 w 532"/>
                  <a:gd name="T41" fmla="*/ 3 h 633"/>
                  <a:gd name="T42" fmla="*/ 14 w 532"/>
                  <a:gd name="T43" fmla="*/ 47 h 633"/>
                  <a:gd name="T44" fmla="*/ 22 w 532"/>
                  <a:gd name="T45" fmla="*/ 76 h 633"/>
                  <a:gd name="T46" fmla="*/ 21 w 532"/>
                  <a:gd name="T47" fmla="*/ 107 h 633"/>
                  <a:gd name="T48" fmla="*/ 52 w 532"/>
                  <a:gd name="T49" fmla="*/ 104 h 633"/>
                  <a:gd name="T50" fmla="*/ 55 w 532"/>
                  <a:gd name="T51" fmla="*/ 135 h 633"/>
                  <a:gd name="T52" fmla="*/ 90 w 532"/>
                  <a:gd name="T53" fmla="*/ 143 h 633"/>
                  <a:gd name="T54" fmla="*/ 174 w 532"/>
                  <a:gd name="T55" fmla="*/ 128 h 633"/>
                  <a:gd name="T56" fmla="*/ 25 w 532"/>
                  <a:gd name="T57" fmla="*/ 233 h 633"/>
                  <a:gd name="T58" fmla="*/ 36 w 532"/>
                  <a:gd name="T59" fmla="*/ 248 h 633"/>
                  <a:gd name="T60" fmla="*/ 27 w 532"/>
                  <a:gd name="T61" fmla="*/ 298 h 633"/>
                  <a:gd name="T62" fmla="*/ 141 w 532"/>
                  <a:gd name="T63" fmla="*/ 244 h 633"/>
                  <a:gd name="T64" fmla="*/ 40 w 532"/>
                  <a:gd name="T65" fmla="*/ 338 h 633"/>
                  <a:gd name="T66" fmla="*/ 39 w 532"/>
                  <a:gd name="T67" fmla="*/ 372 h 633"/>
                  <a:gd name="T68" fmla="*/ 28 w 532"/>
                  <a:gd name="T69" fmla="*/ 425 h 633"/>
                  <a:gd name="T70" fmla="*/ 30 w 532"/>
                  <a:gd name="T71" fmla="*/ 442 h 633"/>
                  <a:gd name="T72" fmla="*/ 11 w 532"/>
                  <a:gd name="T73" fmla="*/ 497 h 633"/>
                  <a:gd name="T74" fmla="*/ 17 w 532"/>
                  <a:gd name="T75" fmla="*/ 533 h 633"/>
                  <a:gd name="T76" fmla="*/ 52 w 532"/>
                  <a:gd name="T77" fmla="*/ 525 h 633"/>
                  <a:gd name="T78" fmla="*/ 28 w 532"/>
                  <a:gd name="T79" fmla="*/ 563 h 633"/>
                  <a:gd name="T80" fmla="*/ 427 w 532"/>
                  <a:gd name="T81" fmla="*/ 360 h 633"/>
                  <a:gd name="T82" fmla="*/ 34 w 532"/>
                  <a:gd name="T83" fmla="*/ 611 h 633"/>
                  <a:gd name="T84" fmla="*/ 86 w 532"/>
                  <a:gd name="T85" fmla="*/ 622 h 633"/>
                  <a:gd name="T86" fmla="*/ 271 w 532"/>
                  <a:gd name="T87" fmla="*/ 551 h 633"/>
                  <a:gd name="T88" fmla="*/ 187 w 532"/>
                  <a:gd name="T89" fmla="*/ 607 h 633"/>
                  <a:gd name="T90" fmla="*/ 332 w 532"/>
                  <a:gd name="T91" fmla="*/ 546 h 633"/>
                  <a:gd name="T92" fmla="*/ 236 w 532"/>
                  <a:gd name="T93" fmla="*/ 631 h 633"/>
                  <a:gd name="T94" fmla="*/ 291 w 532"/>
                  <a:gd name="T95" fmla="*/ 625 h 633"/>
                  <a:gd name="T96" fmla="*/ 355 w 532"/>
                  <a:gd name="T97" fmla="*/ 623 h 633"/>
                  <a:gd name="T98" fmla="*/ 408 w 532"/>
                  <a:gd name="T99" fmla="*/ 603 h 633"/>
                  <a:gd name="T100" fmla="*/ 403 w 532"/>
                  <a:gd name="T101" fmla="*/ 586 h 633"/>
                  <a:gd name="T102" fmla="*/ 505 w 532"/>
                  <a:gd name="T103" fmla="*/ 473 h 633"/>
                  <a:gd name="T104" fmla="*/ 519 w 532"/>
                  <a:gd name="T105" fmla="*/ 435 h 633"/>
                  <a:gd name="T106" fmla="*/ 513 w 532"/>
                  <a:gd name="T107" fmla="*/ 400 h 633"/>
                  <a:gd name="T108" fmla="*/ 508 w 532"/>
                  <a:gd name="T109" fmla="*/ 390 h 633"/>
                  <a:gd name="T110" fmla="*/ 510 w 532"/>
                  <a:gd name="T111" fmla="*/ 360 h 633"/>
                  <a:gd name="T112" fmla="*/ 86 w 532"/>
                  <a:gd name="T113" fmla="*/ 390 h 633"/>
                  <a:gd name="T114" fmla="*/ 141 w 532"/>
                  <a:gd name="T115" fmla="*/ 332 h 633"/>
                  <a:gd name="T116" fmla="*/ 407 w 532"/>
                  <a:gd name="T117" fmla="*/ 60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2" h="633">
                    <a:moveTo>
                      <a:pt x="522" y="333"/>
                    </a:moveTo>
                    <a:cubicBezTo>
                      <a:pt x="517" y="332"/>
                      <a:pt x="517" y="332"/>
                      <a:pt x="399" y="400"/>
                    </a:cubicBezTo>
                    <a:cubicBezTo>
                      <a:pt x="340" y="434"/>
                      <a:pt x="256" y="483"/>
                      <a:pt x="185" y="523"/>
                    </a:cubicBezTo>
                    <a:cubicBezTo>
                      <a:pt x="226" y="499"/>
                      <a:pt x="270" y="473"/>
                      <a:pt x="309" y="450"/>
                    </a:cubicBezTo>
                    <a:cubicBezTo>
                      <a:pt x="366" y="416"/>
                      <a:pt x="420" y="385"/>
                      <a:pt x="460" y="360"/>
                    </a:cubicBezTo>
                    <a:cubicBezTo>
                      <a:pt x="482" y="347"/>
                      <a:pt x="497" y="337"/>
                      <a:pt x="508" y="330"/>
                    </a:cubicBezTo>
                    <a:cubicBezTo>
                      <a:pt x="523" y="320"/>
                      <a:pt x="532" y="314"/>
                      <a:pt x="527" y="305"/>
                    </a:cubicBezTo>
                    <a:cubicBezTo>
                      <a:pt x="526" y="302"/>
                      <a:pt x="524" y="300"/>
                      <a:pt x="521" y="300"/>
                    </a:cubicBezTo>
                    <a:cubicBezTo>
                      <a:pt x="517" y="299"/>
                      <a:pt x="513" y="298"/>
                      <a:pt x="491" y="307"/>
                    </a:cubicBezTo>
                    <a:cubicBezTo>
                      <a:pt x="498" y="303"/>
                      <a:pt x="505" y="299"/>
                      <a:pt x="509" y="296"/>
                    </a:cubicBezTo>
                    <a:cubicBezTo>
                      <a:pt x="520" y="289"/>
                      <a:pt x="527" y="285"/>
                      <a:pt x="522" y="277"/>
                    </a:cubicBezTo>
                    <a:cubicBezTo>
                      <a:pt x="521" y="275"/>
                      <a:pt x="519" y="273"/>
                      <a:pt x="516" y="272"/>
                    </a:cubicBezTo>
                    <a:cubicBezTo>
                      <a:pt x="513" y="271"/>
                      <a:pt x="508" y="272"/>
                      <a:pt x="499" y="276"/>
                    </a:cubicBezTo>
                    <a:cubicBezTo>
                      <a:pt x="522" y="260"/>
                      <a:pt x="526" y="253"/>
                      <a:pt x="522" y="246"/>
                    </a:cubicBezTo>
                    <a:cubicBezTo>
                      <a:pt x="521" y="243"/>
                      <a:pt x="518" y="241"/>
                      <a:pt x="515" y="240"/>
                    </a:cubicBezTo>
                    <a:cubicBezTo>
                      <a:pt x="510" y="239"/>
                      <a:pt x="498" y="242"/>
                      <a:pt x="479" y="251"/>
                    </a:cubicBezTo>
                    <a:cubicBezTo>
                      <a:pt x="481" y="250"/>
                      <a:pt x="484" y="248"/>
                      <a:pt x="486" y="247"/>
                    </a:cubicBezTo>
                    <a:cubicBezTo>
                      <a:pt x="497" y="241"/>
                      <a:pt x="505" y="236"/>
                      <a:pt x="510" y="233"/>
                    </a:cubicBezTo>
                    <a:cubicBezTo>
                      <a:pt x="519" y="227"/>
                      <a:pt x="526" y="223"/>
                      <a:pt x="522" y="215"/>
                    </a:cubicBezTo>
                    <a:cubicBezTo>
                      <a:pt x="520" y="212"/>
                      <a:pt x="518" y="210"/>
                      <a:pt x="515" y="209"/>
                    </a:cubicBezTo>
                    <a:cubicBezTo>
                      <a:pt x="510" y="208"/>
                      <a:pt x="501" y="210"/>
                      <a:pt x="487" y="216"/>
                    </a:cubicBezTo>
                    <a:cubicBezTo>
                      <a:pt x="491" y="213"/>
                      <a:pt x="495" y="211"/>
                      <a:pt x="499" y="209"/>
                    </a:cubicBezTo>
                    <a:cubicBezTo>
                      <a:pt x="513" y="199"/>
                      <a:pt x="523" y="192"/>
                      <a:pt x="518" y="183"/>
                    </a:cubicBezTo>
                    <a:cubicBezTo>
                      <a:pt x="516" y="181"/>
                      <a:pt x="514" y="179"/>
                      <a:pt x="511" y="178"/>
                    </a:cubicBezTo>
                    <a:cubicBezTo>
                      <a:pt x="508" y="178"/>
                      <a:pt x="505" y="177"/>
                      <a:pt x="489" y="184"/>
                    </a:cubicBezTo>
                    <a:cubicBezTo>
                      <a:pt x="494" y="181"/>
                      <a:pt x="498" y="178"/>
                      <a:pt x="502" y="175"/>
                    </a:cubicBezTo>
                    <a:cubicBezTo>
                      <a:pt x="510" y="170"/>
                      <a:pt x="515" y="167"/>
                      <a:pt x="519" y="164"/>
                    </a:cubicBezTo>
                    <a:cubicBezTo>
                      <a:pt x="524" y="161"/>
                      <a:pt x="531" y="156"/>
                      <a:pt x="527" y="148"/>
                    </a:cubicBezTo>
                    <a:cubicBezTo>
                      <a:pt x="525" y="146"/>
                      <a:pt x="523" y="144"/>
                      <a:pt x="521" y="143"/>
                    </a:cubicBezTo>
                    <a:cubicBezTo>
                      <a:pt x="517" y="142"/>
                      <a:pt x="509" y="145"/>
                      <a:pt x="490" y="154"/>
                    </a:cubicBezTo>
                    <a:cubicBezTo>
                      <a:pt x="496" y="151"/>
                      <a:pt x="501" y="147"/>
                      <a:pt x="505" y="145"/>
                    </a:cubicBezTo>
                    <a:cubicBezTo>
                      <a:pt x="517" y="137"/>
                      <a:pt x="528" y="129"/>
                      <a:pt x="522" y="120"/>
                    </a:cubicBezTo>
                    <a:cubicBezTo>
                      <a:pt x="521" y="118"/>
                      <a:pt x="519" y="116"/>
                      <a:pt x="517" y="115"/>
                    </a:cubicBezTo>
                    <a:cubicBezTo>
                      <a:pt x="513" y="114"/>
                      <a:pt x="512" y="114"/>
                      <a:pt x="456" y="147"/>
                    </a:cubicBezTo>
                    <a:cubicBezTo>
                      <a:pt x="520" y="107"/>
                      <a:pt x="521" y="100"/>
                      <a:pt x="517" y="92"/>
                    </a:cubicBezTo>
                    <a:cubicBezTo>
                      <a:pt x="516" y="90"/>
                      <a:pt x="514" y="88"/>
                      <a:pt x="511" y="88"/>
                    </a:cubicBezTo>
                    <a:cubicBezTo>
                      <a:pt x="507" y="87"/>
                      <a:pt x="505" y="86"/>
                      <a:pt x="465" y="108"/>
                    </a:cubicBezTo>
                    <a:cubicBezTo>
                      <a:pt x="465" y="108"/>
                      <a:pt x="465" y="108"/>
                      <a:pt x="465" y="108"/>
                    </a:cubicBezTo>
                    <a:cubicBezTo>
                      <a:pt x="519" y="75"/>
                      <a:pt x="522" y="69"/>
                      <a:pt x="517" y="60"/>
                    </a:cubicBezTo>
                    <a:cubicBezTo>
                      <a:pt x="516" y="57"/>
                      <a:pt x="514" y="56"/>
                      <a:pt x="512" y="55"/>
                    </a:cubicBezTo>
                    <a:cubicBezTo>
                      <a:pt x="504" y="53"/>
                      <a:pt x="496" y="57"/>
                      <a:pt x="321" y="160"/>
                    </a:cubicBezTo>
                    <a:cubicBezTo>
                      <a:pt x="266" y="193"/>
                      <a:pt x="196" y="234"/>
                      <a:pt x="139" y="267"/>
                    </a:cubicBezTo>
                    <a:cubicBezTo>
                      <a:pt x="211" y="222"/>
                      <a:pt x="308" y="164"/>
                      <a:pt x="378" y="122"/>
                    </a:cubicBezTo>
                    <a:cubicBezTo>
                      <a:pt x="418" y="98"/>
                      <a:pt x="453" y="77"/>
                      <a:pt x="478" y="62"/>
                    </a:cubicBezTo>
                    <a:cubicBezTo>
                      <a:pt x="492" y="53"/>
                      <a:pt x="502" y="47"/>
                      <a:pt x="508" y="43"/>
                    </a:cubicBezTo>
                    <a:cubicBezTo>
                      <a:pt x="520" y="35"/>
                      <a:pt x="526" y="32"/>
                      <a:pt x="522" y="24"/>
                    </a:cubicBezTo>
                    <a:cubicBezTo>
                      <a:pt x="520" y="21"/>
                      <a:pt x="518" y="19"/>
                      <a:pt x="515" y="18"/>
                    </a:cubicBezTo>
                    <a:cubicBezTo>
                      <a:pt x="508" y="17"/>
                      <a:pt x="493" y="21"/>
                      <a:pt x="466" y="35"/>
                    </a:cubicBezTo>
                    <a:cubicBezTo>
                      <a:pt x="467" y="34"/>
                      <a:pt x="467" y="34"/>
                      <a:pt x="468" y="34"/>
                    </a:cubicBezTo>
                    <a:cubicBezTo>
                      <a:pt x="477" y="27"/>
                      <a:pt x="485" y="22"/>
                      <a:pt x="480" y="14"/>
                    </a:cubicBezTo>
                    <a:cubicBezTo>
                      <a:pt x="479" y="12"/>
                      <a:pt x="477" y="10"/>
                      <a:pt x="475" y="9"/>
                    </a:cubicBezTo>
                    <a:cubicBezTo>
                      <a:pt x="466" y="7"/>
                      <a:pt x="452" y="14"/>
                      <a:pt x="314" y="98"/>
                    </a:cubicBezTo>
                    <a:cubicBezTo>
                      <a:pt x="324" y="91"/>
                      <a:pt x="334" y="85"/>
                      <a:pt x="344" y="79"/>
                    </a:cubicBezTo>
                    <a:cubicBezTo>
                      <a:pt x="369" y="63"/>
                      <a:pt x="388" y="50"/>
                      <a:pt x="401" y="41"/>
                    </a:cubicBezTo>
                    <a:cubicBezTo>
                      <a:pt x="421" y="28"/>
                      <a:pt x="429" y="21"/>
                      <a:pt x="424" y="12"/>
                    </a:cubicBezTo>
                    <a:cubicBezTo>
                      <a:pt x="423" y="10"/>
                      <a:pt x="421" y="9"/>
                      <a:pt x="419" y="8"/>
                    </a:cubicBezTo>
                    <a:cubicBezTo>
                      <a:pt x="413" y="6"/>
                      <a:pt x="412" y="6"/>
                      <a:pt x="318" y="61"/>
                    </a:cubicBezTo>
                    <a:cubicBezTo>
                      <a:pt x="374" y="24"/>
                      <a:pt x="375" y="18"/>
                      <a:pt x="371" y="10"/>
                    </a:cubicBezTo>
                    <a:cubicBezTo>
                      <a:pt x="370" y="7"/>
                      <a:pt x="367" y="6"/>
                      <a:pt x="365" y="5"/>
                    </a:cubicBezTo>
                    <a:cubicBezTo>
                      <a:pt x="358" y="3"/>
                      <a:pt x="342" y="9"/>
                      <a:pt x="299" y="33"/>
                    </a:cubicBezTo>
                    <a:cubicBezTo>
                      <a:pt x="314" y="22"/>
                      <a:pt x="316" y="16"/>
                      <a:pt x="312" y="10"/>
                    </a:cubicBezTo>
                    <a:cubicBezTo>
                      <a:pt x="311" y="8"/>
                      <a:pt x="309" y="6"/>
                      <a:pt x="307" y="6"/>
                    </a:cubicBezTo>
                    <a:cubicBezTo>
                      <a:pt x="302" y="4"/>
                      <a:pt x="300" y="4"/>
                      <a:pt x="195" y="63"/>
                    </a:cubicBezTo>
                    <a:cubicBezTo>
                      <a:pt x="202" y="58"/>
                      <a:pt x="209" y="53"/>
                      <a:pt x="215" y="49"/>
                    </a:cubicBezTo>
                    <a:cubicBezTo>
                      <a:pt x="226" y="42"/>
                      <a:pt x="234" y="36"/>
                      <a:pt x="239" y="32"/>
                    </a:cubicBezTo>
                    <a:cubicBezTo>
                      <a:pt x="248" y="26"/>
                      <a:pt x="255" y="20"/>
                      <a:pt x="250" y="13"/>
                    </a:cubicBezTo>
                    <a:cubicBezTo>
                      <a:pt x="249" y="11"/>
                      <a:pt x="247" y="9"/>
                      <a:pt x="245" y="8"/>
                    </a:cubicBezTo>
                    <a:cubicBezTo>
                      <a:pt x="239" y="7"/>
                      <a:pt x="238" y="6"/>
                      <a:pt x="137" y="65"/>
                    </a:cubicBezTo>
                    <a:cubicBezTo>
                      <a:pt x="147" y="57"/>
                      <a:pt x="156" y="50"/>
                      <a:pt x="164" y="45"/>
                    </a:cubicBezTo>
                    <a:cubicBezTo>
                      <a:pt x="183" y="31"/>
                      <a:pt x="191" y="24"/>
                      <a:pt x="186" y="15"/>
                    </a:cubicBezTo>
                    <a:cubicBezTo>
                      <a:pt x="185" y="13"/>
                      <a:pt x="183" y="11"/>
                      <a:pt x="180" y="11"/>
                    </a:cubicBezTo>
                    <a:cubicBezTo>
                      <a:pt x="174" y="9"/>
                      <a:pt x="165" y="12"/>
                      <a:pt x="113" y="42"/>
                    </a:cubicBezTo>
                    <a:cubicBezTo>
                      <a:pt x="119" y="38"/>
                      <a:pt x="124" y="34"/>
                      <a:pt x="127" y="31"/>
                    </a:cubicBezTo>
                    <a:cubicBezTo>
                      <a:pt x="139" y="21"/>
                      <a:pt x="143" y="18"/>
                      <a:pt x="139" y="11"/>
                    </a:cubicBezTo>
                    <a:cubicBezTo>
                      <a:pt x="138" y="9"/>
                      <a:pt x="136" y="7"/>
                      <a:pt x="133" y="7"/>
                    </a:cubicBezTo>
                    <a:cubicBezTo>
                      <a:pt x="128" y="5"/>
                      <a:pt x="128" y="5"/>
                      <a:pt x="71" y="39"/>
                    </a:cubicBezTo>
                    <a:cubicBezTo>
                      <a:pt x="68" y="40"/>
                      <a:pt x="65" y="42"/>
                      <a:pt x="62" y="44"/>
                    </a:cubicBezTo>
                    <a:cubicBezTo>
                      <a:pt x="80" y="19"/>
                      <a:pt x="81" y="17"/>
                      <a:pt x="77" y="12"/>
                    </a:cubicBezTo>
                    <a:cubicBezTo>
                      <a:pt x="76" y="10"/>
                      <a:pt x="74" y="8"/>
                      <a:pt x="72" y="7"/>
                    </a:cubicBezTo>
                    <a:cubicBezTo>
                      <a:pt x="67" y="6"/>
                      <a:pt x="64" y="8"/>
                      <a:pt x="41" y="22"/>
                    </a:cubicBezTo>
                    <a:cubicBezTo>
                      <a:pt x="38" y="24"/>
                      <a:pt x="34" y="26"/>
                      <a:pt x="31" y="28"/>
                    </a:cubicBezTo>
                    <a:cubicBezTo>
                      <a:pt x="31" y="8"/>
                      <a:pt x="31" y="8"/>
                      <a:pt x="30" y="5"/>
                    </a:cubicBezTo>
                    <a:cubicBezTo>
                      <a:pt x="28" y="3"/>
                      <a:pt x="26" y="1"/>
                      <a:pt x="23" y="1"/>
                    </a:cubicBezTo>
                    <a:cubicBezTo>
                      <a:pt x="20" y="0"/>
                      <a:pt x="17" y="2"/>
                      <a:pt x="16" y="3"/>
                    </a:cubicBezTo>
                    <a:cubicBezTo>
                      <a:pt x="11" y="5"/>
                      <a:pt x="10" y="11"/>
                      <a:pt x="12" y="15"/>
                    </a:cubicBezTo>
                    <a:cubicBezTo>
                      <a:pt x="12" y="15"/>
                      <a:pt x="13" y="16"/>
                      <a:pt x="13" y="16"/>
                    </a:cubicBezTo>
                    <a:cubicBezTo>
                      <a:pt x="13" y="21"/>
                      <a:pt x="13" y="27"/>
                      <a:pt x="13" y="31"/>
                    </a:cubicBezTo>
                    <a:cubicBezTo>
                      <a:pt x="13" y="44"/>
                      <a:pt x="13" y="44"/>
                      <a:pt x="14" y="47"/>
                    </a:cubicBezTo>
                    <a:cubicBezTo>
                      <a:pt x="15" y="49"/>
                      <a:pt x="18" y="51"/>
                      <a:pt x="20" y="51"/>
                    </a:cubicBezTo>
                    <a:cubicBezTo>
                      <a:pt x="24" y="52"/>
                      <a:pt x="26" y="52"/>
                      <a:pt x="39" y="44"/>
                    </a:cubicBezTo>
                    <a:cubicBezTo>
                      <a:pt x="39" y="44"/>
                      <a:pt x="39" y="44"/>
                      <a:pt x="38" y="45"/>
                    </a:cubicBezTo>
                    <a:cubicBezTo>
                      <a:pt x="19" y="70"/>
                      <a:pt x="19" y="70"/>
                      <a:pt x="22" y="76"/>
                    </a:cubicBezTo>
                    <a:cubicBezTo>
                      <a:pt x="23" y="78"/>
                      <a:pt x="25" y="80"/>
                      <a:pt x="28" y="80"/>
                    </a:cubicBezTo>
                    <a:cubicBezTo>
                      <a:pt x="31" y="81"/>
                      <a:pt x="32" y="81"/>
                      <a:pt x="48" y="72"/>
                    </a:cubicBezTo>
                    <a:cubicBezTo>
                      <a:pt x="47" y="73"/>
                      <a:pt x="46" y="74"/>
                      <a:pt x="46" y="74"/>
                    </a:cubicBezTo>
                    <a:cubicBezTo>
                      <a:pt x="21" y="95"/>
                      <a:pt x="16" y="100"/>
                      <a:pt x="21" y="107"/>
                    </a:cubicBezTo>
                    <a:cubicBezTo>
                      <a:pt x="22" y="109"/>
                      <a:pt x="24" y="111"/>
                      <a:pt x="26" y="112"/>
                    </a:cubicBezTo>
                    <a:cubicBezTo>
                      <a:pt x="31" y="113"/>
                      <a:pt x="31" y="113"/>
                      <a:pt x="68" y="90"/>
                    </a:cubicBezTo>
                    <a:cubicBezTo>
                      <a:pt x="72" y="88"/>
                      <a:pt x="78" y="84"/>
                      <a:pt x="84" y="81"/>
                    </a:cubicBezTo>
                    <a:cubicBezTo>
                      <a:pt x="72" y="89"/>
                      <a:pt x="61" y="97"/>
                      <a:pt x="52" y="104"/>
                    </a:cubicBezTo>
                    <a:cubicBezTo>
                      <a:pt x="29" y="122"/>
                      <a:pt x="22" y="128"/>
                      <a:pt x="27" y="137"/>
                    </a:cubicBezTo>
                    <a:cubicBezTo>
                      <a:pt x="28" y="139"/>
                      <a:pt x="30" y="140"/>
                      <a:pt x="32" y="141"/>
                    </a:cubicBezTo>
                    <a:cubicBezTo>
                      <a:pt x="37" y="142"/>
                      <a:pt x="37" y="142"/>
                      <a:pt x="83" y="116"/>
                    </a:cubicBezTo>
                    <a:cubicBezTo>
                      <a:pt x="73" y="123"/>
                      <a:pt x="63" y="130"/>
                      <a:pt x="55" y="135"/>
                    </a:cubicBezTo>
                    <a:cubicBezTo>
                      <a:pt x="44" y="143"/>
                      <a:pt x="36" y="149"/>
                      <a:pt x="30" y="153"/>
                    </a:cubicBezTo>
                    <a:cubicBezTo>
                      <a:pt x="22" y="159"/>
                      <a:pt x="15" y="165"/>
                      <a:pt x="19" y="173"/>
                    </a:cubicBezTo>
                    <a:cubicBezTo>
                      <a:pt x="20" y="175"/>
                      <a:pt x="22" y="176"/>
                      <a:pt x="24" y="177"/>
                    </a:cubicBezTo>
                    <a:cubicBezTo>
                      <a:pt x="28" y="178"/>
                      <a:pt x="29" y="178"/>
                      <a:pt x="90" y="143"/>
                    </a:cubicBezTo>
                    <a:cubicBezTo>
                      <a:pt x="80" y="149"/>
                      <a:pt x="71" y="155"/>
                      <a:pt x="63" y="160"/>
                    </a:cubicBezTo>
                    <a:cubicBezTo>
                      <a:pt x="21" y="188"/>
                      <a:pt x="14" y="195"/>
                      <a:pt x="19" y="205"/>
                    </a:cubicBezTo>
                    <a:cubicBezTo>
                      <a:pt x="20" y="207"/>
                      <a:pt x="22" y="209"/>
                      <a:pt x="25" y="209"/>
                    </a:cubicBezTo>
                    <a:cubicBezTo>
                      <a:pt x="33" y="212"/>
                      <a:pt x="47" y="205"/>
                      <a:pt x="174" y="128"/>
                    </a:cubicBezTo>
                    <a:cubicBezTo>
                      <a:pt x="194" y="116"/>
                      <a:pt x="217" y="102"/>
                      <a:pt x="239" y="89"/>
                    </a:cubicBezTo>
                    <a:cubicBezTo>
                      <a:pt x="212" y="106"/>
                      <a:pt x="183" y="123"/>
                      <a:pt x="158" y="138"/>
                    </a:cubicBezTo>
                    <a:cubicBezTo>
                      <a:pt x="123" y="159"/>
                      <a:pt x="90" y="180"/>
                      <a:pt x="66" y="195"/>
                    </a:cubicBezTo>
                    <a:cubicBezTo>
                      <a:pt x="26" y="220"/>
                      <a:pt x="20" y="224"/>
                      <a:pt x="25" y="233"/>
                    </a:cubicBezTo>
                    <a:cubicBezTo>
                      <a:pt x="27" y="236"/>
                      <a:pt x="29" y="237"/>
                      <a:pt x="31" y="238"/>
                    </a:cubicBezTo>
                    <a:cubicBezTo>
                      <a:pt x="37" y="240"/>
                      <a:pt x="50" y="235"/>
                      <a:pt x="95" y="210"/>
                    </a:cubicBezTo>
                    <a:cubicBezTo>
                      <a:pt x="85" y="216"/>
                      <a:pt x="76" y="222"/>
                      <a:pt x="68" y="227"/>
                    </a:cubicBezTo>
                    <a:cubicBezTo>
                      <a:pt x="53" y="236"/>
                      <a:pt x="43" y="243"/>
                      <a:pt x="36" y="248"/>
                    </a:cubicBezTo>
                    <a:cubicBezTo>
                      <a:pt x="24" y="255"/>
                      <a:pt x="17" y="260"/>
                      <a:pt x="22" y="268"/>
                    </a:cubicBezTo>
                    <a:cubicBezTo>
                      <a:pt x="23" y="271"/>
                      <a:pt x="26" y="273"/>
                      <a:pt x="29" y="273"/>
                    </a:cubicBezTo>
                    <a:cubicBezTo>
                      <a:pt x="32" y="274"/>
                      <a:pt x="36" y="274"/>
                      <a:pt x="43" y="271"/>
                    </a:cubicBezTo>
                    <a:cubicBezTo>
                      <a:pt x="24" y="287"/>
                      <a:pt x="24" y="292"/>
                      <a:pt x="27" y="298"/>
                    </a:cubicBezTo>
                    <a:cubicBezTo>
                      <a:pt x="29" y="300"/>
                      <a:pt x="31" y="302"/>
                      <a:pt x="33" y="302"/>
                    </a:cubicBezTo>
                    <a:cubicBezTo>
                      <a:pt x="39" y="304"/>
                      <a:pt x="39" y="304"/>
                      <a:pt x="144" y="240"/>
                    </a:cubicBezTo>
                    <a:cubicBezTo>
                      <a:pt x="187" y="215"/>
                      <a:pt x="248" y="178"/>
                      <a:pt x="307" y="143"/>
                    </a:cubicBezTo>
                    <a:cubicBezTo>
                      <a:pt x="251" y="177"/>
                      <a:pt x="190" y="214"/>
                      <a:pt x="141" y="244"/>
                    </a:cubicBezTo>
                    <a:cubicBezTo>
                      <a:pt x="103" y="268"/>
                      <a:pt x="75" y="285"/>
                      <a:pt x="56" y="298"/>
                    </a:cubicBezTo>
                    <a:cubicBezTo>
                      <a:pt x="23" y="320"/>
                      <a:pt x="16" y="326"/>
                      <a:pt x="21" y="335"/>
                    </a:cubicBezTo>
                    <a:cubicBezTo>
                      <a:pt x="23" y="337"/>
                      <a:pt x="25" y="339"/>
                      <a:pt x="28" y="340"/>
                    </a:cubicBezTo>
                    <a:cubicBezTo>
                      <a:pt x="30" y="340"/>
                      <a:pt x="34" y="340"/>
                      <a:pt x="40" y="338"/>
                    </a:cubicBezTo>
                    <a:cubicBezTo>
                      <a:pt x="19" y="354"/>
                      <a:pt x="17" y="360"/>
                      <a:pt x="21" y="367"/>
                    </a:cubicBezTo>
                    <a:cubicBezTo>
                      <a:pt x="22" y="369"/>
                      <a:pt x="24" y="371"/>
                      <a:pt x="27" y="371"/>
                    </a:cubicBezTo>
                    <a:cubicBezTo>
                      <a:pt x="30" y="372"/>
                      <a:pt x="37" y="371"/>
                      <a:pt x="55" y="362"/>
                    </a:cubicBezTo>
                    <a:cubicBezTo>
                      <a:pt x="49" y="366"/>
                      <a:pt x="44" y="369"/>
                      <a:pt x="39" y="372"/>
                    </a:cubicBezTo>
                    <a:cubicBezTo>
                      <a:pt x="25" y="382"/>
                      <a:pt x="14" y="389"/>
                      <a:pt x="20" y="398"/>
                    </a:cubicBezTo>
                    <a:cubicBezTo>
                      <a:pt x="21" y="401"/>
                      <a:pt x="23" y="403"/>
                      <a:pt x="26" y="404"/>
                    </a:cubicBezTo>
                    <a:cubicBezTo>
                      <a:pt x="29" y="404"/>
                      <a:pt x="33" y="404"/>
                      <a:pt x="38" y="402"/>
                    </a:cubicBezTo>
                    <a:cubicBezTo>
                      <a:pt x="25" y="413"/>
                      <a:pt x="25" y="419"/>
                      <a:pt x="28" y="425"/>
                    </a:cubicBezTo>
                    <a:cubicBezTo>
                      <a:pt x="29" y="427"/>
                      <a:pt x="31" y="429"/>
                      <a:pt x="34" y="430"/>
                    </a:cubicBezTo>
                    <a:cubicBezTo>
                      <a:pt x="38" y="431"/>
                      <a:pt x="46" y="429"/>
                      <a:pt x="59" y="423"/>
                    </a:cubicBezTo>
                    <a:cubicBezTo>
                      <a:pt x="53" y="427"/>
                      <a:pt x="49" y="430"/>
                      <a:pt x="44" y="433"/>
                    </a:cubicBezTo>
                    <a:cubicBezTo>
                      <a:pt x="38" y="437"/>
                      <a:pt x="33" y="440"/>
                      <a:pt x="30" y="442"/>
                    </a:cubicBezTo>
                    <a:cubicBezTo>
                      <a:pt x="25" y="445"/>
                      <a:pt x="18" y="450"/>
                      <a:pt x="22" y="458"/>
                    </a:cubicBezTo>
                    <a:cubicBezTo>
                      <a:pt x="23" y="460"/>
                      <a:pt x="25" y="462"/>
                      <a:pt x="28" y="462"/>
                    </a:cubicBezTo>
                    <a:cubicBezTo>
                      <a:pt x="32" y="464"/>
                      <a:pt x="33" y="464"/>
                      <a:pt x="107" y="421"/>
                    </a:cubicBezTo>
                    <a:cubicBezTo>
                      <a:pt x="9" y="480"/>
                      <a:pt x="6" y="488"/>
                      <a:pt x="11" y="497"/>
                    </a:cubicBezTo>
                    <a:cubicBezTo>
                      <a:pt x="13" y="500"/>
                      <a:pt x="15" y="502"/>
                      <a:pt x="18" y="502"/>
                    </a:cubicBezTo>
                    <a:cubicBezTo>
                      <a:pt x="20" y="503"/>
                      <a:pt x="23" y="503"/>
                      <a:pt x="27" y="502"/>
                    </a:cubicBezTo>
                    <a:cubicBezTo>
                      <a:pt x="8" y="517"/>
                      <a:pt x="8" y="523"/>
                      <a:pt x="11" y="529"/>
                    </a:cubicBezTo>
                    <a:cubicBezTo>
                      <a:pt x="12" y="531"/>
                      <a:pt x="14" y="533"/>
                      <a:pt x="17" y="533"/>
                    </a:cubicBezTo>
                    <a:cubicBezTo>
                      <a:pt x="26" y="536"/>
                      <a:pt x="43" y="527"/>
                      <a:pt x="212" y="425"/>
                    </a:cubicBezTo>
                    <a:cubicBezTo>
                      <a:pt x="292" y="377"/>
                      <a:pt x="400" y="312"/>
                      <a:pt x="463" y="279"/>
                    </a:cubicBezTo>
                    <a:cubicBezTo>
                      <a:pt x="387" y="328"/>
                      <a:pt x="231" y="420"/>
                      <a:pt x="136" y="476"/>
                    </a:cubicBezTo>
                    <a:cubicBezTo>
                      <a:pt x="102" y="495"/>
                      <a:pt x="73" y="513"/>
                      <a:pt x="52" y="525"/>
                    </a:cubicBezTo>
                    <a:cubicBezTo>
                      <a:pt x="41" y="532"/>
                      <a:pt x="33" y="536"/>
                      <a:pt x="28" y="540"/>
                    </a:cubicBezTo>
                    <a:cubicBezTo>
                      <a:pt x="18" y="545"/>
                      <a:pt x="12" y="550"/>
                      <a:pt x="16" y="558"/>
                    </a:cubicBezTo>
                    <a:cubicBezTo>
                      <a:pt x="17" y="560"/>
                      <a:pt x="20" y="562"/>
                      <a:pt x="23" y="563"/>
                    </a:cubicBezTo>
                    <a:cubicBezTo>
                      <a:pt x="24" y="563"/>
                      <a:pt x="26" y="563"/>
                      <a:pt x="28" y="563"/>
                    </a:cubicBezTo>
                    <a:cubicBezTo>
                      <a:pt x="5" y="580"/>
                      <a:pt x="0" y="587"/>
                      <a:pt x="4" y="595"/>
                    </a:cubicBezTo>
                    <a:cubicBezTo>
                      <a:pt x="5" y="597"/>
                      <a:pt x="7" y="599"/>
                      <a:pt x="10" y="599"/>
                    </a:cubicBezTo>
                    <a:cubicBezTo>
                      <a:pt x="15" y="601"/>
                      <a:pt x="15" y="601"/>
                      <a:pt x="111" y="543"/>
                    </a:cubicBezTo>
                    <a:cubicBezTo>
                      <a:pt x="187" y="498"/>
                      <a:pt x="332" y="411"/>
                      <a:pt x="427" y="360"/>
                    </a:cubicBezTo>
                    <a:cubicBezTo>
                      <a:pt x="389" y="382"/>
                      <a:pt x="343" y="409"/>
                      <a:pt x="300" y="434"/>
                    </a:cubicBezTo>
                    <a:cubicBezTo>
                      <a:pt x="236" y="472"/>
                      <a:pt x="169" y="511"/>
                      <a:pt x="118" y="542"/>
                    </a:cubicBezTo>
                    <a:cubicBezTo>
                      <a:pt x="91" y="559"/>
                      <a:pt x="71" y="572"/>
                      <a:pt x="58" y="581"/>
                    </a:cubicBezTo>
                    <a:cubicBezTo>
                      <a:pt x="39" y="594"/>
                      <a:pt x="28" y="602"/>
                      <a:pt x="34" y="611"/>
                    </a:cubicBezTo>
                    <a:cubicBezTo>
                      <a:pt x="35" y="613"/>
                      <a:pt x="37" y="615"/>
                      <a:pt x="40" y="616"/>
                    </a:cubicBezTo>
                    <a:cubicBezTo>
                      <a:pt x="44" y="617"/>
                      <a:pt x="48" y="618"/>
                      <a:pt x="99" y="591"/>
                    </a:cubicBezTo>
                    <a:cubicBezTo>
                      <a:pt x="82" y="603"/>
                      <a:pt x="75" y="608"/>
                      <a:pt x="79" y="616"/>
                    </a:cubicBezTo>
                    <a:cubicBezTo>
                      <a:pt x="81" y="619"/>
                      <a:pt x="83" y="621"/>
                      <a:pt x="86" y="622"/>
                    </a:cubicBezTo>
                    <a:cubicBezTo>
                      <a:pt x="92" y="623"/>
                      <a:pt x="105" y="619"/>
                      <a:pt x="130" y="606"/>
                    </a:cubicBezTo>
                    <a:cubicBezTo>
                      <a:pt x="121" y="613"/>
                      <a:pt x="119" y="618"/>
                      <a:pt x="123" y="624"/>
                    </a:cubicBezTo>
                    <a:cubicBezTo>
                      <a:pt x="124" y="626"/>
                      <a:pt x="126" y="628"/>
                      <a:pt x="128" y="628"/>
                    </a:cubicBezTo>
                    <a:cubicBezTo>
                      <a:pt x="134" y="630"/>
                      <a:pt x="134" y="630"/>
                      <a:pt x="271" y="551"/>
                    </a:cubicBezTo>
                    <a:cubicBezTo>
                      <a:pt x="305" y="531"/>
                      <a:pt x="346" y="507"/>
                      <a:pt x="385" y="486"/>
                    </a:cubicBezTo>
                    <a:cubicBezTo>
                      <a:pt x="352" y="506"/>
                      <a:pt x="318" y="527"/>
                      <a:pt x="290" y="543"/>
                    </a:cubicBezTo>
                    <a:cubicBezTo>
                      <a:pt x="260" y="562"/>
                      <a:pt x="231" y="579"/>
                      <a:pt x="211" y="591"/>
                    </a:cubicBezTo>
                    <a:cubicBezTo>
                      <a:pt x="200" y="598"/>
                      <a:pt x="192" y="603"/>
                      <a:pt x="187" y="607"/>
                    </a:cubicBezTo>
                    <a:cubicBezTo>
                      <a:pt x="179" y="612"/>
                      <a:pt x="172" y="617"/>
                      <a:pt x="176" y="625"/>
                    </a:cubicBezTo>
                    <a:cubicBezTo>
                      <a:pt x="177" y="627"/>
                      <a:pt x="179" y="629"/>
                      <a:pt x="182" y="630"/>
                    </a:cubicBezTo>
                    <a:cubicBezTo>
                      <a:pt x="187" y="631"/>
                      <a:pt x="187" y="631"/>
                      <a:pt x="290" y="571"/>
                    </a:cubicBezTo>
                    <a:cubicBezTo>
                      <a:pt x="303" y="563"/>
                      <a:pt x="317" y="555"/>
                      <a:pt x="332" y="546"/>
                    </a:cubicBezTo>
                    <a:cubicBezTo>
                      <a:pt x="312" y="559"/>
                      <a:pt x="292" y="571"/>
                      <a:pt x="276" y="582"/>
                    </a:cubicBezTo>
                    <a:cubicBezTo>
                      <a:pt x="262" y="591"/>
                      <a:pt x="251" y="599"/>
                      <a:pt x="244" y="604"/>
                    </a:cubicBezTo>
                    <a:cubicBezTo>
                      <a:pt x="234" y="611"/>
                      <a:pt x="225" y="618"/>
                      <a:pt x="230" y="626"/>
                    </a:cubicBezTo>
                    <a:cubicBezTo>
                      <a:pt x="231" y="628"/>
                      <a:pt x="233" y="630"/>
                      <a:pt x="236" y="631"/>
                    </a:cubicBezTo>
                    <a:cubicBezTo>
                      <a:pt x="244" y="633"/>
                      <a:pt x="256" y="627"/>
                      <a:pt x="361" y="563"/>
                    </a:cubicBezTo>
                    <a:cubicBezTo>
                      <a:pt x="366" y="560"/>
                      <a:pt x="370" y="558"/>
                      <a:pt x="374" y="555"/>
                    </a:cubicBezTo>
                    <a:cubicBezTo>
                      <a:pt x="354" y="568"/>
                      <a:pt x="336" y="581"/>
                      <a:pt x="322" y="591"/>
                    </a:cubicBezTo>
                    <a:cubicBezTo>
                      <a:pt x="292" y="612"/>
                      <a:pt x="286" y="617"/>
                      <a:pt x="291" y="625"/>
                    </a:cubicBezTo>
                    <a:cubicBezTo>
                      <a:pt x="292" y="627"/>
                      <a:pt x="294" y="629"/>
                      <a:pt x="296" y="630"/>
                    </a:cubicBezTo>
                    <a:cubicBezTo>
                      <a:pt x="301" y="631"/>
                      <a:pt x="301" y="631"/>
                      <a:pt x="344" y="605"/>
                    </a:cubicBezTo>
                    <a:cubicBezTo>
                      <a:pt x="355" y="599"/>
                      <a:pt x="369" y="590"/>
                      <a:pt x="382" y="582"/>
                    </a:cubicBezTo>
                    <a:cubicBezTo>
                      <a:pt x="353" y="614"/>
                      <a:pt x="351" y="616"/>
                      <a:pt x="355" y="623"/>
                    </a:cubicBezTo>
                    <a:cubicBezTo>
                      <a:pt x="356" y="625"/>
                      <a:pt x="358" y="626"/>
                      <a:pt x="360" y="627"/>
                    </a:cubicBezTo>
                    <a:cubicBezTo>
                      <a:pt x="363" y="628"/>
                      <a:pt x="365" y="628"/>
                      <a:pt x="376" y="622"/>
                    </a:cubicBezTo>
                    <a:cubicBezTo>
                      <a:pt x="381" y="619"/>
                      <a:pt x="387" y="615"/>
                      <a:pt x="397" y="610"/>
                    </a:cubicBezTo>
                    <a:cubicBezTo>
                      <a:pt x="402" y="607"/>
                      <a:pt x="407" y="604"/>
                      <a:pt x="408" y="603"/>
                    </a:cubicBezTo>
                    <a:cubicBezTo>
                      <a:pt x="409" y="603"/>
                      <a:pt x="409" y="603"/>
                      <a:pt x="409" y="603"/>
                    </a:cubicBezTo>
                    <a:cubicBezTo>
                      <a:pt x="414" y="600"/>
                      <a:pt x="415" y="595"/>
                      <a:pt x="413" y="590"/>
                    </a:cubicBezTo>
                    <a:cubicBezTo>
                      <a:pt x="412" y="588"/>
                      <a:pt x="410" y="587"/>
                      <a:pt x="407" y="586"/>
                    </a:cubicBezTo>
                    <a:cubicBezTo>
                      <a:pt x="406" y="586"/>
                      <a:pt x="405" y="585"/>
                      <a:pt x="403" y="586"/>
                    </a:cubicBezTo>
                    <a:cubicBezTo>
                      <a:pt x="428" y="559"/>
                      <a:pt x="429" y="557"/>
                      <a:pt x="426" y="550"/>
                    </a:cubicBezTo>
                    <a:cubicBezTo>
                      <a:pt x="424" y="548"/>
                      <a:pt x="422" y="546"/>
                      <a:pt x="420" y="546"/>
                    </a:cubicBezTo>
                    <a:cubicBezTo>
                      <a:pt x="438" y="533"/>
                      <a:pt x="456" y="521"/>
                      <a:pt x="471" y="511"/>
                    </a:cubicBezTo>
                    <a:cubicBezTo>
                      <a:pt x="504" y="487"/>
                      <a:pt x="510" y="482"/>
                      <a:pt x="505" y="473"/>
                    </a:cubicBezTo>
                    <a:cubicBezTo>
                      <a:pt x="504" y="471"/>
                      <a:pt x="502" y="469"/>
                      <a:pt x="499" y="468"/>
                    </a:cubicBezTo>
                    <a:cubicBezTo>
                      <a:pt x="496" y="468"/>
                      <a:pt x="491" y="468"/>
                      <a:pt x="483" y="472"/>
                    </a:cubicBezTo>
                    <a:cubicBezTo>
                      <a:pt x="493" y="465"/>
                      <a:pt x="501" y="460"/>
                      <a:pt x="506" y="456"/>
                    </a:cubicBezTo>
                    <a:cubicBezTo>
                      <a:pt x="516" y="449"/>
                      <a:pt x="524" y="443"/>
                      <a:pt x="519" y="435"/>
                    </a:cubicBezTo>
                    <a:cubicBezTo>
                      <a:pt x="518" y="433"/>
                      <a:pt x="516" y="431"/>
                      <a:pt x="513" y="430"/>
                    </a:cubicBezTo>
                    <a:cubicBezTo>
                      <a:pt x="510" y="430"/>
                      <a:pt x="506" y="430"/>
                      <a:pt x="499" y="433"/>
                    </a:cubicBezTo>
                    <a:cubicBezTo>
                      <a:pt x="514" y="422"/>
                      <a:pt x="524" y="413"/>
                      <a:pt x="519" y="404"/>
                    </a:cubicBezTo>
                    <a:cubicBezTo>
                      <a:pt x="518" y="402"/>
                      <a:pt x="515" y="400"/>
                      <a:pt x="513" y="400"/>
                    </a:cubicBezTo>
                    <a:cubicBezTo>
                      <a:pt x="507" y="398"/>
                      <a:pt x="493" y="404"/>
                      <a:pt x="384" y="465"/>
                    </a:cubicBezTo>
                    <a:cubicBezTo>
                      <a:pt x="397" y="457"/>
                      <a:pt x="410" y="450"/>
                      <a:pt x="421" y="443"/>
                    </a:cubicBezTo>
                    <a:cubicBezTo>
                      <a:pt x="449" y="426"/>
                      <a:pt x="472" y="412"/>
                      <a:pt x="489" y="402"/>
                    </a:cubicBezTo>
                    <a:cubicBezTo>
                      <a:pt x="497" y="397"/>
                      <a:pt x="504" y="393"/>
                      <a:pt x="508" y="390"/>
                    </a:cubicBezTo>
                    <a:cubicBezTo>
                      <a:pt x="515" y="385"/>
                      <a:pt x="522" y="381"/>
                      <a:pt x="518" y="373"/>
                    </a:cubicBezTo>
                    <a:cubicBezTo>
                      <a:pt x="517" y="371"/>
                      <a:pt x="514" y="369"/>
                      <a:pt x="511" y="368"/>
                    </a:cubicBezTo>
                    <a:cubicBezTo>
                      <a:pt x="507" y="367"/>
                      <a:pt x="500" y="369"/>
                      <a:pt x="489" y="373"/>
                    </a:cubicBezTo>
                    <a:cubicBezTo>
                      <a:pt x="497" y="368"/>
                      <a:pt x="504" y="364"/>
                      <a:pt x="510" y="360"/>
                    </a:cubicBezTo>
                    <a:cubicBezTo>
                      <a:pt x="525" y="350"/>
                      <a:pt x="532" y="346"/>
                      <a:pt x="527" y="337"/>
                    </a:cubicBezTo>
                    <a:cubicBezTo>
                      <a:pt x="526" y="335"/>
                      <a:pt x="524" y="334"/>
                      <a:pt x="522" y="333"/>
                    </a:cubicBezTo>
                    <a:close/>
                    <a:moveTo>
                      <a:pt x="308" y="261"/>
                    </a:moveTo>
                    <a:cubicBezTo>
                      <a:pt x="234" y="305"/>
                      <a:pt x="142" y="360"/>
                      <a:pt x="86" y="390"/>
                    </a:cubicBezTo>
                    <a:cubicBezTo>
                      <a:pt x="141" y="354"/>
                      <a:pt x="240" y="299"/>
                      <a:pt x="318" y="254"/>
                    </a:cubicBezTo>
                    <a:cubicBezTo>
                      <a:pt x="320" y="253"/>
                      <a:pt x="323" y="252"/>
                      <a:pt x="325" y="250"/>
                    </a:cubicBezTo>
                    <a:cubicBezTo>
                      <a:pt x="320" y="254"/>
                      <a:pt x="314" y="257"/>
                      <a:pt x="308" y="261"/>
                    </a:cubicBezTo>
                    <a:close/>
                    <a:moveTo>
                      <a:pt x="141" y="332"/>
                    </a:moveTo>
                    <a:cubicBezTo>
                      <a:pt x="175" y="312"/>
                      <a:pt x="213" y="289"/>
                      <a:pt x="249" y="268"/>
                    </a:cubicBezTo>
                    <a:cubicBezTo>
                      <a:pt x="278" y="252"/>
                      <a:pt x="303" y="238"/>
                      <a:pt x="326" y="224"/>
                    </a:cubicBezTo>
                    <a:cubicBezTo>
                      <a:pt x="266" y="259"/>
                      <a:pt x="197" y="300"/>
                      <a:pt x="141" y="332"/>
                    </a:cubicBezTo>
                    <a:close/>
                    <a:moveTo>
                      <a:pt x="407" y="603"/>
                    </a:moveTo>
                    <a:cubicBezTo>
                      <a:pt x="406" y="604"/>
                      <a:pt x="405" y="604"/>
                      <a:pt x="404" y="604"/>
                    </a:cubicBezTo>
                    <a:cubicBezTo>
                      <a:pt x="405" y="604"/>
                      <a:pt x="406" y="604"/>
                      <a:pt x="407" y="603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 flipH="1">
                <a:off x="380439" y="1205197"/>
                <a:ext cx="4447713" cy="4816091"/>
              </a:xfrm>
              <a:custGeom>
                <a:avLst/>
                <a:gdLst>
                  <a:gd name="T0" fmla="*/ 510 w 606"/>
                  <a:gd name="T1" fmla="*/ 252 h 656"/>
                  <a:gd name="T2" fmla="*/ 528 w 606"/>
                  <a:gd name="T3" fmla="*/ 556 h 656"/>
                  <a:gd name="T4" fmla="*/ 522 w 606"/>
                  <a:gd name="T5" fmla="*/ 99 h 656"/>
                  <a:gd name="T6" fmla="*/ 526 w 606"/>
                  <a:gd name="T7" fmla="*/ 12 h 656"/>
                  <a:gd name="T8" fmla="*/ 519 w 606"/>
                  <a:gd name="T9" fmla="*/ 6 h 656"/>
                  <a:gd name="T10" fmla="*/ 516 w 606"/>
                  <a:gd name="T11" fmla="*/ 6 h 656"/>
                  <a:gd name="T12" fmla="*/ 490 w 606"/>
                  <a:gd name="T13" fmla="*/ 6 h 656"/>
                  <a:gd name="T14" fmla="*/ 103 w 606"/>
                  <a:gd name="T15" fmla="*/ 7 h 656"/>
                  <a:gd name="T16" fmla="*/ 13 w 606"/>
                  <a:gd name="T17" fmla="*/ 5 h 656"/>
                  <a:gd name="T18" fmla="*/ 6 w 606"/>
                  <a:gd name="T19" fmla="*/ 12 h 656"/>
                  <a:gd name="T20" fmla="*/ 6 w 606"/>
                  <a:gd name="T21" fmla="*/ 21 h 656"/>
                  <a:gd name="T22" fmla="*/ 5 w 606"/>
                  <a:gd name="T23" fmla="*/ 54 h 656"/>
                  <a:gd name="T24" fmla="*/ 5 w 606"/>
                  <a:gd name="T25" fmla="*/ 273 h 656"/>
                  <a:gd name="T26" fmla="*/ 26 w 606"/>
                  <a:gd name="T27" fmla="*/ 522 h 656"/>
                  <a:gd name="T28" fmla="*/ 124 w 606"/>
                  <a:gd name="T29" fmla="*/ 623 h 656"/>
                  <a:gd name="T30" fmla="*/ 301 w 606"/>
                  <a:gd name="T31" fmla="*/ 638 h 656"/>
                  <a:gd name="T32" fmla="*/ 434 w 606"/>
                  <a:gd name="T33" fmla="*/ 621 h 656"/>
                  <a:gd name="T34" fmla="*/ 223 w 606"/>
                  <a:gd name="T35" fmla="*/ 623 h 656"/>
                  <a:gd name="T36" fmla="*/ 134 w 606"/>
                  <a:gd name="T37" fmla="*/ 613 h 656"/>
                  <a:gd name="T38" fmla="*/ 105 w 606"/>
                  <a:gd name="T39" fmla="*/ 534 h 656"/>
                  <a:gd name="T40" fmla="*/ 104 w 606"/>
                  <a:gd name="T41" fmla="*/ 529 h 656"/>
                  <a:gd name="T42" fmla="*/ 99 w 606"/>
                  <a:gd name="T43" fmla="*/ 523 h 656"/>
                  <a:gd name="T44" fmla="*/ 99 w 606"/>
                  <a:gd name="T45" fmla="*/ 523 h 656"/>
                  <a:gd name="T46" fmla="*/ 98 w 606"/>
                  <a:gd name="T47" fmla="*/ 523 h 656"/>
                  <a:gd name="T48" fmla="*/ 77 w 606"/>
                  <a:gd name="T49" fmla="*/ 519 h 656"/>
                  <a:gd name="T50" fmla="*/ 33 w 606"/>
                  <a:gd name="T51" fmla="*/ 498 h 656"/>
                  <a:gd name="T52" fmla="*/ 16 w 606"/>
                  <a:gd name="T53" fmla="*/ 122 h 656"/>
                  <a:gd name="T54" fmla="*/ 18 w 606"/>
                  <a:gd name="T55" fmla="*/ 18 h 656"/>
                  <a:gd name="T56" fmla="*/ 40 w 606"/>
                  <a:gd name="T57" fmla="*/ 17 h 656"/>
                  <a:gd name="T58" fmla="*/ 448 w 606"/>
                  <a:gd name="T59" fmla="*/ 17 h 656"/>
                  <a:gd name="T60" fmla="*/ 512 w 606"/>
                  <a:gd name="T61" fmla="*/ 15 h 656"/>
                  <a:gd name="T62" fmla="*/ 516 w 606"/>
                  <a:gd name="T63" fmla="*/ 23 h 656"/>
                  <a:gd name="T64" fmla="*/ 51 w 606"/>
                  <a:gd name="T65" fmla="*/ 517 h 656"/>
                  <a:gd name="T66" fmla="*/ 88 w 606"/>
                  <a:gd name="T67" fmla="*/ 532 h 656"/>
                  <a:gd name="T68" fmla="*/ 94 w 606"/>
                  <a:gd name="T69" fmla="*/ 534 h 656"/>
                  <a:gd name="T70" fmla="*/ 100 w 606"/>
                  <a:gd name="T71" fmla="*/ 593 h 656"/>
                  <a:gd name="T72" fmla="*/ 51 w 606"/>
                  <a:gd name="T73" fmla="*/ 517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6" h="656">
                    <a:moveTo>
                      <a:pt x="512" y="104"/>
                    </a:moveTo>
                    <a:cubicBezTo>
                      <a:pt x="511" y="157"/>
                      <a:pt x="510" y="206"/>
                      <a:pt x="510" y="252"/>
                    </a:cubicBezTo>
                    <a:cubicBezTo>
                      <a:pt x="511" y="435"/>
                      <a:pt x="522" y="557"/>
                      <a:pt x="522" y="556"/>
                    </a:cubicBezTo>
                    <a:cubicBezTo>
                      <a:pt x="531" y="656"/>
                      <a:pt x="530" y="613"/>
                      <a:pt x="528" y="556"/>
                    </a:cubicBezTo>
                    <a:cubicBezTo>
                      <a:pt x="527" y="542"/>
                      <a:pt x="518" y="420"/>
                      <a:pt x="519" y="242"/>
                    </a:cubicBezTo>
                    <a:cubicBezTo>
                      <a:pt x="519" y="198"/>
                      <a:pt x="520" y="150"/>
                      <a:pt x="522" y="99"/>
                    </a:cubicBezTo>
                    <a:cubicBezTo>
                      <a:pt x="523" y="74"/>
                      <a:pt x="524" y="48"/>
                      <a:pt x="525" y="22"/>
                    </a:cubicBezTo>
                    <a:cubicBezTo>
                      <a:pt x="526" y="12"/>
                      <a:pt x="526" y="12"/>
                      <a:pt x="526" y="12"/>
                    </a:cubicBezTo>
                    <a:cubicBezTo>
                      <a:pt x="527" y="13"/>
                      <a:pt x="515" y="0"/>
                      <a:pt x="520" y="6"/>
                    </a:cubicBezTo>
                    <a:cubicBezTo>
                      <a:pt x="519" y="6"/>
                      <a:pt x="519" y="6"/>
                      <a:pt x="519" y="6"/>
                    </a:cubicBezTo>
                    <a:cubicBezTo>
                      <a:pt x="518" y="6"/>
                      <a:pt x="518" y="6"/>
                      <a:pt x="518" y="6"/>
                    </a:cubicBezTo>
                    <a:cubicBezTo>
                      <a:pt x="516" y="6"/>
                      <a:pt x="516" y="6"/>
                      <a:pt x="516" y="6"/>
                    </a:cubicBezTo>
                    <a:cubicBezTo>
                      <a:pt x="511" y="6"/>
                      <a:pt x="511" y="6"/>
                      <a:pt x="511" y="6"/>
                    </a:cubicBezTo>
                    <a:cubicBezTo>
                      <a:pt x="490" y="6"/>
                      <a:pt x="490" y="6"/>
                      <a:pt x="490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339" y="8"/>
                      <a:pt x="221" y="8"/>
                      <a:pt x="103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0" y="17"/>
                      <a:pt x="9" y="9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57"/>
                      <a:pt x="4" y="216"/>
                      <a:pt x="5" y="273"/>
                    </a:cubicBezTo>
                    <a:cubicBezTo>
                      <a:pt x="6" y="330"/>
                      <a:pt x="8" y="385"/>
                      <a:pt x="12" y="439"/>
                    </a:cubicBezTo>
                    <a:cubicBezTo>
                      <a:pt x="15" y="466"/>
                      <a:pt x="17" y="495"/>
                      <a:pt x="26" y="522"/>
                    </a:cubicBezTo>
                    <a:cubicBezTo>
                      <a:pt x="37" y="547"/>
                      <a:pt x="48" y="565"/>
                      <a:pt x="65" y="582"/>
                    </a:cubicBezTo>
                    <a:cubicBezTo>
                      <a:pt x="83" y="600"/>
                      <a:pt x="103" y="612"/>
                      <a:pt x="124" y="623"/>
                    </a:cubicBezTo>
                    <a:cubicBezTo>
                      <a:pt x="149" y="630"/>
                      <a:pt x="168" y="630"/>
                      <a:pt x="190" y="633"/>
                    </a:cubicBezTo>
                    <a:cubicBezTo>
                      <a:pt x="231" y="637"/>
                      <a:pt x="268" y="638"/>
                      <a:pt x="301" y="638"/>
                    </a:cubicBezTo>
                    <a:cubicBezTo>
                      <a:pt x="367" y="638"/>
                      <a:pt x="413" y="634"/>
                      <a:pt x="435" y="633"/>
                    </a:cubicBezTo>
                    <a:cubicBezTo>
                      <a:pt x="606" y="613"/>
                      <a:pt x="505" y="618"/>
                      <a:pt x="434" y="621"/>
                    </a:cubicBezTo>
                    <a:cubicBezTo>
                      <a:pt x="425" y="621"/>
                      <a:pt x="387" y="625"/>
                      <a:pt x="327" y="625"/>
                    </a:cubicBezTo>
                    <a:cubicBezTo>
                      <a:pt x="298" y="626"/>
                      <a:pt x="262" y="626"/>
                      <a:pt x="223" y="623"/>
                    </a:cubicBezTo>
                    <a:cubicBezTo>
                      <a:pt x="203" y="622"/>
                      <a:pt x="182" y="620"/>
                      <a:pt x="160" y="617"/>
                    </a:cubicBezTo>
                    <a:cubicBezTo>
                      <a:pt x="152" y="615"/>
                      <a:pt x="141" y="615"/>
                      <a:pt x="134" y="613"/>
                    </a:cubicBezTo>
                    <a:cubicBezTo>
                      <a:pt x="134" y="612"/>
                      <a:pt x="134" y="612"/>
                      <a:pt x="134" y="611"/>
                    </a:cubicBezTo>
                    <a:cubicBezTo>
                      <a:pt x="134" y="608"/>
                      <a:pt x="111" y="573"/>
                      <a:pt x="105" y="534"/>
                    </a:cubicBezTo>
                    <a:cubicBezTo>
                      <a:pt x="104" y="530"/>
                      <a:pt x="104" y="530"/>
                      <a:pt x="104" y="530"/>
                    </a:cubicBezTo>
                    <a:cubicBezTo>
                      <a:pt x="104" y="529"/>
                      <a:pt x="104" y="529"/>
                      <a:pt x="104" y="529"/>
                    </a:cubicBezTo>
                    <a:cubicBezTo>
                      <a:pt x="104" y="528"/>
                      <a:pt x="104" y="528"/>
                      <a:pt x="104" y="528"/>
                    </a:cubicBezTo>
                    <a:cubicBezTo>
                      <a:pt x="104" y="525"/>
                      <a:pt x="102" y="525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8" y="523"/>
                      <a:pt x="98" y="523"/>
                      <a:pt x="98" y="523"/>
                    </a:cubicBezTo>
                    <a:cubicBezTo>
                      <a:pt x="91" y="522"/>
                      <a:pt x="91" y="522"/>
                      <a:pt x="91" y="522"/>
                    </a:cubicBezTo>
                    <a:cubicBezTo>
                      <a:pt x="86" y="521"/>
                      <a:pt x="82" y="520"/>
                      <a:pt x="77" y="519"/>
                    </a:cubicBezTo>
                    <a:cubicBezTo>
                      <a:pt x="69" y="516"/>
                      <a:pt x="61" y="513"/>
                      <a:pt x="54" y="510"/>
                    </a:cubicBezTo>
                    <a:cubicBezTo>
                      <a:pt x="43" y="504"/>
                      <a:pt x="35" y="499"/>
                      <a:pt x="33" y="498"/>
                    </a:cubicBezTo>
                    <a:cubicBezTo>
                      <a:pt x="18" y="440"/>
                      <a:pt x="23" y="369"/>
                      <a:pt x="18" y="301"/>
                    </a:cubicBezTo>
                    <a:cubicBezTo>
                      <a:pt x="16" y="243"/>
                      <a:pt x="16" y="183"/>
                      <a:pt x="16" y="122"/>
                    </a:cubicBezTo>
                    <a:cubicBezTo>
                      <a:pt x="16" y="91"/>
                      <a:pt x="17" y="60"/>
                      <a:pt x="17" y="2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210" y="19"/>
                      <a:pt x="333" y="19"/>
                      <a:pt x="448" y="17"/>
                    </a:cubicBezTo>
                    <a:cubicBezTo>
                      <a:pt x="491" y="16"/>
                      <a:pt x="491" y="16"/>
                      <a:pt x="491" y="16"/>
                    </a:cubicBezTo>
                    <a:cubicBezTo>
                      <a:pt x="512" y="15"/>
                      <a:pt x="512" y="15"/>
                      <a:pt x="512" y="15"/>
                    </a:cubicBezTo>
                    <a:cubicBezTo>
                      <a:pt x="516" y="15"/>
                      <a:pt x="516" y="15"/>
                      <a:pt x="516" y="15"/>
                    </a:cubicBezTo>
                    <a:cubicBezTo>
                      <a:pt x="516" y="23"/>
                      <a:pt x="516" y="23"/>
                      <a:pt x="516" y="23"/>
                    </a:cubicBezTo>
                    <a:cubicBezTo>
                      <a:pt x="514" y="51"/>
                      <a:pt x="513" y="78"/>
                      <a:pt x="512" y="104"/>
                    </a:cubicBezTo>
                    <a:close/>
                    <a:moveTo>
                      <a:pt x="51" y="517"/>
                    </a:moveTo>
                    <a:cubicBezTo>
                      <a:pt x="57" y="521"/>
                      <a:pt x="65" y="525"/>
                      <a:pt x="74" y="528"/>
                    </a:cubicBezTo>
                    <a:cubicBezTo>
                      <a:pt x="79" y="530"/>
                      <a:pt x="83" y="531"/>
                      <a:pt x="88" y="532"/>
                    </a:cubicBezTo>
                    <a:cubicBezTo>
                      <a:pt x="93" y="534"/>
                      <a:pt x="93" y="534"/>
                      <a:pt x="93" y="534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6" y="562"/>
                      <a:pt x="108" y="589"/>
                      <a:pt x="116" y="604"/>
                    </a:cubicBezTo>
                    <a:cubicBezTo>
                      <a:pt x="111" y="601"/>
                      <a:pt x="106" y="597"/>
                      <a:pt x="100" y="593"/>
                    </a:cubicBezTo>
                    <a:cubicBezTo>
                      <a:pt x="66" y="573"/>
                      <a:pt x="47" y="543"/>
                      <a:pt x="36" y="508"/>
                    </a:cubicBezTo>
                    <a:cubicBezTo>
                      <a:pt x="40" y="510"/>
                      <a:pt x="45" y="514"/>
                      <a:pt x="51" y="5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Shape 927"/>
            <p:cNvSpPr/>
            <p:nvPr/>
          </p:nvSpPr>
          <p:spPr>
            <a:xfrm>
              <a:off x="5311129" y="2996952"/>
              <a:ext cx="2736305" cy="778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400"/>
                </a:spcBef>
                <a:defRPr sz="2000">
                  <a:solidFill>
                    <a:srgbClr val="1F497D"/>
                  </a:solidFill>
                  <a:latin typeface="Segoe Print"/>
                  <a:ea typeface="Segoe Print"/>
                  <a:cs typeface="Segoe Print"/>
                  <a:sym typeface="Segoe Prin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400" b="1" dirty="0" err="1">
                  <a:solidFill>
                    <a:srgbClr val="1F497D"/>
                  </a:solidFill>
                </a:rPr>
                <a:t>Rispetto</a:t>
              </a:r>
              <a:endParaRPr lang="en-US" sz="4400" b="1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4" name="Grupa 36"/>
          <p:cNvGrpSpPr/>
          <p:nvPr/>
        </p:nvGrpSpPr>
        <p:grpSpPr>
          <a:xfrm flipH="1">
            <a:off x="924649" y="1681533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5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upa 36"/>
          <p:cNvGrpSpPr/>
          <p:nvPr/>
        </p:nvGrpSpPr>
        <p:grpSpPr>
          <a:xfrm flipH="1" flipV="1">
            <a:off x="937286" y="4401522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36"/>
          <p:cNvGrpSpPr/>
          <p:nvPr/>
        </p:nvGrpSpPr>
        <p:grpSpPr>
          <a:xfrm flipH="1">
            <a:off x="956792" y="3151973"/>
            <a:ext cx="3361552" cy="217486"/>
            <a:chOff x="5519542" y="1950000"/>
            <a:chExt cx="3156913" cy="204246"/>
          </a:xfrm>
          <a:solidFill>
            <a:schemeClr val="accent3"/>
          </a:solidFill>
        </p:grpSpPr>
        <p:sp>
          <p:nvSpPr>
            <p:cNvPr id="21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12"/>
          <p:cNvSpPr/>
          <p:nvPr/>
        </p:nvSpPr>
        <p:spPr>
          <a:xfrm flipH="1">
            <a:off x="8567934" y="103063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Qualità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 flipH="1">
            <a:off x="8903491" y="2500877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Crescita</a:t>
            </a:r>
            <a:r>
              <a:rPr lang="en-US" sz="1900" kern="1200" dirty="0">
                <a:solidFill>
                  <a:schemeClr val="tx1"/>
                </a:solidFill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</a:rPr>
              <a:t>Professionale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5" name="Rectangle 14"/>
          <p:cNvSpPr/>
          <p:nvPr/>
        </p:nvSpPr>
        <p:spPr>
          <a:xfrm flipH="1">
            <a:off x="8636792" y="4274747"/>
            <a:ext cx="289480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err="1">
                <a:solidFill>
                  <a:schemeClr val="tx1"/>
                </a:solidFill>
              </a:rPr>
              <a:t>Meno</a:t>
            </a:r>
            <a:r>
              <a:rPr lang="en-US" sz="1900" dirty="0">
                <a:solidFill>
                  <a:schemeClr val="tx1"/>
                </a:solidFill>
              </a:rPr>
              <a:t> Stress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26" name="Grupa 36"/>
          <p:cNvGrpSpPr/>
          <p:nvPr/>
        </p:nvGrpSpPr>
        <p:grpSpPr>
          <a:xfrm>
            <a:off x="8150949" y="1633627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upa 36"/>
          <p:cNvGrpSpPr/>
          <p:nvPr/>
        </p:nvGrpSpPr>
        <p:grpSpPr>
          <a:xfrm flipV="1">
            <a:off x="8163586" y="4353616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upa 36"/>
          <p:cNvGrpSpPr/>
          <p:nvPr/>
        </p:nvGrpSpPr>
        <p:grpSpPr>
          <a:xfrm>
            <a:off x="8183092" y="3104067"/>
            <a:ext cx="3361552" cy="217486"/>
            <a:chOff x="5519542" y="1950000"/>
            <a:chExt cx="3156913" cy="204246"/>
          </a:xfrm>
          <a:solidFill>
            <a:srgbClr val="FFC000"/>
          </a:solidFill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81"/>
          <p:cNvGrpSpPr/>
          <p:nvPr/>
        </p:nvGrpSpPr>
        <p:grpSpPr>
          <a:xfrm rot="16200000">
            <a:off x="4065800" y="2030085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310973" y="3285546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4118999" y="428089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a 81"/>
          <p:cNvGrpSpPr/>
          <p:nvPr/>
        </p:nvGrpSpPr>
        <p:grpSpPr>
          <a:xfrm rot="16200000">
            <a:off x="7662183" y="198217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upa 81"/>
          <p:cNvGrpSpPr/>
          <p:nvPr/>
        </p:nvGrpSpPr>
        <p:grpSpPr>
          <a:xfrm rot="16200000">
            <a:off x="7845911" y="3224743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upa 81"/>
          <p:cNvGrpSpPr/>
          <p:nvPr/>
        </p:nvGrpSpPr>
        <p:grpSpPr>
          <a:xfrm rot="16200000">
            <a:off x="7619658" y="421116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12"/>
          <p:cNvSpPr/>
          <p:nvPr/>
        </p:nvSpPr>
        <p:spPr>
          <a:xfrm flipH="1">
            <a:off x="4703828" y="4610100"/>
            <a:ext cx="3085988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Studiare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Ascoltare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Confronto</a:t>
            </a:r>
          </a:p>
        </p:txBody>
      </p:sp>
    </p:spTree>
    <p:extLst>
      <p:ext uri="{BB962C8B-B14F-4D97-AF65-F5344CB8AC3E}">
        <p14:creationId xmlns:p14="http://schemas.microsoft.com/office/powerpoint/2010/main" val="286104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Apertura Mentale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559592" y="6575424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6" name="Rectangle 12"/>
          <p:cNvSpPr/>
          <p:nvPr/>
        </p:nvSpPr>
        <p:spPr>
          <a:xfrm>
            <a:off x="800892" y="137552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>
                <a:solidFill>
                  <a:schemeClr val="tx1"/>
                </a:solidFill>
              </a:rPr>
              <a:t>Con </a:t>
            </a:r>
            <a:r>
              <a:rPr lang="en-US" sz="1900" dirty="0" err="1">
                <a:solidFill>
                  <a:schemeClr val="tx1"/>
                </a:solidFill>
              </a:rPr>
              <a:t>il</a:t>
            </a:r>
            <a:r>
              <a:rPr lang="en-US" sz="1900" dirty="0">
                <a:solidFill>
                  <a:schemeClr val="tx1"/>
                </a:solidFill>
              </a:rPr>
              <a:t> Dev Team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800891" y="2921344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Con </a:t>
            </a:r>
            <a:r>
              <a:rPr lang="en-US" sz="1900" kern="1200" dirty="0" err="1">
                <a:solidFill>
                  <a:schemeClr val="tx1"/>
                </a:solidFill>
              </a:rPr>
              <a:t>il</a:t>
            </a:r>
            <a:r>
              <a:rPr lang="en-US" sz="1900" kern="1200" dirty="0">
                <a:solidFill>
                  <a:schemeClr val="tx1"/>
                </a:solidFill>
              </a:rPr>
              <a:t> PO</a:t>
            </a:r>
          </a:p>
        </p:txBody>
      </p:sp>
      <p:sp>
        <p:nvSpPr>
          <p:cNvPr id="8" name="Rectangle 14"/>
          <p:cNvSpPr/>
          <p:nvPr/>
        </p:nvSpPr>
        <p:spPr>
          <a:xfrm>
            <a:off x="800892" y="4589353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Con </a:t>
            </a:r>
            <a:r>
              <a:rPr lang="en-US" sz="1900" kern="1200" dirty="0" err="1">
                <a:solidFill>
                  <a:schemeClr val="tx1"/>
                </a:solidFill>
              </a:rPr>
              <a:t>l’azienda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22"/>
          <p:cNvGrpSpPr/>
          <p:nvPr/>
        </p:nvGrpSpPr>
        <p:grpSpPr>
          <a:xfrm>
            <a:off x="4473300" y="1826777"/>
            <a:ext cx="3339312" cy="3163876"/>
            <a:chOff x="5080601" y="1754217"/>
            <a:chExt cx="3339312" cy="3163876"/>
          </a:xfrm>
        </p:grpSpPr>
        <p:grpSp>
          <p:nvGrpSpPr>
            <p:cNvPr id="10" name="Grupa 42"/>
            <p:cNvGrpSpPr/>
            <p:nvPr/>
          </p:nvGrpSpPr>
          <p:grpSpPr>
            <a:xfrm rot="16200000" flipH="1">
              <a:off x="5168319" y="1666499"/>
              <a:ext cx="3163876" cy="3339312"/>
              <a:chOff x="380439" y="1205197"/>
              <a:chExt cx="4447713" cy="4816091"/>
            </a:xfrm>
          </p:grpSpPr>
          <p:sp>
            <p:nvSpPr>
              <p:cNvPr id="12" name="Freeform 15"/>
              <p:cNvSpPr>
                <a:spLocks noEditPoints="1"/>
              </p:cNvSpPr>
              <p:nvPr/>
            </p:nvSpPr>
            <p:spPr bwMode="auto">
              <a:xfrm>
                <a:off x="914400" y="1239884"/>
                <a:ext cx="3883935" cy="4619318"/>
              </a:xfrm>
              <a:custGeom>
                <a:avLst/>
                <a:gdLst>
                  <a:gd name="T0" fmla="*/ 309 w 532"/>
                  <a:gd name="T1" fmla="*/ 450 h 633"/>
                  <a:gd name="T2" fmla="*/ 521 w 532"/>
                  <a:gd name="T3" fmla="*/ 300 h 633"/>
                  <a:gd name="T4" fmla="*/ 516 w 532"/>
                  <a:gd name="T5" fmla="*/ 272 h 633"/>
                  <a:gd name="T6" fmla="*/ 479 w 532"/>
                  <a:gd name="T7" fmla="*/ 251 h 633"/>
                  <a:gd name="T8" fmla="*/ 515 w 532"/>
                  <a:gd name="T9" fmla="*/ 209 h 633"/>
                  <a:gd name="T10" fmla="*/ 511 w 532"/>
                  <a:gd name="T11" fmla="*/ 178 h 633"/>
                  <a:gd name="T12" fmla="*/ 527 w 532"/>
                  <a:gd name="T13" fmla="*/ 148 h 633"/>
                  <a:gd name="T14" fmla="*/ 522 w 532"/>
                  <a:gd name="T15" fmla="*/ 120 h 633"/>
                  <a:gd name="T16" fmla="*/ 511 w 532"/>
                  <a:gd name="T17" fmla="*/ 88 h 633"/>
                  <a:gd name="T18" fmla="*/ 512 w 532"/>
                  <a:gd name="T19" fmla="*/ 55 h 633"/>
                  <a:gd name="T20" fmla="*/ 478 w 532"/>
                  <a:gd name="T21" fmla="*/ 62 h 633"/>
                  <a:gd name="T22" fmla="*/ 466 w 532"/>
                  <a:gd name="T23" fmla="*/ 35 h 633"/>
                  <a:gd name="T24" fmla="*/ 314 w 532"/>
                  <a:gd name="T25" fmla="*/ 98 h 633"/>
                  <a:gd name="T26" fmla="*/ 419 w 532"/>
                  <a:gd name="T27" fmla="*/ 8 h 633"/>
                  <a:gd name="T28" fmla="*/ 299 w 532"/>
                  <a:gd name="T29" fmla="*/ 33 h 633"/>
                  <a:gd name="T30" fmla="*/ 215 w 532"/>
                  <a:gd name="T31" fmla="*/ 49 h 633"/>
                  <a:gd name="T32" fmla="*/ 137 w 532"/>
                  <a:gd name="T33" fmla="*/ 65 h 633"/>
                  <a:gd name="T34" fmla="*/ 113 w 532"/>
                  <a:gd name="T35" fmla="*/ 42 h 633"/>
                  <a:gd name="T36" fmla="*/ 71 w 532"/>
                  <a:gd name="T37" fmla="*/ 39 h 633"/>
                  <a:gd name="T38" fmla="*/ 41 w 532"/>
                  <a:gd name="T39" fmla="*/ 22 h 633"/>
                  <a:gd name="T40" fmla="*/ 16 w 532"/>
                  <a:gd name="T41" fmla="*/ 3 h 633"/>
                  <a:gd name="T42" fmla="*/ 14 w 532"/>
                  <a:gd name="T43" fmla="*/ 47 h 633"/>
                  <a:gd name="T44" fmla="*/ 22 w 532"/>
                  <a:gd name="T45" fmla="*/ 76 h 633"/>
                  <a:gd name="T46" fmla="*/ 21 w 532"/>
                  <a:gd name="T47" fmla="*/ 107 h 633"/>
                  <a:gd name="T48" fmla="*/ 52 w 532"/>
                  <a:gd name="T49" fmla="*/ 104 h 633"/>
                  <a:gd name="T50" fmla="*/ 55 w 532"/>
                  <a:gd name="T51" fmla="*/ 135 h 633"/>
                  <a:gd name="T52" fmla="*/ 90 w 532"/>
                  <a:gd name="T53" fmla="*/ 143 h 633"/>
                  <a:gd name="T54" fmla="*/ 174 w 532"/>
                  <a:gd name="T55" fmla="*/ 128 h 633"/>
                  <a:gd name="T56" fmla="*/ 25 w 532"/>
                  <a:gd name="T57" fmla="*/ 233 h 633"/>
                  <a:gd name="T58" fmla="*/ 36 w 532"/>
                  <a:gd name="T59" fmla="*/ 248 h 633"/>
                  <a:gd name="T60" fmla="*/ 27 w 532"/>
                  <a:gd name="T61" fmla="*/ 298 h 633"/>
                  <a:gd name="T62" fmla="*/ 141 w 532"/>
                  <a:gd name="T63" fmla="*/ 244 h 633"/>
                  <a:gd name="T64" fmla="*/ 40 w 532"/>
                  <a:gd name="T65" fmla="*/ 338 h 633"/>
                  <a:gd name="T66" fmla="*/ 39 w 532"/>
                  <a:gd name="T67" fmla="*/ 372 h 633"/>
                  <a:gd name="T68" fmla="*/ 28 w 532"/>
                  <a:gd name="T69" fmla="*/ 425 h 633"/>
                  <a:gd name="T70" fmla="*/ 30 w 532"/>
                  <a:gd name="T71" fmla="*/ 442 h 633"/>
                  <a:gd name="T72" fmla="*/ 11 w 532"/>
                  <a:gd name="T73" fmla="*/ 497 h 633"/>
                  <a:gd name="T74" fmla="*/ 17 w 532"/>
                  <a:gd name="T75" fmla="*/ 533 h 633"/>
                  <a:gd name="T76" fmla="*/ 52 w 532"/>
                  <a:gd name="T77" fmla="*/ 525 h 633"/>
                  <a:gd name="T78" fmla="*/ 28 w 532"/>
                  <a:gd name="T79" fmla="*/ 563 h 633"/>
                  <a:gd name="T80" fmla="*/ 427 w 532"/>
                  <a:gd name="T81" fmla="*/ 360 h 633"/>
                  <a:gd name="T82" fmla="*/ 34 w 532"/>
                  <a:gd name="T83" fmla="*/ 611 h 633"/>
                  <a:gd name="T84" fmla="*/ 86 w 532"/>
                  <a:gd name="T85" fmla="*/ 622 h 633"/>
                  <a:gd name="T86" fmla="*/ 271 w 532"/>
                  <a:gd name="T87" fmla="*/ 551 h 633"/>
                  <a:gd name="T88" fmla="*/ 187 w 532"/>
                  <a:gd name="T89" fmla="*/ 607 h 633"/>
                  <a:gd name="T90" fmla="*/ 332 w 532"/>
                  <a:gd name="T91" fmla="*/ 546 h 633"/>
                  <a:gd name="T92" fmla="*/ 236 w 532"/>
                  <a:gd name="T93" fmla="*/ 631 h 633"/>
                  <a:gd name="T94" fmla="*/ 291 w 532"/>
                  <a:gd name="T95" fmla="*/ 625 h 633"/>
                  <a:gd name="T96" fmla="*/ 355 w 532"/>
                  <a:gd name="T97" fmla="*/ 623 h 633"/>
                  <a:gd name="T98" fmla="*/ 408 w 532"/>
                  <a:gd name="T99" fmla="*/ 603 h 633"/>
                  <a:gd name="T100" fmla="*/ 403 w 532"/>
                  <a:gd name="T101" fmla="*/ 586 h 633"/>
                  <a:gd name="T102" fmla="*/ 505 w 532"/>
                  <a:gd name="T103" fmla="*/ 473 h 633"/>
                  <a:gd name="T104" fmla="*/ 519 w 532"/>
                  <a:gd name="T105" fmla="*/ 435 h 633"/>
                  <a:gd name="T106" fmla="*/ 513 w 532"/>
                  <a:gd name="T107" fmla="*/ 400 h 633"/>
                  <a:gd name="T108" fmla="*/ 508 w 532"/>
                  <a:gd name="T109" fmla="*/ 390 h 633"/>
                  <a:gd name="T110" fmla="*/ 510 w 532"/>
                  <a:gd name="T111" fmla="*/ 360 h 633"/>
                  <a:gd name="T112" fmla="*/ 86 w 532"/>
                  <a:gd name="T113" fmla="*/ 390 h 633"/>
                  <a:gd name="T114" fmla="*/ 141 w 532"/>
                  <a:gd name="T115" fmla="*/ 332 h 633"/>
                  <a:gd name="T116" fmla="*/ 407 w 532"/>
                  <a:gd name="T117" fmla="*/ 60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2" h="633">
                    <a:moveTo>
                      <a:pt x="522" y="333"/>
                    </a:moveTo>
                    <a:cubicBezTo>
                      <a:pt x="517" y="332"/>
                      <a:pt x="517" y="332"/>
                      <a:pt x="399" y="400"/>
                    </a:cubicBezTo>
                    <a:cubicBezTo>
                      <a:pt x="340" y="434"/>
                      <a:pt x="256" y="483"/>
                      <a:pt x="185" y="523"/>
                    </a:cubicBezTo>
                    <a:cubicBezTo>
                      <a:pt x="226" y="499"/>
                      <a:pt x="270" y="473"/>
                      <a:pt x="309" y="450"/>
                    </a:cubicBezTo>
                    <a:cubicBezTo>
                      <a:pt x="366" y="416"/>
                      <a:pt x="420" y="385"/>
                      <a:pt x="460" y="360"/>
                    </a:cubicBezTo>
                    <a:cubicBezTo>
                      <a:pt x="482" y="347"/>
                      <a:pt x="497" y="337"/>
                      <a:pt x="508" y="330"/>
                    </a:cubicBezTo>
                    <a:cubicBezTo>
                      <a:pt x="523" y="320"/>
                      <a:pt x="532" y="314"/>
                      <a:pt x="527" y="305"/>
                    </a:cubicBezTo>
                    <a:cubicBezTo>
                      <a:pt x="526" y="302"/>
                      <a:pt x="524" y="300"/>
                      <a:pt x="521" y="300"/>
                    </a:cubicBezTo>
                    <a:cubicBezTo>
                      <a:pt x="517" y="299"/>
                      <a:pt x="513" y="298"/>
                      <a:pt x="491" y="307"/>
                    </a:cubicBezTo>
                    <a:cubicBezTo>
                      <a:pt x="498" y="303"/>
                      <a:pt x="505" y="299"/>
                      <a:pt x="509" y="296"/>
                    </a:cubicBezTo>
                    <a:cubicBezTo>
                      <a:pt x="520" y="289"/>
                      <a:pt x="527" y="285"/>
                      <a:pt x="522" y="277"/>
                    </a:cubicBezTo>
                    <a:cubicBezTo>
                      <a:pt x="521" y="275"/>
                      <a:pt x="519" y="273"/>
                      <a:pt x="516" y="272"/>
                    </a:cubicBezTo>
                    <a:cubicBezTo>
                      <a:pt x="513" y="271"/>
                      <a:pt x="508" y="272"/>
                      <a:pt x="499" y="276"/>
                    </a:cubicBezTo>
                    <a:cubicBezTo>
                      <a:pt x="522" y="260"/>
                      <a:pt x="526" y="253"/>
                      <a:pt x="522" y="246"/>
                    </a:cubicBezTo>
                    <a:cubicBezTo>
                      <a:pt x="521" y="243"/>
                      <a:pt x="518" y="241"/>
                      <a:pt x="515" y="240"/>
                    </a:cubicBezTo>
                    <a:cubicBezTo>
                      <a:pt x="510" y="239"/>
                      <a:pt x="498" y="242"/>
                      <a:pt x="479" y="251"/>
                    </a:cubicBezTo>
                    <a:cubicBezTo>
                      <a:pt x="481" y="250"/>
                      <a:pt x="484" y="248"/>
                      <a:pt x="486" y="247"/>
                    </a:cubicBezTo>
                    <a:cubicBezTo>
                      <a:pt x="497" y="241"/>
                      <a:pt x="505" y="236"/>
                      <a:pt x="510" y="233"/>
                    </a:cubicBezTo>
                    <a:cubicBezTo>
                      <a:pt x="519" y="227"/>
                      <a:pt x="526" y="223"/>
                      <a:pt x="522" y="215"/>
                    </a:cubicBezTo>
                    <a:cubicBezTo>
                      <a:pt x="520" y="212"/>
                      <a:pt x="518" y="210"/>
                      <a:pt x="515" y="209"/>
                    </a:cubicBezTo>
                    <a:cubicBezTo>
                      <a:pt x="510" y="208"/>
                      <a:pt x="501" y="210"/>
                      <a:pt x="487" y="216"/>
                    </a:cubicBezTo>
                    <a:cubicBezTo>
                      <a:pt x="491" y="213"/>
                      <a:pt x="495" y="211"/>
                      <a:pt x="499" y="209"/>
                    </a:cubicBezTo>
                    <a:cubicBezTo>
                      <a:pt x="513" y="199"/>
                      <a:pt x="523" y="192"/>
                      <a:pt x="518" y="183"/>
                    </a:cubicBezTo>
                    <a:cubicBezTo>
                      <a:pt x="516" y="181"/>
                      <a:pt x="514" y="179"/>
                      <a:pt x="511" y="178"/>
                    </a:cubicBezTo>
                    <a:cubicBezTo>
                      <a:pt x="508" y="178"/>
                      <a:pt x="505" y="177"/>
                      <a:pt x="489" y="184"/>
                    </a:cubicBezTo>
                    <a:cubicBezTo>
                      <a:pt x="494" y="181"/>
                      <a:pt x="498" y="178"/>
                      <a:pt x="502" y="175"/>
                    </a:cubicBezTo>
                    <a:cubicBezTo>
                      <a:pt x="510" y="170"/>
                      <a:pt x="515" y="167"/>
                      <a:pt x="519" y="164"/>
                    </a:cubicBezTo>
                    <a:cubicBezTo>
                      <a:pt x="524" y="161"/>
                      <a:pt x="531" y="156"/>
                      <a:pt x="527" y="148"/>
                    </a:cubicBezTo>
                    <a:cubicBezTo>
                      <a:pt x="525" y="146"/>
                      <a:pt x="523" y="144"/>
                      <a:pt x="521" y="143"/>
                    </a:cubicBezTo>
                    <a:cubicBezTo>
                      <a:pt x="517" y="142"/>
                      <a:pt x="509" y="145"/>
                      <a:pt x="490" y="154"/>
                    </a:cubicBezTo>
                    <a:cubicBezTo>
                      <a:pt x="496" y="151"/>
                      <a:pt x="501" y="147"/>
                      <a:pt x="505" y="145"/>
                    </a:cubicBezTo>
                    <a:cubicBezTo>
                      <a:pt x="517" y="137"/>
                      <a:pt x="528" y="129"/>
                      <a:pt x="522" y="120"/>
                    </a:cubicBezTo>
                    <a:cubicBezTo>
                      <a:pt x="521" y="118"/>
                      <a:pt x="519" y="116"/>
                      <a:pt x="517" y="115"/>
                    </a:cubicBezTo>
                    <a:cubicBezTo>
                      <a:pt x="513" y="114"/>
                      <a:pt x="512" y="114"/>
                      <a:pt x="456" y="147"/>
                    </a:cubicBezTo>
                    <a:cubicBezTo>
                      <a:pt x="520" y="107"/>
                      <a:pt x="521" y="100"/>
                      <a:pt x="517" y="92"/>
                    </a:cubicBezTo>
                    <a:cubicBezTo>
                      <a:pt x="516" y="90"/>
                      <a:pt x="514" y="88"/>
                      <a:pt x="511" y="88"/>
                    </a:cubicBezTo>
                    <a:cubicBezTo>
                      <a:pt x="507" y="87"/>
                      <a:pt x="505" y="86"/>
                      <a:pt x="465" y="108"/>
                    </a:cubicBezTo>
                    <a:cubicBezTo>
                      <a:pt x="465" y="108"/>
                      <a:pt x="465" y="108"/>
                      <a:pt x="465" y="108"/>
                    </a:cubicBezTo>
                    <a:cubicBezTo>
                      <a:pt x="519" y="75"/>
                      <a:pt x="522" y="69"/>
                      <a:pt x="517" y="60"/>
                    </a:cubicBezTo>
                    <a:cubicBezTo>
                      <a:pt x="516" y="57"/>
                      <a:pt x="514" y="56"/>
                      <a:pt x="512" y="55"/>
                    </a:cubicBezTo>
                    <a:cubicBezTo>
                      <a:pt x="504" y="53"/>
                      <a:pt x="496" y="57"/>
                      <a:pt x="321" y="160"/>
                    </a:cubicBezTo>
                    <a:cubicBezTo>
                      <a:pt x="266" y="193"/>
                      <a:pt x="196" y="234"/>
                      <a:pt x="139" y="267"/>
                    </a:cubicBezTo>
                    <a:cubicBezTo>
                      <a:pt x="211" y="222"/>
                      <a:pt x="308" y="164"/>
                      <a:pt x="378" y="122"/>
                    </a:cubicBezTo>
                    <a:cubicBezTo>
                      <a:pt x="418" y="98"/>
                      <a:pt x="453" y="77"/>
                      <a:pt x="478" y="62"/>
                    </a:cubicBezTo>
                    <a:cubicBezTo>
                      <a:pt x="492" y="53"/>
                      <a:pt x="502" y="47"/>
                      <a:pt x="508" y="43"/>
                    </a:cubicBezTo>
                    <a:cubicBezTo>
                      <a:pt x="520" y="35"/>
                      <a:pt x="526" y="32"/>
                      <a:pt x="522" y="24"/>
                    </a:cubicBezTo>
                    <a:cubicBezTo>
                      <a:pt x="520" y="21"/>
                      <a:pt x="518" y="19"/>
                      <a:pt x="515" y="18"/>
                    </a:cubicBezTo>
                    <a:cubicBezTo>
                      <a:pt x="508" y="17"/>
                      <a:pt x="493" y="21"/>
                      <a:pt x="466" y="35"/>
                    </a:cubicBezTo>
                    <a:cubicBezTo>
                      <a:pt x="467" y="34"/>
                      <a:pt x="467" y="34"/>
                      <a:pt x="468" y="34"/>
                    </a:cubicBezTo>
                    <a:cubicBezTo>
                      <a:pt x="477" y="27"/>
                      <a:pt x="485" y="22"/>
                      <a:pt x="480" y="14"/>
                    </a:cubicBezTo>
                    <a:cubicBezTo>
                      <a:pt x="479" y="12"/>
                      <a:pt x="477" y="10"/>
                      <a:pt x="475" y="9"/>
                    </a:cubicBezTo>
                    <a:cubicBezTo>
                      <a:pt x="466" y="7"/>
                      <a:pt x="452" y="14"/>
                      <a:pt x="314" y="98"/>
                    </a:cubicBezTo>
                    <a:cubicBezTo>
                      <a:pt x="324" y="91"/>
                      <a:pt x="334" y="85"/>
                      <a:pt x="344" y="79"/>
                    </a:cubicBezTo>
                    <a:cubicBezTo>
                      <a:pt x="369" y="63"/>
                      <a:pt x="388" y="50"/>
                      <a:pt x="401" y="41"/>
                    </a:cubicBezTo>
                    <a:cubicBezTo>
                      <a:pt x="421" y="28"/>
                      <a:pt x="429" y="21"/>
                      <a:pt x="424" y="12"/>
                    </a:cubicBezTo>
                    <a:cubicBezTo>
                      <a:pt x="423" y="10"/>
                      <a:pt x="421" y="9"/>
                      <a:pt x="419" y="8"/>
                    </a:cubicBezTo>
                    <a:cubicBezTo>
                      <a:pt x="413" y="6"/>
                      <a:pt x="412" y="6"/>
                      <a:pt x="318" y="61"/>
                    </a:cubicBezTo>
                    <a:cubicBezTo>
                      <a:pt x="374" y="24"/>
                      <a:pt x="375" y="18"/>
                      <a:pt x="371" y="10"/>
                    </a:cubicBezTo>
                    <a:cubicBezTo>
                      <a:pt x="370" y="7"/>
                      <a:pt x="367" y="6"/>
                      <a:pt x="365" y="5"/>
                    </a:cubicBezTo>
                    <a:cubicBezTo>
                      <a:pt x="358" y="3"/>
                      <a:pt x="342" y="9"/>
                      <a:pt x="299" y="33"/>
                    </a:cubicBezTo>
                    <a:cubicBezTo>
                      <a:pt x="314" y="22"/>
                      <a:pt x="316" y="16"/>
                      <a:pt x="312" y="10"/>
                    </a:cubicBezTo>
                    <a:cubicBezTo>
                      <a:pt x="311" y="8"/>
                      <a:pt x="309" y="6"/>
                      <a:pt x="307" y="6"/>
                    </a:cubicBezTo>
                    <a:cubicBezTo>
                      <a:pt x="302" y="4"/>
                      <a:pt x="300" y="4"/>
                      <a:pt x="195" y="63"/>
                    </a:cubicBezTo>
                    <a:cubicBezTo>
                      <a:pt x="202" y="58"/>
                      <a:pt x="209" y="53"/>
                      <a:pt x="215" y="49"/>
                    </a:cubicBezTo>
                    <a:cubicBezTo>
                      <a:pt x="226" y="42"/>
                      <a:pt x="234" y="36"/>
                      <a:pt x="239" y="32"/>
                    </a:cubicBezTo>
                    <a:cubicBezTo>
                      <a:pt x="248" y="26"/>
                      <a:pt x="255" y="20"/>
                      <a:pt x="250" y="13"/>
                    </a:cubicBezTo>
                    <a:cubicBezTo>
                      <a:pt x="249" y="11"/>
                      <a:pt x="247" y="9"/>
                      <a:pt x="245" y="8"/>
                    </a:cubicBezTo>
                    <a:cubicBezTo>
                      <a:pt x="239" y="7"/>
                      <a:pt x="238" y="6"/>
                      <a:pt x="137" y="65"/>
                    </a:cubicBezTo>
                    <a:cubicBezTo>
                      <a:pt x="147" y="57"/>
                      <a:pt x="156" y="50"/>
                      <a:pt x="164" y="45"/>
                    </a:cubicBezTo>
                    <a:cubicBezTo>
                      <a:pt x="183" y="31"/>
                      <a:pt x="191" y="24"/>
                      <a:pt x="186" y="15"/>
                    </a:cubicBezTo>
                    <a:cubicBezTo>
                      <a:pt x="185" y="13"/>
                      <a:pt x="183" y="11"/>
                      <a:pt x="180" y="11"/>
                    </a:cubicBezTo>
                    <a:cubicBezTo>
                      <a:pt x="174" y="9"/>
                      <a:pt x="165" y="12"/>
                      <a:pt x="113" y="42"/>
                    </a:cubicBezTo>
                    <a:cubicBezTo>
                      <a:pt x="119" y="38"/>
                      <a:pt x="124" y="34"/>
                      <a:pt x="127" y="31"/>
                    </a:cubicBezTo>
                    <a:cubicBezTo>
                      <a:pt x="139" y="21"/>
                      <a:pt x="143" y="18"/>
                      <a:pt x="139" y="11"/>
                    </a:cubicBezTo>
                    <a:cubicBezTo>
                      <a:pt x="138" y="9"/>
                      <a:pt x="136" y="7"/>
                      <a:pt x="133" y="7"/>
                    </a:cubicBezTo>
                    <a:cubicBezTo>
                      <a:pt x="128" y="5"/>
                      <a:pt x="128" y="5"/>
                      <a:pt x="71" y="39"/>
                    </a:cubicBezTo>
                    <a:cubicBezTo>
                      <a:pt x="68" y="40"/>
                      <a:pt x="65" y="42"/>
                      <a:pt x="62" y="44"/>
                    </a:cubicBezTo>
                    <a:cubicBezTo>
                      <a:pt x="80" y="19"/>
                      <a:pt x="81" y="17"/>
                      <a:pt x="77" y="12"/>
                    </a:cubicBezTo>
                    <a:cubicBezTo>
                      <a:pt x="76" y="10"/>
                      <a:pt x="74" y="8"/>
                      <a:pt x="72" y="7"/>
                    </a:cubicBezTo>
                    <a:cubicBezTo>
                      <a:pt x="67" y="6"/>
                      <a:pt x="64" y="8"/>
                      <a:pt x="41" y="22"/>
                    </a:cubicBezTo>
                    <a:cubicBezTo>
                      <a:pt x="38" y="24"/>
                      <a:pt x="34" y="26"/>
                      <a:pt x="31" y="28"/>
                    </a:cubicBezTo>
                    <a:cubicBezTo>
                      <a:pt x="31" y="8"/>
                      <a:pt x="31" y="8"/>
                      <a:pt x="30" y="5"/>
                    </a:cubicBezTo>
                    <a:cubicBezTo>
                      <a:pt x="28" y="3"/>
                      <a:pt x="26" y="1"/>
                      <a:pt x="23" y="1"/>
                    </a:cubicBezTo>
                    <a:cubicBezTo>
                      <a:pt x="20" y="0"/>
                      <a:pt x="17" y="2"/>
                      <a:pt x="16" y="3"/>
                    </a:cubicBezTo>
                    <a:cubicBezTo>
                      <a:pt x="11" y="5"/>
                      <a:pt x="10" y="11"/>
                      <a:pt x="12" y="15"/>
                    </a:cubicBezTo>
                    <a:cubicBezTo>
                      <a:pt x="12" y="15"/>
                      <a:pt x="13" y="16"/>
                      <a:pt x="13" y="16"/>
                    </a:cubicBezTo>
                    <a:cubicBezTo>
                      <a:pt x="13" y="21"/>
                      <a:pt x="13" y="27"/>
                      <a:pt x="13" y="31"/>
                    </a:cubicBezTo>
                    <a:cubicBezTo>
                      <a:pt x="13" y="44"/>
                      <a:pt x="13" y="44"/>
                      <a:pt x="14" y="47"/>
                    </a:cubicBezTo>
                    <a:cubicBezTo>
                      <a:pt x="15" y="49"/>
                      <a:pt x="18" y="51"/>
                      <a:pt x="20" y="51"/>
                    </a:cubicBezTo>
                    <a:cubicBezTo>
                      <a:pt x="24" y="52"/>
                      <a:pt x="26" y="52"/>
                      <a:pt x="39" y="44"/>
                    </a:cubicBezTo>
                    <a:cubicBezTo>
                      <a:pt x="39" y="44"/>
                      <a:pt x="39" y="44"/>
                      <a:pt x="38" y="45"/>
                    </a:cubicBezTo>
                    <a:cubicBezTo>
                      <a:pt x="19" y="70"/>
                      <a:pt x="19" y="70"/>
                      <a:pt x="22" y="76"/>
                    </a:cubicBezTo>
                    <a:cubicBezTo>
                      <a:pt x="23" y="78"/>
                      <a:pt x="25" y="80"/>
                      <a:pt x="28" y="80"/>
                    </a:cubicBezTo>
                    <a:cubicBezTo>
                      <a:pt x="31" y="81"/>
                      <a:pt x="32" y="81"/>
                      <a:pt x="48" y="72"/>
                    </a:cubicBezTo>
                    <a:cubicBezTo>
                      <a:pt x="47" y="73"/>
                      <a:pt x="46" y="74"/>
                      <a:pt x="46" y="74"/>
                    </a:cubicBezTo>
                    <a:cubicBezTo>
                      <a:pt x="21" y="95"/>
                      <a:pt x="16" y="100"/>
                      <a:pt x="21" y="107"/>
                    </a:cubicBezTo>
                    <a:cubicBezTo>
                      <a:pt x="22" y="109"/>
                      <a:pt x="24" y="111"/>
                      <a:pt x="26" y="112"/>
                    </a:cubicBezTo>
                    <a:cubicBezTo>
                      <a:pt x="31" y="113"/>
                      <a:pt x="31" y="113"/>
                      <a:pt x="68" y="90"/>
                    </a:cubicBezTo>
                    <a:cubicBezTo>
                      <a:pt x="72" y="88"/>
                      <a:pt x="78" y="84"/>
                      <a:pt x="84" y="81"/>
                    </a:cubicBezTo>
                    <a:cubicBezTo>
                      <a:pt x="72" y="89"/>
                      <a:pt x="61" y="97"/>
                      <a:pt x="52" y="104"/>
                    </a:cubicBezTo>
                    <a:cubicBezTo>
                      <a:pt x="29" y="122"/>
                      <a:pt x="22" y="128"/>
                      <a:pt x="27" y="137"/>
                    </a:cubicBezTo>
                    <a:cubicBezTo>
                      <a:pt x="28" y="139"/>
                      <a:pt x="30" y="140"/>
                      <a:pt x="32" y="141"/>
                    </a:cubicBezTo>
                    <a:cubicBezTo>
                      <a:pt x="37" y="142"/>
                      <a:pt x="37" y="142"/>
                      <a:pt x="83" y="116"/>
                    </a:cubicBezTo>
                    <a:cubicBezTo>
                      <a:pt x="73" y="123"/>
                      <a:pt x="63" y="130"/>
                      <a:pt x="55" y="135"/>
                    </a:cubicBezTo>
                    <a:cubicBezTo>
                      <a:pt x="44" y="143"/>
                      <a:pt x="36" y="149"/>
                      <a:pt x="30" y="153"/>
                    </a:cubicBezTo>
                    <a:cubicBezTo>
                      <a:pt x="22" y="159"/>
                      <a:pt x="15" y="165"/>
                      <a:pt x="19" y="173"/>
                    </a:cubicBezTo>
                    <a:cubicBezTo>
                      <a:pt x="20" y="175"/>
                      <a:pt x="22" y="176"/>
                      <a:pt x="24" y="177"/>
                    </a:cubicBezTo>
                    <a:cubicBezTo>
                      <a:pt x="28" y="178"/>
                      <a:pt x="29" y="178"/>
                      <a:pt x="90" y="143"/>
                    </a:cubicBezTo>
                    <a:cubicBezTo>
                      <a:pt x="80" y="149"/>
                      <a:pt x="71" y="155"/>
                      <a:pt x="63" y="160"/>
                    </a:cubicBezTo>
                    <a:cubicBezTo>
                      <a:pt x="21" y="188"/>
                      <a:pt x="14" y="195"/>
                      <a:pt x="19" y="205"/>
                    </a:cubicBezTo>
                    <a:cubicBezTo>
                      <a:pt x="20" y="207"/>
                      <a:pt x="22" y="209"/>
                      <a:pt x="25" y="209"/>
                    </a:cubicBezTo>
                    <a:cubicBezTo>
                      <a:pt x="33" y="212"/>
                      <a:pt x="47" y="205"/>
                      <a:pt x="174" y="128"/>
                    </a:cubicBezTo>
                    <a:cubicBezTo>
                      <a:pt x="194" y="116"/>
                      <a:pt x="217" y="102"/>
                      <a:pt x="239" y="89"/>
                    </a:cubicBezTo>
                    <a:cubicBezTo>
                      <a:pt x="212" y="106"/>
                      <a:pt x="183" y="123"/>
                      <a:pt x="158" y="138"/>
                    </a:cubicBezTo>
                    <a:cubicBezTo>
                      <a:pt x="123" y="159"/>
                      <a:pt x="90" y="180"/>
                      <a:pt x="66" y="195"/>
                    </a:cubicBezTo>
                    <a:cubicBezTo>
                      <a:pt x="26" y="220"/>
                      <a:pt x="20" y="224"/>
                      <a:pt x="25" y="233"/>
                    </a:cubicBezTo>
                    <a:cubicBezTo>
                      <a:pt x="27" y="236"/>
                      <a:pt x="29" y="237"/>
                      <a:pt x="31" y="238"/>
                    </a:cubicBezTo>
                    <a:cubicBezTo>
                      <a:pt x="37" y="240"/>
                      <a:pt x="50" y="235"/>
                      <a:pt x="95" y="210"/>
                    </a:cubicBezTo>
                    <a:cubicBezTo>
                      <a:pt x="85" y="216"/>
                      <a:pt x="76" y="222"/>
                      <a:pt x="68" y="227"/>
                    </a:cubicBezTo>
                    <a:cubicBezTo>
                      <a:pt x="53" y="236"/>
                      <a:pt x="43" y="243"/>
                      <a:pt x="36" y="248"/>
                    </a:cubicBezTo>
                    <a:cubicBezTo>
                      <a:pt x="24" y="255"/>
                      <a:pt x="17" y="260"/>
                      <a:pt x="22" y="268"/>
                    </a:cubicBezTo>
                    <a:cubicBezTo>
                      <a:pt x="23" y="271"/>
                      <a:pt x="26" y="273"/>
                      <a:pt x="29" y="273"/>
                    </a:cubicBezTo>
                    <a:cubicBezTo>
                      <a:pt x="32" y="274"/>
                      <a:pt x="36" y="274"/>
                      <a:pt x="43" y="271"/>
                    </a:cubicBezTo>
                    <a:cubicBezTo>
                      <a:pt x="24" y="287"/>
                      <a:pt x="24" y="292"/>
                      <a:pt x="27" y="298"/>
                    </a:cubicBezTo>
                    <a:cubicBezTo>
                      <a:pt x="29" y="300"/>
                      <a:pt x="31" y="302"/>
                      <a:pt x="33" y="302"/>
                    </a:cubicBezTo>
                    <a:cubicBezTo>
                      <a:pt x="39" y="304"/>
                      <a:pt x="39" y="304"/>
                      <a:pt x="144" y="240"/>
                    </a:cubicBezTo>
                    <a:cubicBezTo>
                      <a:pt x="187" y="215"/>
                      <a:pt x="248" y="178"/>
                      <a:pt x="307" y="143"/>
                    </a:cubicBezTo>
                    <a:cubicBezTo>
                      <a:pt x="251" y="177"/>
                      <a:pt x="190" y="214"/>
                      <a:pt x="141" y="244"/>
                    </a:cubicBezTo>
                    <a:cubicBezTo>
                      <a:pt x="103" y="268"/>
                      <a:pt x="75" y="285"/>
                      <a:pt x="56" y="298"/>
                    </a:cubicBezTo>
                    <a:cubicBezTo>
                      <a:pt x="23" y="320"/>
                      <a:pt x="16" y="326"/>
                      <a:pt x="21" y="335"/>
                    </a:cubicBezTo>
                    <a:cubicBezTo>
                      <a:pt x="23" y="337"/>
                      <a:pt x="25" y="339"/>
                      <a:pt x="28" y="340"/>
                    </a:cubicBezTo>
                    <a:cubicBezTo>
                      <a:pt x="30" y="340"/>
                      <a:pt x="34" y="340"/>
                      <a:pt x="40" y="338"/>
                    </a:cubicBezTo>
                    <a:cubicBezTo>
                      <a:pt x="19" y="354"/>
                      <a:pt x="17" y="360"/>
                      <a:pt x="21" y="367"/>
                    </a:cubicBezTo>
                    <a:cubicBezTo>
                      <a:pt x="22" y="369"/>
                      <a:pt x="24" y="371"/>
                      <a:pt x="27" y="371"/>
                    </a:cubicBezTo>
                    <a:cubicBezTo>
                      <a:pt x="30" y="372"/>
                      <a:pt x="37" y="371"/>
                      <a:pt x="55" y="362"/>
                    </a:cubicBezTo>
                    <a:cubicBezTo>
                      <a:pt x="49" y="366"/>
                      <a:pt x="44" y="369"/>
                      <a:pt x="39" y="372"/>
                    </a:cubicBezTo>
                    <a:cubicBezTo>
                      <a:pt x="25" y="382"/>
                      <a:pt x="14" y="389"/>
                      <a:pt x="20" y="398"/>
                    </a:cubicBezTo>
                    <a:cubicBezTo>
                      <a:pt x="21" y="401"/>
                      <a:pt x="23" y="403"/>
                      <a:pt x="26" y="404"/>
                    </a:cubicBezTo>
                    <a:cubicBezTo>
                      <a:pt x="29" y="404"/>
                      <a:pt x="33" y="404"/>
                      <a:pt x="38" y="402"/>
                    </a:cubicBezTo>
                    <a:cubicBezTo>
                      <a:pt x="25" y="413"/>
                      <a:pt x="25" y="419"/>
                      <a:pt x="28" y="425"/>
                    </a:cubicBezTo>
                    <a:cubicBezTo>
                      <a:pt x="29" y="427"/>
                      <a:pt x="31" y="429"/>
                      <a:pt x="34" y="430"/>
                    </a:cubicBezTo>
                    <a:cubicBezTo>
                      <a:pt x="38" y="431"/>
                      <a:pt x="46" y="429"/>
                      <a:pt x="59" y="423"/>
                    </a:cubicBezTo>
                    <a:cubicBezTo>
                      <a:pt x="53" y="427"/>
                      <a:pt x="49" y="430"/>
                      <a:pt x="44" y="433"/>
                    </a:cubicBezTo>
                    <a:cubicBezTo>
                      <a:pt x="38" y="437"/>
                      <a:pt x="33" y="440"/>
                      <a:pt x="30" y="442"/>
                    </a:cubicBezTo>
                    <a:cubicBezTo>
                      <a:pt x="25" y="445"/>
                      <a:pt x="18" y="450"/>
                      <a:pt x="22" y="458"/>
                    </a:cubicBezTo>
                    <a:cubicBezTo>
                      <a:pt x="23" y="460"/>
                      <a:pt x="25" y="462"/>
                      <a:pt x="28" y="462"/>
                    </a:cubicBezTo>
                    <a:cubicBezTo>
                      <a:pt x="32" y="464"/>
                      <a:pt x="33" y="464"/>
                      <a:pt x="107" y="421"/>
                    </a:cubicBezTo>
                    <a:cubicBezTo>
                      <a:pt x="9" y="480"/>
                      <a:pt x="6" y="488"/>
                      <a:pt x="11" y="497"/>
                    </a:cubicBezTo>
                    <a:cubicBezTo>
                      <a:pt x="13" y="500"/>
                      <a:pt x="15" y="502"/>
                      <a:pt x="18" y="502"/>
                    </a:cubicBezTo>
                    <a:cubicBezTo>
                      <a:pt x="20" y="503"/>
                      <a:pt x="23" y="503"/>
                      <a:pt x="27" y="502"/>
                    </a:cubicBezTo>
                    <a:cubicBezTo>
                      <a:pt x="8" y="517"/>
                      <a:pt x="8" y="523"/>
                      <a:pt x="11" y="529"/>
                    </a:cubicBezTo>
                    <a:cubicBezTo>
                      <a:pt x="12" y="531"/>
                      <a:pt x="14" y="533"/>
                      <a:pt x="17" y="533"/>
                    </a:cubicBezTo>
                    <a:cubicBezTo>
                      <a:pt x="26" y="536"/>
                      <a:pt x="43" y="527"/>
                      <a:pt x="212" y="425"/>
                    </a:cubicBezTo>
                    <a:cubicBezTo>
                      <a:pt x="292" y="377"/>
                      <a:pt x="400" y="312"/>
                      <a:pt x="463" y="279"/>
                    </a:cubicBezTo>
                    <a:cubicBezTo>
                      <a:pt x="387" y="328"/>
                      <a:pt x="231" y="420"/>
                      <a:pt x="136" y="476"/>
                    </a:cubicBezTo>
                    <a:cubicBezTo>
                      <a:pt x="102" y="495"/>
                      <a:pt x="73" y="513"/>
                      <a:pt x="52" y="525"/>
                    </a:cubicBezTo>
                    <a:cubicBezTo>
                      <a:pt x="41" y="532"/>
                      <a:pt x="33" y="536"/>
                      <a:pt x="28" y="540"/>
                    </a:cubicBezTo>
                    <a:cubicBezTo>
                      <a:pt x="18" y="545"/>
                      <a:pt x="12" y="550"/>
                      <a:pt x="16" y="558"/>
                    </a:cubicBezTo>
                    <a:cubicBezTo>
                      <a:pt x="17" y="560"/>
                      <a:pt x="20" y="562"/>
                      <a:pt x="23" y="563"/>
                    </a:cubicBezTo>
                    <a:cubicBezTo>
                      <a:pt x="24" y="563"/>
                      <a:pt x="26" y="563"/>
                      <a:pt x="28" y="563"/>
                    </a:cubicBezTo>
                    <a:cubicBezTo>
                      <a:pt x="5" y="580"/>
                      <a:pt x="0" y="587"/>
                      <a:pt x="4" y="595"/>
                    </a:cubicBezTo>
                    <a:cubicBezTo>
                      <a:pt x="5" y="597"/>
                      <a:pt x="7" y="599"/>
                      <a:pt x="10" y="599"/>
                    </a:cubicBezTo>
                    <a:cubicBezTo>
                      <a:pt x="15" y="601"/>
                      <a:pt x="15" y="601"/>
                      <a:pt x="111" y="543"/>
                    </a:cubicBezTo>
                    <a:cubicBezTo>
                      <a:pt x="187" y="498"/>
                      <a:pt x="332" y="411"/>
                      <a:pt x="427" y="360"/>
                    </a:cubicBezTo>
                    <a:cubicBezTo>
                      <a:pt x="389" y="382"/>
                      <a:pt x="343" y="409"/>
                      <a:pt x="300" y="434"/>
                    </a:cubicBezTo>
                    <a:cubicBezTo>
                      <a:pt x="236" y="472"/>
                      <a:pt x="169" y="511"/>
                      <a:pt x="118" y="542"/>
                    </a:cubicBezTo>
                    <a:cubicBezTo>
                      <a:pt x="91" y="559"/>
                      <a:pt x="71" y="572"/>
                      <a:pt x="58" y="581"/>
                    </a:cubicBezTo>
                    <a:cubicBezTo>
                      <a:pt x="39" y="594"/>
                      <a:pt x="28" y="602"/>
                      <a:pt x="34" y="611"/>
                    </a:cubicBezTo>
                    <a:cubicBezTo>
                      <a:pt x="35" y="613"/>
                      <a:pt x="37" y="615"/>
                      <a:pt x="40" y="616"/>
                    </a:cubicBezTo>
                    <a:cubicBezTo>
                      <a:pt x="44" y="617"/>
                      <a:pt x="48" y="618"/>
                      <a:pt x="99" y="591"/>
                    </a:cubicBezTo>
                    <a:cubicBezTo>
                      <a:pt x="82" y="603"/>
                      <a:pt x="75" y="608"/>
                      <a:pt x="79" y="616"/>
                    </a:cubicBezTo>
                    <a:cubicBezTo>
                      <a:pt x="81" y="619"/>
                      <a:pt x="83" y="621"/>
                      <a:pt x="86" y="622"/>
                    </a:cubicBezTo>
                    <a:cubicBezTo>
                      <a:pt x="92" y="623"/>
                      <a:pt x="105" y="619"/>
                      <a:pt x="130" y="606"/>
                    </a:cubicBezTo>
                    <a:cubicBezTo>
                      <a:pt x="121" y="613"/>
                      <a:pt x="119" y="618"/>
                      <a:pt x="123" y="624"/>
                    </a:cubicBezTo>
                    <a:cubicBezTo>
                      <a:pt x="124" y="626"/>
                      <a:pt x="126" y="628"/>
                      <a:pt x="128" y="628"/>
                    </a:cubicBezTo>
                    <a:cubicBezTo>
                      <a:pt x="134" y="630"/>
                      <a:pt x="134" y="630"/>
                      <a:pt x="271" y="551"/>
                    </a:cubicBezTo>
                    <a:cubicBezTo>
                      <a:pt x="305" y="531"/>
                      <a:pt x="346" y="507"/>
                      <a:pt x="385" y="486"/>
                    </a:cubicBezTo>
                    <a:cubicBezTo>
                      <a:pt x="352" y="506"/>
                      <a:pt x="318" y="527"/>
                      <a:pt x="290" y="543"/>
                    </a:cubicBezTo>
                    <a:cubicBezTo>
                      <a:pt x="260" y="562"/>
                      <a:pt x="231" y="579"/>
                      <a:pt x="211" y="591"/>
                    </a:cubicBezTo>
                    <a:cubicBezTo>
                      <a:pt x="200" y="598"/>
                      <a:pt x="192" y="603"/>
                      <a:pt x="187" y="607"/>
                    </a:cubicBezTo>
                    <a:cubicBezTo>
                      <a:pt x="179" y="612"/>
                      <a:pt x="172" y="617"/>
                      <a:pt x="176" y="625"/>
                    </a:cubicBezTo>
                    <a:cubicBezTo>
                      <a:pt x="177" y="627"/>
                      <a:pt x="179" y="629"/>
                      <a:pt x="182" y="630"/>
                    </a:cubicBezTo>
                    <a:cubicBezTo>
                      <a:pt x="187" y="631"/>
                      <a:pt x="187" y="631"/>
                      <a:pt x="290" y="571"/>
                    </a:cubicBezTo>
                    <a:cubicBezTo>
                      <a:pt x="303" y="563"/>
                      <a:pt x="317" y="555"/>
                      <a:pt x="332" y="546"/>
                    </a:cubicBezTo>
                    <a:cubicBezTo>
                      <a:pt x="312" y="559"/>
                      <a:pt x="292" y="571"/>
                      <a:pt x="276" y="582"/>
                    </a:cubicBezTo>
                    <a:cubicBezTo>
                      <a:pt x="262" y="591"/>
                      <a:pt x="251" y="599"/>
                      <a:pt x="244" y="604"/>
                    </a:cubicBezTo>
                    <a:cubicBezTo>
                      <a:pt x="234" y="611"/>
                      <a:pt x="225" y="618"/>
                      <a:pt x="230" y="626"/>
                    </a:cubicBezTo>
                    <a:cubicBezTo>
                      <a:pt x="231" y="628"/>
                      <a:pt x="233" y="630"/>
                      <a:pt x="236" y="631"/>
                    </a:cubicBezTo>
                    <a:cubicBezTo>
                      <a:pt x="244" y="633"/>
                      <a:pt x="256" y="627"/>
                      <a:pt x="361" y="563"/>
                    </a:cubicBezTo>
                    <a:cubicBezTo>
                      <a:pt x="366" y="560"/>
                      <a:pt x="370" y="558"/>
                      <a:pt x="374" y="555"/>
                    </a:cubicBezTo>
                    <a:cubicBezTo>
                      <a:pt x="354" y="568"/>
                      <a:pt x="336" y="581"/>
                      <a:pt x="322" y="591"/>
                    </a:cubicBezTo>
                    <a:cubicBezTo>
                      <a:pt x="292" y="612"/>
                      <a:pt x="286" y="617"/>
                      <a:pt x="291" y="625"/>
                    </a:cubicBezTo>
                    <a:cubicBezTo>
                      <a:pt x="292" y="627"/>
                      <a:pt x="294" y="629"/>
                      <a:pt x="296" y="630"/>
                    </a:cubicBezTo>
                    <a:cubicBezTo>
                      <a:pt x="301" y="631"/>
                      <a:pt x="301" y="631"/>
                      <a:pt x="344" y="605"/>
                    </a:cubicBezTo>
                    <a:cubicBezTo>
                      <a:pt x="355" y="599"/>
                      <a:pt x="369" y="590"/>
                      <a:pt x="382" y="582"/>
                    </a:cubicBezTo>
                    <a:cubicBezTo>
                      <a:pt x="353" y="614"/>
                      <a:pt x="351" y="616"/>
                      <a:pt x="355" y="623"/>
                    </a:cubicBezTo>
                    <a:cubicBezTo>
                      <a:pt x="356" y="625"/>
                      <a:pt x="358" y="626"/>
                      <a:pt x="360" y="627"/>
                    </a:cubicBezTo>
                    <a:cubicBezTo>
                      <a:pt x="363" y="628"/>
                      <a:pt x="365" y="628"/>
                      <a:pt x="376" y="622"/>
                    </a:cubicBezTo>
                    <a:cubicBezTo>
                      <a:pt x="381" y="619"/>
                      <a:pt x="387" y="615"/>
                      <a:pt x="397" y="610"/>
                    </a:cubicBezTo>
                    <a:cubicBezTo>
                      <a:pt x="402" y="607"/>
                      <a:pt x="407" y="604"/>
                      <a:pt x="408" y="603"/>
                    </a:cubicBezTo>
                    <a:cubicBezTo>
                      <a:pt x="409" y="603"/>
                      <a:pt x="409" y="603"/>
                      <a:pt x="409" y="603"/>
                    </a:cubicBezTo>
                    <a:cubicBezTo>
                      <a:pt x="414" y="600"/>
                      <a:pt x="415" y="595"/>
                      <a:pt x="413" y="590"/>
                    </a:cubicBezTo>
                    <a:cubicBezTo>
                      <a:pt x="412" y="588"/>
                      <a:pt x="410" y="587"/>
                      <a:pt x="407" y="586"/>
                    </a:cubicBezTo>
                    <a:cubicBezTo>
                      <a:pt x="406" y="586"/>
                      <a:pt x="405" y="585"/>
                      <a:pt x="403" y="586"/>
                    </a:cubicBezTo>
                    <a:cubicBezTo>
                      <a:pt x="428" y="559"/>
                      <a:pt x="429" y="557"/>
                      <a:pt x="426" y="550"/>
                    </a:cubicBezTo>
                    <a:cubicBezTo>
                      <a:pt x="424" y="548"/>
                      <a:pt x="422" y="546"/>
                      <a:pt x="420" y="546"/>
                    </a:cubicBezTo>
                    <a:cubicBezTo>
                      <a:pt x="438" y="533"/>
                      <a:pt x="456" y="521"/>
                      <a:pt x="471" y="511"/>
                    </a:cubicBezTo>
                    <a:cubicBezTo>
                      <a:pt x="504" y="487"/>
                      <a:pt x="510" y="482"/>
                      <a:pt x="505" y="473"/>
                    </a:cubicBezTo>
                    <a:cubicBezTo>
                      <a:pt x="504" y="471"/>
                      <a:pt x="502" y="469"/>
                      <a:pt x="499" y="468"/>
                    </a:cubicBezTo>
                    <a:cubicBezTo>
                      <a:pt x="496" y="468"/>
                      <a:pt x="491" y="468"/>
                      <a:pt x="483" y="472"/>
                    </a:cubicBezTo>
                    <a:cubicBezTo>
                      <a:pt x="493" y="465"/>
                      <a:pt x="501" y="460"/>
                      <a:pt x="506" y="456"/>
                    </a:cubicBezTo>
                    <a:cubicBezTo>
                      <a:pt x="516" y="449"/>
                      <a:pt x="524" y="443"/>
                      <a:pt x="519" y="435"/>
                    </a:cubicBezTo>
                    <a:cubicBezTo>
                      <a:pt x="518" y="433"/>
                      <a:pt x="516" y="431"/>
                      <a:pt x="513" y="430"/>
                    </a:cubicBezTo>
                    <a:cubicBezTo>
                      <a:pt x="510" y="430"/>
                      <a:pt x="506" y="430"/>
                      <a:pt x="499" y="433"/>
                    </a:cubicBezTo>
                    <a:cubicBezTo>
                      <a:pt x="514" y="422"/>
                      <a:pt x="524" y="413"/>
                      <a:pt x="519" y="404"/>
                    </a:cubicBezTo>
                    <a:cubicBezTo>
                      <a:pt x="518" y="402"/>
                      <a:pt x="515" y="400"/>
                      <a:pt x="513" y="400"/>
                    </a:cubicBezTo>
                    <a:cubicBezTo>
                      <a:pt x="507" y="398"/>
                      <a:pt x="493" y="404"/>
                      <a:pt x="384" y="465"/>
                    </a:cubicBezTo>
                    <a:cubicBezTo>
                      <a:pt x="397" y="457"/>
                      <a:pt x="410" y="450"/>
                      <a:pt x="421" y="443"/>
                    </a:cubicBezTo>
                    <a:cubicBezTo>
                      <a:pt x="449" y="426"/>
                      <a:pt x="472" y="412"/>
                      <a:pt x="489" y="402"/>
                    </a:cubicBezTo>
                    <a:cubicBezTo>
                      <a:pt x="497" y="397"/>
                      <a:pt x="504" y="393"/>
                      <a:pt x="508" y="390"/>
                    </a:cubicBezTo>
                    <a:cubicBezTo>
                      <a:pt x="515" y="385"/>
                      <a:pt x="522" y="381"/>
                      <a:pt x="518" y="373"/>
                    </a:cubicBezTo>
                    <a:cubicBezTo>
                      <a:pt x="517" y="371"/>
                      <a:pt x="514" y="369"/>
                      <a:pt x="511" y="368"/>
                    </a:cubicBezTo>
                    <a:cubicBezTo>
                      <a:pt x="507" y="367"/>
                      <a:pt x="500" y="369"/>
                      <a:pt x="489" y="373"/>
                    </a:cubicBezTo>
                    <a:cubicBezTo>
                      <a:pt x="497" y="368"/>
                      <a:pt x="504" y="364"/>
                      <a:pt x="510" y="360"/>
                    </a:cubicBezTo>
                    <a:cubicBezTo>
                      <a:pt x="525" y="350"/>
                      <a:pt x="532" y="346"/>
                      <a:pt x="527" y="337"/>
                    </a:cubicBezTo>
                    <a:cubicBezTo>
                      <a:pt x="526" y="335"/>
                      <a:pt x="524" y="334"/>
                      <a:pt x="522" y="333"/>
                    </a:cubicBezTo>
                    <a:close/>
                    <a:moveTo>
                      <a:pt x="308" y="261"/>
                    </a:moveTo>
                    <a:cubicBezTo>
                      <a:pt x="234" y="305"/>
                      <a:pt x="142" y="360"/>
                      <a:pt x="86" y="390"/>
                    </a:cubicBezTo>
                    <a:cubicBezTo>
                      <a:pt x="141" y="354"/>
                      <a:pt x="240" y="299"/>
                      <a:pt x="318" y="254"/>
                    </a:cubicBezTo>
                    <a:cubicBezTo>
                      <a:pt x="320" y="253"/>
                      <a:pt x="323" y="252"/>
                      <a:pt x="325" y="250"/>
                    </a:cubicBezTo>
                    <a:cubicBezTo>
                      <a:pt x="320" y="254"/>
                      <a:pt x="314" y="257"/>
                      <a:pt x="308" y="261"/>
                    </a:cubicBezTo>
                    <a:close/>
                    <a:moveTo>
                      <a:pt x="141" y="332"/>
                    </a:moveTo>
                    <a:cubicBezTo>
                      <a:pt x="175" y="312"/>
                      <a:pt x="213" y="289"/>
                      <a:pt x="249" y="268"/>
                    </a:cubicBezTo>
                    <a:cubicBezTo>
                      <a:pt x="278" y="252"/>
                      <a:pt x="303" y="238"/>
                      <a:pt x="326" y="224"/>
                    </a:cubicBezTo>
                    <a:cubicBezTo>
                      <a:pt x="266" y="259"/>
                      <a:pt x="197" y="300"/>
                      <a:pt x="141" y="332"/>
                    </a:cubicBezTo>
                    <a:close/>
                    <a:moveTo>
                      <a:pt x="407" y="603"/>
                    </a:moveTo>
                    <a:cubicBezTo>
                      <a:pt x="406" y="604"/>
                      <a:pt x="405" y="604"/>
                      <a:pt x="404" y="604"/>
                    </a:cubicBezTo>
                    <a:cubicBezTo>
                      <a:pt x="405" y="604"/>
                      <a:pt x="406" y="604"/>
                      <a:pt x="407" y="603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 flipH="1">
                <a:off x="380439" y="1205197"/>
                <a:ext cx="4447713" cy="4816091"/>
              </a:xfrm>
              <a:custGeom>
                <a:avLst/>
                <a:gdLst>
                  <a:gd name="T0" fmla="*/ 510 w 606"/>
                  <a:gd name="T1" fmla="*/ 252 h 656"/>
                  <a:gd name="T2" fmla="*/ 528 w 606"/>
                  <a:gd name="T3" fmla="*/ 556 h 656"/>
                  <a:gd name="T4" fmla="*/ 522 w 606"/>
                  <a:gd name="T5" fmla="*/ 99 h 656"/>
                  <a:gd name="T6" fmla="*/ 526 w 606"/>
                  <a:gd name="T7" fmla="*/ 12 h 656"/>
                  <a:gd name="T8" fmla="*/ 519 w 606"/>
                  <a:gd name="T9" fmla="*/ 6 h 656"/>
                  <a:gd name="T10" fmla="*/ 516 w 606"/>
                  <a:gd name="T11" fmla="*/ 6 h 656"/>
                  <a:gd name="T12" fmla="*/ 490 w 606"/>
                  <a:gd name="T13" fmla="*/ 6 h 656"/>
                  <a:gd name="T14" fmla="*/ 103 w 606"/>
                  <a:gd name="T15" fmla="*/ 7 h 656"/>
                  <a:gd name="T16" fmla="*/ 13 w 606"/>
                  <a:gd name="T17" fmla="*/ 5 h 656"/>
                  <a:gd name="T18" fmla="*/ 6 w 606"/>
                  <a:gd name="T19" fmla="*/ 12 h 656"/>
                  <a:gd name="T20" fmla="*/ 6 w 606"/>
                  <a:gd name="T21" fmla="*/ 21 h 656"/>
                  <a:gd name="T22" fmla="*/ 5 w 606"/>
                  <a:gd name="T23" fmla="*/ 54 h 656"/>
                  <a:gd name="T24" fmla="*/ 5 w 606"/>
                  <a:gd name="T25" fmla="*/ 273 h 656"/>
                  <a:gd name="T26" fmla="*/ 26 w 606"/>
                  <a:gd name="T27" fmla="*/ 522 h 656"/>
                  <a:gd name="T28" fmla="*/ 124 w 606"/>
                  <a:gd name="T29" fmla="*/ 623 h 656"/>
                  <a:gd name="T30" fmla="*/ 301 w 606"/>
                  <a:gd name="T31" fmla="*/ 638 h 656"/>
                  <a:gd name="T32" fmla="*/ 434 w 606"/>
                  <a:gd name="T33" fmla="*/ 621 h 656"/>
                  <a:gd name="T34" fmla="*/ 223 w 606"/>
                  <a:gd name="T35" fmla="*/ 623 h 656"/>
                  <a:gd name="T36" fmla="*/ 134 w 606"/>
                  <a:gd name="T37" fmla="*/ 613 h 656"/>
                  <a:gd name="T38" fmla="*/ 105 w 606"/>
                  <a:gd name="T39" fmla="*/ 534 h 656"/>
                  <a:gd name="T40" fmla="*/ 104 w 606"/>
                  <a:gd name="T41" fmla="*/ 529 h 656"/>
                  <a:gd name="T42" fmla="*/ 99 w 606"/>
                  <a:gd name="T43" fmla="*/ 523 h 656"/>
                  <a:gd name="T44" fmla="*/ 99 w 606"/>
                  <a:gd name="T45" fmla="*/ 523 h 656"/>
                  <a:gd name="T46" fmla="*/ 98 w 606"/>
                  <a:gd name="T47" fmla="*/ 523 h 656"/>
                  <a:gd name="T48" fmla="*/ 77 w 606"/>
                  <a:gd name="T49" fmla="*/ 519 h 656"/>
                  <a:gd name="T50" fmla="*/ 33 w 606"/>
                  <a:gd name="T51" fmla="*/ 498 h 656"/>
                  <a:gd name="T52" fmla="*/ 16 w 606"/>
                  <a:gd name="T53" fmla="*/ 122 h 656"/>
                  <a:gd name="T54" fmla="*/ 18 w 606"/>
                  <a:gd name="T55" fmla="*/ 18 h 656"/>
                  <a:gd name="T56" fmla="*/ 40 w 606"/>
                  <a:gd name="T57" fmla="*/ 17 h 656"/>
                  <a:gd name="T58" fmla="*/ 448 w 606"/>
                  <a:gd name="T59" fmla="*/ 17 h 656"/>
                  <a:gd name="T60" fmla="*/ 512 w 606"/>
                  <a:gd name="T61" fmla="*/ 15 h 656"/>
                  <a:gd name="T62" fmla="*/ 516 w 606"/>
                  <a:gd name="T63" fmla="*/ 23 h 656"/>
                  <a:gd name="T64" fmla="*/ 51 w 606"/>
                  <a:gd name="T65" fmla="*/ 517 h 656"/>
                  <a:gd name="T66" fmla="*/ 88 w 606"/>
                  <a:gd name="T67" fmla="*/ 532 h 656"/>
                  <a:gd name="T68" fmla="*/ 94 w 606"/>
                  <a:gd name="T69" fmla="*/ 534 h 656"/>
                  <a:gd name="T70" fmla="*/ 100 w 606"/>
                  <a:gd name="T71" fmla="*/ 593 h 656"/>
                  <a:gd name="T72" fmla="*/ 51 w 606"/>
                  <a:gd name="T73" fmla="*/ 517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6" h="656">
                    <a:moveTo>
                      <a:pt x="512" y="104"/>
                    </a:moveTo>
                    <a:cubicBezTo>
                      <a:pt x="511" y="157"/>
                      <a:pt x="510" y="206"/>
                      <a:pt x="510" y="252"/>
                    </a:cubicBezTo>
                    <a:cubicBezTo>
                      <a:pt x="511" y="435"/>
                      <a:pt x="522" y="557"/>
                      <a:pt x="522" y="556"/>
                    </a:cubicBezTo>
                    <a:cubicBezTo>
                      <a:pt x="531" y="656"/>
                      <a:pt x="530" y="613"/>
                      <a:pt x="528" y="556"/>
                    </a:cubicBezTo>
                    <a:cubicBezTo>
                      <a:pt x="527" y="542"/>
                      <a:pt x="518" y="420"/>
                      <a:pt x="519" y="242"/>
                    </a:cubicBezTo>
                    <a:cubicBezTo>
                      <a:pt x="519" y="198"/>
                      <a:pt x="520" y="150"/>
                      <a:pt x="522" y="99"/>
                    </a:cubicBezTo>
                    <a:cubicBezTo>
                      <a:pt x="523" y="74"/>
                      <a:pt x="524" y="48"/>
                      <a:pt x="525" y="22"/>
                    </a:cubicBezTo>
                    <a:cubicBezTo>
                      <a:pt x="526" y="12"/>
                      <a:pt x="526" y="12"/>
                      <a:pt x="526" y="12"/>
                    </a:cubicBezTo>
                    <a:cubicBezTo>
                      <a:pt x="527" y="13"/>
                      <a:pt x="515" y="0"/>
                      <a:pt x="520" y="6"/>
                    </a:cubicBezTo>
                    <a:cubicBezTo>
                      <a:pt x="519" y="6"/>
                      <a:pt x="519" y="6"/>
                      <a:pt x="519" y="6"/>
                    </a:cubicBezTo>
                    <a:cubicBezTo>
                      <a:pt x="518" y="6"/>
                      <a:pt x="518" y="6"/>
                      <a:pt x="518" y="6"/>
                    </a:cubicBezTo>
                    <a:cubicBezTo>
                      <a:pt x="516" y="6"/>
                      <a:pt x="516" y="6"/>
                      <a:pt x="516" y="6"/>
                    </a:cubicBezTo>
                    <a:cubicBezTo>
                      <a:pt x="511" y="6"/>
                      <a:pt x="511" y="6"/>
                      <a:pt x="511" y="6"/>
                    </a:cubicBezTo>
                    <a:cubicBezTo>
                      <a:pt x="490" y="6"/>
                      <a:pt x="490" y="6"/>
                      <a:pt x="490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339" y="8"/>
                      <a:pt x="221" y="8"/>
                      <a:pt x="103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0" y="17"/>
                      <a:pt x="9" y="9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57"/>
                      <a:pt x="4" y="216"/>
                      <a:pt x="5" y="273"/>
                    </a:cubicBezTo>
                    <a:cubicBezTo>
                      <a:pt x="6" y="330"/>
                      <a:pt x="8" y="385"/>
                      <a:pt x="12" y="439"/>
                    </a:cubicBezTo>
                    <a:cubicBezTo>
                      <a:pt x="15" y="466"/>
                      <a:pt x="17" y="495"/>
                      <a:pt x="26" y="522"/>
                    </a:cubicBezTo>
                    <a:cubicBezTo>
                      <a:pt x="37" y="547"/>
                      <a:pt x="48" y="565"/>
                      <a:pt x="65" y="582"/>
                    </a:cubicBezTo>
                    <a:cubicBezTo>
                      <a:pt x="83" y="600"/>
                      <a:pt x="103" y="612"/>
                      <a:pt x="124" y="623"/>
                    </a:cubicBezTo>
                    <a:cubicBezTo>
                      <a:pt x="149" y="630"/>
                      <a:pt x="168" y="630"/>
                      <a:pt x="190" y="633"/>
                    </a:cubicBezTo>
                    <a:cubicBezTo>
                      <a:pt x="231" y="637"/>
                      <a:pt x="268" y="638"/>
                      <a:pt x="301" y="638"/>
                    </a:cubicBezTo>
                    <a:cubicBezTo>
                      <a:pt x="367" y="638"/>
                      <a:pt x="413" y="634"/>
                      <a:pt x="435" y="633"/>
                    </a:cubicBezTo>
                    <a:cubicBezTo>
                      <a:pt x="606" y="613"/>
                      <a:pt x="505" y="618"/>
                      <a:pt x="434" y="621"/>
                    </a:cubicBezTo>
                    <a:cubicBezTo>
                      <a:pt x="425" y="621"/>
                      <a:pt x="387" y="625"/>
                      <a:pt x="327" y="625"/>
                    </a:cubicBezTo>
                    <a:cubicBezTo>
                      <a:pt x="298" y="626"/>
                      <a:pt x="262" y="626"/>
                      <a:pt x="223" y="623"/>
                    </a:cubicBezTo>
                    <a:cubicBezTo>
                      <a:pt x="203" y="622"/>
                      <a:pt x="182" y="620"/>
                      <a:pt x="160" y="617"/>
                    </a:cubicBezTo>
                    <a:cubicBezTo>
                      <a:pt x="152" y="615"/>
                      <a:pt x="141" y="615"/>
                      <a:pt x="134" y="613"/>
                    </a:cubicBezTo>
                    <a:cubicBezTo>
                      <a:pt x="134" y="612"/>
                      <a:pt x="134" y="612"/>
                      <a:pt x="134" y="611"/>
                    </a:cubicBezTo>
                    <a:cubicBezTo>
                      <a:pt x="134" y="608"/>
                      <a:pt x="111" y="573"/>
                      <a:pt x="105" y="534"/>
                    </a:cubicBezTo>
                    <a:cubicBezTo>
                      <a:pt x="104" y="530"/>
                      <a:pt x="104" y="530"/>
                      <a:pt x="104" y="530"/>
                    </a:cubicBezTo>
                    <a:cubicBezTo>
                      <a:pt x="104" y="529"/>
                      <a:pt x="104" y="529"/>
                      <a:pt x="104" y="529"/>
                    </a:cubicBezTo>
                    <a:cubicBezTo>
                      <a:pt x="104" y="528"/>
                      <a:pt x="104" y="528"/>
                      <a:pt x="104" y="528"/>
                    </a:cubicBezTo>
                    <a:cubicBezTo>
                      <a:pt x="104" y="525"/>
                      <a:pt x="102" y="525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9" y="523"/>
                      <a:pt x="99" y="523"/>
                      <a:pt x="99" y="523"/>
                    </a:cubicBezTo>
                    <a:cubicBezTo>
                      <a:pt x="98" y="523"/>
                      <a:pt x="98" y="523"/>
                      <a:pt x="98" y="523"/>
                    </a:cubicBezTo>
                    <a:cubicBezTo>
                      <a:pt x="91" y="522"/>
                      <a:pt x="91" y="522"/>
                      <a:pt x="91" y="522"/>
                    </a:cubicBezTo>
                    <a:cubicBezTo>
                      <a:pt x="86" y="521"/>
                      <a:pt x="82" y="520"/>
                      <a:pt x="77" y="519"/>
                    </a:cubicBezTo>
                    <a:cubicBezTo>
                      <a:pt x="69" y="516"/>
                      <a:pt x="61" y="513"/>
                      <a:pt x="54" y="510"/>
                    </a:cubicBezTo>
                    <a:cubicBezTo>
                      <a:pt x="43" y="504"/>
                      <a:pt x="35" y="499"/>
                      <a:pt x="33" y="498"/>
                    </a:cubicBezTo>
                    <a:cubicBezTo>
                      <a:pt x="18" y="440"/>
                      <a:pt x="23" y="369"/>
                      <a:pt x="18" y="301"/>
                    </a:cubicBezTo>
                    <a:cubicBezTo>
                      <a:pt x="16" y="243"/>
                      <a:pt x="16" y="183"/>
                      <a:pt x="16" y="122"/>
                    </a:cubicBezTo>
                    <a:cubicBezTo>
                      <a:pt x="16" y="91"/>
                      <a:pt x="17" y="60"/>
                      <a:pt x="17" y="2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210" y="19"/>
                      <a:pt x="333" y="19"/>
                      <a:pt x="448" y="17"/>
                    </a:cubicBezTo>
                    <a:cubicBezTo>
                      <a:pt x="491" y="16"/>
                      <a:pt x="491" y="16"/>
                      <a:pt x="491" y="16"/>
                    </a:cubicBezTo>
                    <a:cubicBezTo>
                      <a:pt x="512" y="15"/>
                      <a:pt x="512" y="15"/>
                      <a:pt x="512" y="15"/>
                    </a:cubicBezTo>
                    <a:cubicBezTo>
                      <a:pt x="516" y="15"/>
                      <a:pt x="516" y="15"/>
                      <a:pt x="516" y="15"/>
                    </a:cubicBezTo>
                    <a:cubicBezTo>
                      <a:pt x="516" y="23"/>
                      <a:pt x="516" y="23"/>
                      <a:pt x="516" y="23"/>
                    </a:cubicBezTo>
                    <a:cubicBezTo>
                      <a:pt x="514" y="51"/>
                      <a:pt x="513" y="78"/>
                      <a:pt x="512" y="104"/>
                    </a:cubicBezTo>
                    <a:close/>
                    <a:moveTo>
                      <a:pt x="51" y="517"/>
                    </a:moveTo>
                    <a:cubicBezTo>
                      <a:pt x="57" y="521"/>
                      <a:pt x="65" y="525"/>
                      <a:pt x="74" y="528"/>
                    </a:cubicBezTo>
                    <a:cubicBezTo>
                      <a:pt x="79" y="530"/>
                      <a:pt x="83" y="531"/>
                      <a:pt x="88" y="532"/>
                    </a:cubicBezTo>
                    <a:cubicBezTo>
                      <a:pt x="93" y="534"/>
                      <a:pt x="93" y="534"/>
                      <a:pt x="93" y="534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6" y="562"/>
                      <a:pt x="108" y="589"/>
                      <a:pt x="116" y="604"/>
                    </a:cubicBezTo>
                    <a:cubicBezTo>
                      <a:pt x="111" y="601"/>
                      <a:pt x="106" y="597"/>
                      <a:pt x="100" y="593"/>
                    </a:cubicBezTo>
                    <a:cubicBezTo>
                      <a:pt x="66" y="573"/>
                      <a:pt x="47" y="543"/>
                      <a:pt x="36" y="508"/>
                    </a:cubicBezTo>
                    <a:cubicBezTo>
                      <a:pt x="40" y="510"/>
                      <a:pt x="45" y="514"/>
                      <a:pt x="51" y="5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Shape 927"/>
            <p:cNvSpPr/>
            <p:nvPr/>
          </p:nvSpPr>
          <p:spPr>
            <a:xfrm>
              <a:off x="5311129" y="2996952"/>
              <a:ext cx="2736305" cy="778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400"/>
                </a:spcBef>
                <a:defRPr sz="2000">
                  <a:solidFill>
                    <a:srgbClr val="1F497D"/>
                  </a:solidFill>
                  <a:latin typeface="Segoe Print"/>
                  <a:ea typeface="Segoe Print"/>
                  <a:cs typeface="Segoe Print"/>
                  <a:sym typeface="Segoe Prin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400" b="1" dirty="0">
                  <a:solidFill>
                    <a:srgbClr val="1F497D"/>
                  </a:solidFill>
                </a:rPr>
                <a:t>Openness</a:t>
              </a:r>
            </a:p>
          </p:txBody>
        </p:sp>
      </p:grpSp>
      <p:grpSp>
        <p:nvGrpSpPr>
          <p:cNvPr id="14" name="Grupa 36"/>
          <p:cNvGrpSpPr/>
          <p:nvPr/>
        </p:nvGrpSpPr>
        <p:grpSpPr>
          <a:xfrm flipH="1">
            <a:off x="924649" y="2062533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5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upa 36"/>
          <p:cNvGrpSpPr/>
          <p:nvPr/>
        </p:nvGrpSpPr>
        <p:grpSpPr>
          <a:xfrm flipH="1" flipV="1">
            <a:off x="937286" y="4782522"/>
            <a:ext cx="2986281" cy="612482"/>
            <a:chOff x="5871968" y="1947680"/>
            <a:chExt cx="2804487" cy="575196"/>
          </a:xfrm>
          <a:solidFill>
            <a:schemeClr val="accent3"/>
          </a:solidFill>
        </p:grpSpPr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36"/>
          <p:cNvGrpSpPr/>
          <p:nvPr/>
        </p:nvGrpSpPr>
        <p:grpSpPr>
          <a:xfrm flipH="1">
            <a:off x="956792" y="3532973"/>
            <a:ext cx="3361552" cy="217486"/>
            <a:chOff x="5519542" y="1950000"/>
            <a:chExt cx="3156913" cy="204246"/>
          </a:xfrm>
          <a:solidFill>
            <a:schemeClr val="accent3"/>
          </a:solidFill>
        </p:grpSpPr>
        <p:sp>
          <p:nvSpPr>
            <p:cNvPr id="21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12"/>
          <p:cNvSpPr/>
          <p:nvPr/>
        </p:nvSpPr>
        <p:spPr>
          <a:xfrm flipH="1">
            <a:off x="8567934" y="1411630"/>
            <a:ext cx="308598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>
                <a:solidFill>
                  <a:schemeClr val="tx1"/>
                </a:solidFill>
              </a:rPr>
              <a:t>Qualità</a:t>
            </a:r>
          </a:p>
        </p:txBody>
      </p:sp>
      <p:sp>
        <p:nvSpPr>
          <p:cNvPr id="24" name="Rectangle 13"/>
          <p:cNvSpPr/>
          <p:nvPr/>
        </p:nvSpPr>
        <p:spPr>
          <a:xfrm flipH="1">
            <a:off x="8903491" y="2881877"/>
            <a:ext cx="3416859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>
                <a:solidFill>
                  <a:schemeClr val="tx1"/>
                </a:solidFill>
              </a:rPr>
              <a:t>Crescita</a:t>
            </a:r>
            <a:r>
              <a:rPr lang="en-US" sz="1900" kern="1200" dirty="0">
                <a:solidFill>
                  <a:schemeClr val="tx1"/>
                </a:solidFill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</a:rPr>
              <a:t>Professionale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sp>
        <p:nvSpPr>
          <p:cNvPr id="25" name="Rectangle 14"/>
          <p:cNvSpPr/>
          <p:nvPr/>
        </p:nvSpPr>
        <p:spPr>
          <a:xfrm flipH="1">
            <a:off x="8636792" y="4655747"/>
            <a:ext cx="2894808" cy="79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lvl="0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err="1">
                <a:solidFill>
                  <a:schemeClr val="tx1"/>
                </a:solidFill>
              </a:rPr>
              <a:t>Meno</a:t>
            </a:r>
            <a:r>
              <a:rPr lang="en-US" sz="1900" dirty="0">
                <a:solidFill>
                  <a:schemeClr val="tx1"/>
                </a:solidFill>
              </a:rPr>
              <a:t> Stress</a:t>
            </a:r>
            <a:endParaRPr lang="en-US" sz="1900" kern="1200" dirty="0">
              <a:solidFill>
                <a:schemeClr val="tx1"/>
              </a:solidFill>
            </a:endParaRPr>
          </a:p>
        </p:txBody>
      </p:sp>
      <p:grpSp>
        <p:nvGrpSpPr>
          <p:cNvPr id="26" name="Grupa 36"/>
          <p:cNvGrpSpPr/>
          <p:nvPr/>
        </p:nvGrpSpPr>
        <p:grpSpPr>
          <a:xfrm>
            <a:off x="8150949" y="2014627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upa 36"/>
          <p:cNvGrpSpPr/>
          <p:nvPr/>
        </p:nvGrpSpPr>
        <p:grpSpPr>
          <a:xfrm flipV="1">
            <a:off x="8163586" y="4734616"/>
            <a:ext cx="2986281" cy="612482"/>
            <a:chOff x="5871968" y="1947680"/>
            <a:chExt cx="2804487" cy="575196"/>
          </a:xfrm>
          <a:solidFill>
            <a:srgbClr val="FFC000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 rot="18681798">
              <a:off x="5624858" y="219479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upa 36"/>
          <p:cNvGrpSpPr/>
          <p:nvPr/>
        </p:nvGrpSpPr>
        <p:grpSpPr>
          <a:xfrm>
            <a:off x="8183092" y="3485067"/>
            <a:ext cx="3361552" cy="217486"/>
            <a:chOff x="5519542" y="1950000"/>
            <a:chExt cx="3156913" cy="204246"/>
          </a:xfrm>
          <a:solidFill>
            <a:srgbClr val="FFC000"/>
          </a:solidFill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 flipH="1">
              <a:off x="5983582" y="1950000"/>
              <a:ext cx="2692873" cy="85339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 rot="19958896">
              <a:off x="5519542" y="2073270"/>
              <a:ext cx="575196" cy="80976"/>
            </a:xfrm>
            <a:custGeom>
              <a:avLst/>
              <a:gdLst>
                <a:gd name="T0" fmla="*/ 10 w 235"/>
                <a:gd name="T1" fmla="*/ 17 h 41"/>
                <a:gd name="T2" fmla="*/ 10 w 235"/>
                <a:gd name="T3" fmla="*/ 31 h 41"/>
                <a:gd name="T4" fmla="*/ 218 w 235"/>
                <a:gd name="T5" fmla="*/ 39 h 41"/>
                <a:gd name="T6" fmla="*/ 218 w 235"/>
                <a:gd name="T7" fmla="*/ 9 h 41"/>
                <a:gd name="T8" fmla="*/ 10 w 235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1">
                  <a:moveTo>
                    <a:pt x="10" y="17"/>
                  </a:moveTo>
                  <a:cubicBezTo>
                    <a:pt x="0" y="17"/>
                    <a:pt x="4" y="23"/>
                    <a:pt x="10" y="31"/>
                  </a:cubicBezTo>
                  <a:cubicBezTo>
                    <a:pt x="16" y="39"/>
                    <a:pt x="200" y="41"/>
                    <a:pt x="218" y="39"/>
                  </a:cubicBezTo>
                  <a:cubicBezTo>
                    <a:pt x="235" y="36"/>
                    <a:pt x="225" y="18"/>
                    <a:pt x="218" y="9"/>
                  </a:cubicBezTo>
                  <a:cubicBezTo>
                    <a:pt x="210" y="0"/>
                    <a:pt x="10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81"/>
          <p:cNvGrpSpPr/>
          <p:nvPr/>
        </p:nvGrpSpPr>
        <p:grpSpPr>
          <a:xfrm rot="16200000">
            <a:off x="4065800" y="2411085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310973" y="3666546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4118999" y="466189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a 81"/>
          <p:cNvGrpSpPr/>
          <p:nvPr/>
        </p:nvGrpSpPr>
        <p:grpSpPr>
          <a:xfrm rot="16200000">
            <a:off x="7662183" y="236317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upa 81"/>
          <p:cNvGrpSpPr/>
          <p:nvPr/>
        </p:nvGrpSpPr>
        <p:grpSpPr>
          <a:xfrm rot="16200000">
            <a:off x="7845911" y="3605743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upa 81"/>
          <p:cNvGrpSpPr/>
          <p:nvPr/>
        </p:nvGrpSpPr>
        <p:grpSpPr>
          <a:xfrm rot="16200000">
            <a:off x="7619658" y="4592169"/>
            <a:ext cx="324654" cy="43204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12"/>
          <p:cNvSpPr/>
          <p:nvPr/>
        </p:nvSpPr>
        <p:spPr>
          <a:xfrm flipH="1">
            <a:off x="4703828" y="4991100"/>
            <a:ext cx="3085988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938" tIns="113743" rIns="149938" bIns="113743" numCol="1" spcCol="1270" anchor="ctr" anchorCtr="0">
            <a:noAutofit/>
          </a:bodyPr>
          <a:lstStyle/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Sperimentare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Ascoltare</a:t>
            </a:r>
          </a:p>
          <a:p>
            <a:pPr marL="285750" indent="-285750">
              <a:buClr>
                <a:srgbClr val="1F85BB"/>
              </a:buClr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Non Precludere</a:t>
            </a:r>
          </a:p>
        </p:txBody>
      </p:sp>
    </p:spTree>
    <p:extLst>
      <p:ext uri="{BB962C8B-B14F-4D97-AF65-F5344CB8AC3E}">
        <p14:creationId xmlns:p14="http://schemas.microsoft.com/office/powerpoint/2010/main" val="71791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389773" y="6679202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email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9" y="-378710"/>
            <a:ext cx="89789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graphicFrame>
        <p:nvGraphicFramePr>
          <p:cNvPr id="7" name="Diagram 47"/>
          <p:cNvGraphicFramePr/>
          <p:nvPr>
            <p:extLst>
              <p:ext uri="{D42A27DB-BD31-4B8C-83A1-F6EECF244321}">
                <p14:modId xmlns:p14="http://schemas.microsoft.com/office/powerpoint/2010/main" val="3706903152"/>
              </p:ext>
            </p:extLst>
          </p:nvPr>
        </p:nvGraphicFramePr>
        <p:xfrm>
          <a:off x="5482516" y="873738"/>
          <a:ext cx="5310151" cy="4930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2"/>
          <p:cNvGrpSpPr/>
          <p:nvPr/>
        </p:nvGrpSpPr>
        <p:grpSpPr>
          <a:xfrm>
            <a:off x="2711065" y="1940062"/>
            <a:ext cx="2701412" cy="2701414"/>
            <a:chOff x="457200" y="2140735"/>
            <a:chExt cx="2701412" cy="2701414"/>
          </a:xfrm>
        </p:grpSpPr>
        <p:sp>
          <p:nvSpPr>
            <p:cNvPr id="9" name="Freeform 44"/>
            <p:cNvSpPr/>
            <p:nvPr/>
          </p:nvSpPr>
          <p:spPr>
            <a:xfrm>
              <a:off x="457200" y="2140735"/>
              <a:ext cx="2701412" cy="2701414"/>
            </a:xfrm>
            <a:custGeom>
              <a:avLst/>
              <a:gdLst>
                <a:gd name="connsiteX0" fmla="*/ 0 w 1566421"/>
                <a:gd name="connsiteY0" fmla="*/ 783211 h 1566421"/>
                <a:gd name="connsiteX1" fmla="*/ 783211 w 1566421"/>
                <a:gd name="connsiteY1" fmla="*/ 0 h 1566421"/>
                <a:gd name="connsiteX2" fmla="*/ 1566422 w 1566421"/>
                <a:gd name="connsiteY2" fmla="*/ 783211 h 1566421"/>
                <a:gd name="connsiteX3" fmla="*/ 783211 w 1566421"/>
                <a:gd name="connsiteY3" fmla="*/ 1566422 h 1566421"/>
                <a:gd name="connsiteX4" fmla="*/ 0 w 1566421"/>
                <a:gd name="connsiteY4" fmla="*/ 783211 h 156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421" h="1566421">
                  <a:moveTo>
                    <a:pt x="0" y="783211"/>
                  </a:moveTo>
                  <a:cubicBezTo>
                    <a:pt x="0" y="350656"/>
                    <a:pt x="350656" y="0"/>
                    <a:pt x="783211" y="0"/>
                  </a:cubicBezTo>
                  <a:cubicBezTo>
                    <a:pt x="1215766" y="0"/>
                    <a:pt x="1566422" y="350656"/>
                    <a:pt x="1566422" y="783211"/>
                  </a:cubicBezTo>
                  <a:cubicBezTo>
                    <a:pt x="1566422" y="1215766"/>
                    <a:pt x="1215766" y="1566422"/>
                    <a:pt x="783211" y="1566422"/>
                  </a:cubicBezTo>
                  <a:cubicBezTo>
                    <a:pt x="350656" y="1566422"/>
                    <a:pt x="0" y="1215766"/>
                    <a:pt x="0" y="78321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45"/>
            <p:cNvGrpSpPr/>
            <p:nvPr/>
          </p:nvGrpSpPr>
          <p:grpSpPr>
            <a:xfrm>
              <a:off x="917136" y="2837982"/>
              <a:ext cx="1781540" cy="1306920"/>
              <a:chOff x="380999" y="1084713"/>
              <a:chExt cx="2226159" cy="1633088"/>
            </a:xfrm>
          </p:grpSpPr>
          <p:grpSp>
            <p:nvGrpSpPr>
              <p:cNvPr id="11" name="Group 689"/>
              <p:cNvGrpSpPr/>
              <p:nvPr/>
            </p:nvGrpSpPr>
            <p:grpSpPr>
              <a:xfrm>
                <a:off x="768565" y="1317297"/>
                <a:ext cx="1397440" cy="1180384"/>
                <a:chOff x="0" y="0"/>
                <a:chExt cx="1397439" cy="1180382"/>
              </a:xfrm>
            </p:grpSpPr>
            <p:grpSp>
              <p:nvGrpSpPr>
                <p:cNvPr id="19" name="Group 673"/>
                <p:cNvGrpSpPr/>
                <p:nvPr/>
              </p:nvGrpSpPr>
              <p:grpSpPr>
                <a:xfrm>
                  <a:off x="841581" y="6896"/>
                  <a:ext cx="228569" cy="242636"/>
                  <a:chOff x="0" y="0"/>
                  <a:chExt cx="228567" cy="242634"/>
                </a:xfrm>
              </p:grpSpPr>
              <p:sp>
                <p:nvSpPr>
                  <p:cNvPr id="35" name="Shape 671"/>
                  <p:cNvSpPr/>
                  <p:nvPr/>
                </p:nvSpPr>
                <p:spPr>
                  <a:xfrm>
                    <a:off x="11447" y="13156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36" name="Shape 672"/>
                  <p:cNvSpPr/>
                  <p:nvPr/>
                </p:nvSpPr>
                <p:spPr>
                  <a:xfrm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  <p:grpSp>
              <p:nvGrpSpPr>
                <p:cNvPr id="20" name="Group 676"/>
                <p:cNvGrpSpPr/>
                <p:nvPr/>
              </p:nvGrpSpPr>
              <p:grpSpPr>
                <a:xfrm>
                  <a:off x="296097" y="937747"/>
                  <a:ext cx="228568" cy="242636"/>
                  <a:chOff x="0" y="0"/>
                  <a:chExt cx="228567" cy="242634"/>
                </a:xfrm>
              </p:grpSpPr>
              <p:sp>
                <p:nvSpPr>
                  <p:cNvPr id="33" name="Shape 674"/>
                  <p:cNvSpPr/>
                  <p:nvPr/>
                </p:nvSpPr>
                <p:spPr>
                  <a:xfrm>
                    <a:off x="11447" y="13156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34" name="Shape 675"/>
                  <p:cNvSpPr/>
                  <p:nvPr/>
                </p:nvSpPr>
                <p:spPr>
                  <a:xfrm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  <p:grpSp>
              <p:nvGrpSpPr>
                <p:cNvPr id="21" name="Group 679"/>
                <p:cNvGrpSpPr/>
                <p:nvPr/>
              </p:nvGrpSpPr>
              <p:grpSpPr>
                <a:xfrm>
                  <a:off x="841581" y="936207"/>
                  <a:ext cx="228569" cy="242636"/>
                  <a:chOff x="0" y="0"/>
                  <a:chExt cx="228567" cy="242634"/>
                </a:xfrm>
              </p:grpSpPr>
              <p:sp>
                <p:nvSpPr>
                  <p:cNvPr id="31" name="Shape 677"/>
                  <p:cNvSpPr/>
                  <p:nvPr/>
                </p:nvSpPr>
                <p:spPr>
                  <a:xfrm rot="10800000" flipH="1">
                    <a:off x="11447" y="9047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32" name="Shape 678"/>
                  <p:cNvSpPr/>
                  <p:nvPr/>
                </p:nvSpPr>
                <p:spPr>
                  <a:xfrm rot="10800000" flipH="1"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  <p:grpSp>
              <p:nvGrpSpPr>
                <p:cNvPr id="22" name="Group 682"/>
                <p:cNvGrpSpPr/>
                <p:nvPr/>
              </p:nvGrpSpPr>
              <p:grpSpPr>
                <a:xfrm>
                  <a:off x="296097" y="-1"/>
                  <a:ext cx="228568" cy="242636"/>
                  <a:chOff x="0" y="0"/>
                  <a:chExt cx="228567" cy="242634"/>
                </a:xfrm>
              </p:grpSpPr>
              <p:sp>
                <p:nvSpPr>
                  <p:cNvPr id="29" name="Shape 680"/>
                  <p:cNvSpPr/>
                  <p:nvPr/>
                </p:nvSpPr>
                <p:spPr>
                  <a:xfrm rot="10800000" flipH="1">
                    <a:off x="11447" y="9047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30" name="Shape 681"/>
                  <p:cNvSpPr/>
                  <p:nvPr/>
                </p:nvSpPr>
                <p:spPr>
                  <a:xfrm rot="10800000" flipH="1"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  <p:grpSp>
              <p:nvGrpSpPr>
                <p:cNvPr id="23" name="Group 685"/>
                <p:cNvGrpSpPr/>
                <p:nvPr/>
              </p:nvGrpSpPr>
              <p:grpSpPr>
                <a:xfrm>
                  <a:off x="1168872" y="456791"/>
                  <a:ext cx="228568" cy="242636"/>
                  <a:chOff x="0" y="0"/>
                  <a:chExt cx="228567" cy="242634"/>
                </a:xfrm>
              </p:grpSpPr>
              <p:sp>
                <p:nvSpPr>
                  <p:cNvPr id="27" name="Shape 683"/>
                  <p:cNvSpPr/>
                  <p:nvPr/>
                </p:nvSpPr>
                <p:spPr>
                  <a:xfrm>
                    <a:off x="11447" y="13156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28" name="Shape 684"/>
                  <p:cNvSpPr/>
                  <p:nvPr/>
                </p:nvSpPr>
                <p:spPr>
                  <a:xfrm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  <p:grpSp>
              <p:nvGrpSpPr>
                <p:cNvPr id="24" name="Group 688"/>
                <p:cNvGrpSpPr/>
                <p:nvPr/>
              </p:nvGrpSpPr>
              <p:grpSpPr>
                <a:xfrm>
                  <a:off x="0" y="483569"/>
                  <a:ext cx="228568" cy="242636"/>
                  <a:chOff x="0" y="0"/>
                  <a:chExt cx="228567" cy="242634"/>
                </a:xfrm>
              </p:grpSpPr>
              <p:sp>
                <p:nvSpPr>
                  <p:cNvPr id="25" name="Shape 686"/>
                  <p:cNvSpPr/>
                  <p:nvPr/>
                </p:nvSpPr>
                <p:spPr>
                  <a:xfrm>
                    <a:off x="11447" y="13156"/>
                    <a:ext cx="216670" cy="2204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12" h="21303" extrusionOk="0">
                        <a:moveTo>
                          <a:pt x="9706" y="20233"/>
                        </a:moveTo>
                        <a:cubicBezTo>
                          <a:pt x="7532" y="21495"/>
                          <a:pt x="7396" y="21355"/>
                          <a:pt x="6853" y="21214"/>
                        </a:cubicBezTo>
                        <a:cubicBezTo>
                          <a:pt x="6581" y="21214"/>
                          <a:pt x="6174" y="20934"/>
                          <a:pt x="6038" y="20653"/>
                        </a:cubicBezTo>
                        <a:cubicBezTo>
                          <a:pt x="5495" y="19531"/>
                          <a:pt x="6174" y="18970"/>
                          <a:pt x="8076" y="17007"/>
                        </a:cubicBezTo>
                        <a:cubicBezTo>
                          <a:pt x="8619" y="16446"/>
                          <a:pt x="9434" y="15744"/>
                          <a:pt x="10113" y="15043"/>
                        </a:cubicBezTo>
                        <a:cubicBezTo>
                          <a:pt x="4408" y="18409"/>
                          <a:pt x="4408" y="18409"/>
                          <a:pt x="3728" y="18269"/>
                        </a:cubicBezTo>
                        <a:cubicBezTo>
                          <a:pt x="3457" y="18129"/>
                          <a:pt x="3185" y="17989"/>
                          <a:pt x="3049" y="17568"/>
                        </a:cubicBezTo>
                        <a:cubicBezTo>
                          <a:pt x="2370" y="16586"/>
                          <a:pt x="2778" y="16025"/>
                          <a:pt x="7261" y="11957"/>
                        </a:cubicBezTo>
                        <a:cubicBezTo>
                          <a:pt x="1827" y="15183"/>
                          <a:pt x="1555" y="15183"/>
                          <a:pt x="1011" y="15043"/>
                        </a:cubicBezTo>
                        <a:cubicBezTo>
                          <a:pt x="604" y="14903"/>
                          <a:pt x="332" y="14622"/>
                          <a:pt x="196" y="14342"/>
                        </a:cubicBezTo>
                        <a:cubicBezTo>
                          <a:pt x="-347" y="13360"/>
                          <a:pt x="196" y="12799"/>
                          <a:pt x="2370" y="10695"/>
                        </a:cubicBezTo>
                        <a:cubicBezTo>
                          <a:pt x="2778" y="10274"/>
                          <a:pt x="3321" y="9853"/>
                          <a:pt x="3864" y="9292"/>
                        </a:cubicBezTo>
                        <a:cubicBezTo>
                          <a:pt x="2370" y="10134"/>
                          <a:pt x="2098" y="10134"/>
                          <a:pt x="1691" y="9994"/>
                        </a:cubicBezTo>
                        <a:cubicBezTo>
                          <a:pt x="1283" y="9853"/>
                          <a:pt x="1011" y="9573"/>
                          <a:pt x="876" y="9292"/>
                        </a:cubicBezTo>
                        <a:cubicBezTo>
                          <a:pt x="468" y="8591"/>
                          <a:pt x="468" y="8591"/>
                          <a:pt x="3457" y="4103"/>
                        </a:cubicBezTo>
                        <a:cubicBezTo>
                          <a:pt x="3593" y="3963"/>
                          <a:pt x="3728" y="3682"/>
                          <a:pt x="3864" y="3542"/>
                        </a:cubicBezTo>
                        <a:cubicBezTo>
                          <a:pt x="3864" y="3401"/>
                          <a:pt x="3728" y="3401"/>
                          <a:pt x="3728" y="3261"/>
                        </a:cubicBezTo>
                        <a:cubicBezTo>
                          <a:pt x="3321" y="2560"/>
                          <a:pt x="3593" y="1718"/>
                          <a:pt x="4136" y="1438"/>
                        </a:cubicBezTo>
                        <a:cubicBezTo>
                          <a:pt x="4272" y="1298"/>
                          <a:pt x="4408" y="1298"/>
                          <a:pt x="4679" y="1298"/>
                        </a:cubicBezTo>
                        <a:cubicBezTo>
                          <a:pt x="4815" y="1157"/>
                          <a:pt x="5087" y="1017"/>
                          <a:pt x="5223" y="877"/>
                        </a:cubicBezTo>
                        <a:cubicBezTo>
                          <a:pt x="6174" y="176"/>
                          <a:pt x="6581" y="-105"/>
                          <a:pt x="7261" y="35"/>
                        </a:cubicBezTo>
                        <a:cubicBezTo>
                          <a:pt x="7668" y="35"/>
                          <a:pt x="7940" y="316"/>
                          <a:pt x="8076" y="737"/>
                        </a:cubicBezTo>
                        <a:cubicBezTo>
                          <a:pt x="8483" y="1438"/>
                          <a:pt x="8483" y="1438"/>
                          <a:pt x="6038" y="5085"/>
                        </a:cubicBezTo>
                        <a:cubicBezTo>
                          <a:pt x="7668" y="4103"/>
                          <a:pt x="9570" y="2840"/>
                          <a:pt x="10793" y="2139"/>
                        </a:cubicBezTo>
                        <a:cubicBezTo>
                          <a:pt x="13510" y="456"/>
                          <a:pt x="13510" y="456"/>
                          <a:pt x="14053" y="596"/>
                        </a:cubicBezTo>
                        <a:cubicBezTo>
                          <a:pt x="14461" y="737"/>
                          <a:pt x="14732" y="1017"/>
                          <a:pt x="14868" y="1298"/>
                        </a:cubicBezTo>
                        <a:cubicBezTo>
                          <a:pt x="15411" y="2279"/>
                          <a:pt x="14868" y="2840"/>
                          <a:pt x="12695" y="4804"/>
                        </a:cubicBezTo>
                        <a:cubicBezTo>
                          <a:pt x="12015" y="5505"/>
                          <a:pt x="11200" y="6207"/>
                          <a:pt x="10249" y="7048"/>
                        </a:cubicBezTo>
                        <a:cubicBezTo>
                          <a:pt x="15955" y="3542"/>
                          <a:pt x="16091" y="3542"/>
                          <a:pt x="16770" y="3822"/>
                        </a:cubicBezTo>
                        <a:cubicBezTo>
                          <a:pt x="17042" y="3822"/>
                          <a:pt x="17313" y="4103"/>
                          <a:pt x="17449" y="4383"/>
                        </a:cubicBezTo>
                        <a:cubicBezTo>
                          <a:pt x="18128" y="5505"/>
                          <a:pt x="17721" y="6066"/>
                          <a:pt x="13102" y="10134"/>
                        </a:cubicBezTo>
                        <a:cubicBezTo>
                          <a:pt x="17585" y="7469"/>
                          <a:pt x="17721" y="7609"/>
                          <a:pt x="18400" y="7750"/>
                        </a:cubicBezTo>
                        <a:cubicBezTo>
                          <a:pt x="18672" y="7890"/>
                          <a:pt x="18944" y="8030"/>
                          <a:pt x="19079" y="8311"/>
                        </a:cubicBezTo>
                        <a:cubicBezTo>
                          <a:pt x="19623" y="9433"/>
                          <a:pt x="19079" y="9994"/>
                          <a:pt x="17449" y="11677"/>
                        </a:cubicBezTo>
                        <a:cubicBezTo>
                          <a:pt x="16770" y="12238"/>
                          <a:pt x="15819" y="13079"/>
                          <a:pt x="15004" y="13921"/>
                        </a:cubicBezTo>
                        <a:cubicBezTo>
                          <a:pt x="19487" y="11256"/>
                          <a:pt x="19487" y="11256"/>
                          <a:pt x="20166" y="11396"/>
                        </a:cubicBezTo>
                        <a:cubicBezTo>
                          <a:pt x="20574" y="11537"/>
                          <a:pt x="20845" y="11817"/>
                          <a:pt x="20981" y="12098"/>
                        </a:cubicBezTo>
                        <a:cubicBezTo>
                          <a:pt x="21253" y="12659"/>
                          <a:pt x="21117" y="13500"/>
                          <a:pt x="20438" y="13921"/>
                        </a:cubicBezTo>
                        <a:cubicBezTo>
                          <a:pt x="20302" y="13921"/>
                          <a:pt x="20166" y="13921"/>
                          <a:pt x="20166" y="14061"/>
                        </a:cubicBezTo>
                        <a:cubicBezTo>
                          <a:pt x="19487" y="14342"/>
                          <a:pt x="17042" y="15744"/>
                          <a:pt x="15004" y="17007"/>
                        </a:cubicBezTo>
                        <a:cubicBezTo>
                          <a:pt x="12423" y="18550"/>
                          <a:pt x="10793" y="19531"/>
                          <a:pt x="9706" y="20233"/>
                        </a:cubicBezTo>
                        <a:close/>
                        <a:moveTo>
                          <a:pt x="18672" y="13360"/>
                        </a:moveTo>
                        <a:cubicBezTo>
                          <a:pt x="18808" y="13500"/>
                          <a:pt x="18808" y="13640"/>
                          <a:pt x="18944" y="13640"/>
                        </a:cubicBezTo>
                        <a:cubicBezTo>
                          <a:pt x="18808" y="13640"/>
                          <a:pt x="18808" y="13500"/>
                          <a:pt x="18672" y="13360"/>
                        </a:cubicBezTo>
                        <a:close/>
                      </a:path>
                    </a:pathLst>
                  </a:custGeom>
                  <a:solidFill>
                    <a:srgbClr val="FFAA1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 lang="en-US" dirty="0"/>
                  </a:p>
                </p:txBody>
              </p:sp>
              <p:sp>
                <p:nvSpPr>
                  <p:cNvPr id="26" name="Shape 687"/>
                  <p:cNvSpPr/>
                  <p:nvPr/>
                </p:nvSpPr>
                <p:spPr>
                  <a:xfrm>
                    <a:off x="0" y="0"/>
                    <a:ext cx="228568" cy="242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797" h="19970" extrusionOk="0">
                        <a:moveTo>
                          <a:pt x="18912" y="6375"/>
                        </a:moveTo>
                        <a:cubicBezTo>
                          <a:pt x="18791" y="6256"/>
                          <a:pt x="20963" y="9597"/>
                          <a:pt x="18912" y="14490"/>
                        </a:cubicBezTo>
                        <a:cubicBezTo>
                          <a:pt x="17826" y="16758"/>
                          <a:pt x="15412" y="19025"/>
                          <a:pt x="12154" y="19741"/>
                        </a:cubicBezTo>
                        <a:cubicBezTo>
                          <a:pt x="8896" y="20457"/>
                          <a:pt x="5035" y="19502"/>
                          <a:pt x="2621" y="16758"/>
                        </a:cubicBezTo>
                        <a:cubicBezTo>
                          <a:pt x="87" y="14132"/>
                          <a:pt x="-637" y="10075"/>
                          <a:pt x="570" y="6853"/>
                        </a:cubicBezTo>
                        <a:cubicBezTo>
                          <a:pt x="1656" y="3511"/>
                          <a:pt x="4552" y="1244"/>
                          <a:pt x="7207" y="408"/>
                        </a:cubicBezTo>
                        <a:cubicBezTo>
                          <a:pt x="12999" y="-1143"/>
                          <a:pt x="16619" y="2198"/>
                          <a:pt x="16740" y="2556"/>
                        </a:cubicBezTo>
                        <a:cubicBezTo>
                          <a:pt x="17826" y="4585"/>
                          <a:pt x="18067" y="6972"/>
                          <a:pt x="15291" y="4227"/>
                        </a:cubicBezTo>
                        <a:cubicBezTo>
                          <a:pt x="14688" y="3630"/>
                          <a:pt x="11430" y="1363"/>
                          <a:pt x="7207" y="3034"/>
                        </a:cubicBezTo>
                        <a:cubicBezTo>
                          <a:pt x="2862" y="4347"/>
                          <a:pt x="328" y="11507"/>
                          <a:pt x="4552" y="15564"/>
                        </a:cubicBezTo>
                        <a:cubicBezTo>
                          <a:pt x="6362" y="17593"/>
                          <a:pt x="9258" y="18428"/>
                          <a:pt x="11792" y="17951"/>
                        </a:cubicBezTo>
                        <a:cubicBezTo>
                          <a:pt x="14326" y="17474"/>
                          <a:pt x="16378" y="15803"/>
                          <a:pt x="17343" y="14013"/>
                        </a:cubicBezTo>
                        <a:cubicBezTo>
                          <a:pt x="19394" y="10194"/>
                          <a:pt x="17826" y="6972"/>
                          <a:pt x="17946" y="6733"/>
                        </a:cubicBezTo>
                        <a:cubicBezTo>
                          <a:pt x="17826" y="5301"/>
                          <a:pt x="17584" y="3869"/>
                          <a:pt x="18912" y="6375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>
                      <a:defRPr>
                        <a:solidFill>
                          <a:srgbClr val="595959"/>
                        </a:solidFill>
                      </a:defRPr>
                    </a:pPr>
                    <a:endParaRPr lang="en-US" dirty="0"/>
                  </a:p>
                </p:txBody>
              </p:sp>
            </p:grpSp>
          </p:grpSp>
          <p:grpSp>
            <p:nvGrpSpPr>
              <p:cNvPr id="12" name="Group 695"/>
              <p:cNvGrpSpPr/>
              <p:nvPr/>
            </p:nvGrpSpPr>
            <p:grpSpPr>
              <a:xfrm>
                <a:off x="1100415" y="1576315"/>
                <a:ext cx="694509" cy="701360"/>
                <a:chOff x="0" y="0"/>
                <a:chExt cx="694508" cy="701359"/>
              </a:xfrm>
            </p:grpSpPr>
            <p:sp>
              <p:nvSpPr>
                <p:cNvPr id="14" name="Shape 690"/>
                <p:cNvSpPr/>
                <p:nvPr/>
              </p:nvSpPr>
              <p:spPr>
                <a:xfrm>
                  <a:off x="342297" y="24447"/>
                  <a:ext cx="352212" cy="3898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15" h="21406" extrusionOk="0">
                      <a:moveTo>
                        <a:pt x="19420" y="20576"/>
                      </a:moveTo>
                      <a:cubicBezTo>
                        <a:pt x="19134" y="20709"/>
                        <a:pt x="18848" y="20841"/>
                        <a:pt x="18419" y="20709"/>
                      </a:cubicBezTo>
                      <a:cubicBezTo>
                        <a:pt x="17990" y="20709"/>
                        <a:pt x="17704" y="20444"/>
                        <a:pt x="17418" y="20046"/>
                      </a:cubicBezTo>
                      <a:cubicBezTo>
                        <a:pt x="17132" y="19781"/>
                        <a:pt x="17132" y="19781"/>
                        <a:pt x="17275" y="17264"/>
                      </a:cubicBezTo>
                      <a:cubicBezTo>
                        <a:pt x="17275" y="16866"/>
                        <a:pt x="17418" y="16468"/>
                        <a:pt x="17418" y="15938"/>
                      </a:cubicBezTo>
                      <a:cubicBezTo>
                        <a:pt x="15844" y="16733"/>
                        <a:pt x="13842" y="18059"/>
                        <a:pt x="12268" y="18854"/>
                      </a:cubicBezTo>
                      <a:cubicBezTo>
                        <a:pt x="8120" y="21371"/>
                        <a:pt x="7977" y="21504"/>
                        <a:pt x="7118" y="21371"/>
                      </a:cubicBezTo>
                      <a:cubicBezTo>
                        <a:pt x="6832" y="21239"/>
                        <a:pt x="6403" y="20974"/>
                        <a:pt x="6260" y="20709"/>
                      </a:cubicBezTo>
                      <a:cubicBezTo>
                        <a:pt x="5688" y="19781"/>
                        <a:pt x="6260" y="19119"/>
                        <a:pt x="7405" y="17794"/>
                      </a:cubicBezTo>
                      <a:cubicBezTo>
                        <a:pt x="8120" y="16998"/>
                        <a:pt x="9121" y="15938"/>
                        <a:pt x="10122" y="14878"/>
                      </a:cubicBezTo>
                      <a:cubicBezTo>
                        <a:pt x="10409" y="14613"/>
                        <a:pt x="10695" y="14216"/>
                        <a:pt x="10981" y="13951"/>
                      </a:cubicBezTo>
                      <a:cubicBezTo>
                        <a:pt x="9264" y="14878"/>
                        <a:pt x="7405" y="15938"/>
                        <a:pt x="6260" y="16733"/>
                      </a:cubicBezTo>
                      <a:cubicBezTo>
                        <a:pt x="1826" y="19251"/>
                        <a:pt x="1826" y="19251"/>
                        <a:pt x="1111" y="19119"/>
                      </a:cubicBezTo>
                      <a:cubicBezTo>
                        <a:pt x="824" y="18986"/>
                        <a:pt x="395" y="18721"/>
                        <a:pt x="252" y="18456"/>
                      </a:cubicBezTo>
                      <a:cubicBezTo>
                        <a:pt x="-463" y="17396"/>
                        <a:pt x="395" y="16601"/>
                        <a:pt x="2541" y="14613"/>
                      </a:cubicBezTo>
                      <a:cubicBezTo>
                        <a:pt x="3113" y="13951"/>
                        <a:pt x="3971" y="13156"/>
                        <a:pt x="4830" y="12228"/>
                      </a:cubicBezTo>
                      <a:cubicBezTo>
                        <a:pt x="2398" y="13686"/>
                        <a:pt x="1969" y="13818"/>
                        <a:pt x="1397" y="13686"/>
                      </a:cubicBezTo>
                      <a:cubicBezTo>
                        <a:pt x="967" y="13553"/>
                        <a:pt x="681" y="13288"/>
                        <a:pt x="395" y="13023"/>
                      </a:cubicBezTo>
                      <a:cubicBezTo>
                        <a:pt x="-34" y="12228"/>
                        <a:pt x="395" y="11698"/>
                        <a:pt x="1254" y="10505"/>
                      </a:cubicBezTo>
                      <a:cubicBezTo>
                        <a:pt x="1826" y="9843"/>
                        <a:pt x="2541" y="9048"/>
                        <a:pt x="3256" y="8120"/>
                      </a:cubicBezTo>
                      <a:cubicBezTo>
                        <a:pt x="3399" y="7987"/>
                        <a:pt x="3685" y="7722"/>
                        <a:pt x="3828" y="7590"/>
                      </a:cubicBezTo>
                      <a:cubicBezTo>
                        <a:pt x="2112" y="8385"/>
                        <a:pt x="1969" y="8385"/>
                        <a:pt x="1540" y="8252"/>
                      </a:cubicBezTo>
                      <a:cubicBezTo>
                        <a:pt x="1111" y="8120"/>
                        <a:pt x="824" y="7855"/>
                        <a:pt x="681" y="7590"/>
                      </a:cubicBezTo>
                      <a:cubicBezTo>
                        <a:pt x="395" y="7192"/>
                        <a:pt x="395" y="7192"/>
                        <a:pt x="395" y="4675"/>
                      </a:cubicBezTo>
                      <a:cubicBezTo>
                        <a:pt x="395" y="4012"/>
                        <a:pt x="395" y="2952"/>
                        <a:pt x="395" y="2289"/>
                      </a:cubicBezTo>
                      <a:cubicBezTo>
                        <a:pt x="252" y="2289"/>
                        <a:pt x="252" y="2157"/>
                        <a:pt x="109" y="2157"/>
                      </a:cubicBezTo>
                      <a:cubicBezTo>
                        <a:pt x="-177" y="1494"/>
                        <a:pt x="109" y="567"/>
                        <a:pt x="824" y="302"/>
                      </a:cubicBezTo>
                      <a:cubicBezTo>
                        <a:pt x="967" y="169"/>
                        <a:pt x="1397" y="-96"/>
                        <a:pt x="1969" y="37"/>
                      </a:cubicBezTo>
                      <a:cubicBezTo>
                        <a:pt x="2398" y="37"/>
                        <a:pt x="2684" y="302"/>
                        <a:pt x="2970" y="699"/>
                      </a:cubicBezTo>
                      <a:cubicBezTo>
                        <a:pt x="3256" y="964"/>
                        <a:pt x="3256" y="1097"/>
                        <a:pt x="3256" y="4675"/>
                      </a:cubicBezTo>
                      <a:cubicBezTo>
                        <a:pt x="3256" y="4675"/>
                        <a:pt x="3256" y="4675"/>
                        <a:pt x="3256" y="4807"/>
                      </a:cubicBezTo>
                      <a:cubicBezTo>
                        <a:pt x="4258" y="4144"/>
                        <a:pt x="5545" y="3482"/>
                        <a:pt x="6403" y="2952"/>
                      </a:cubicBezTo>
                      <a:cubicBezTo>
                        <a:pt x="8978" y="1627"/>
                        <a:pt x="8978" y="1627"/>
                        <a:pt x="9550" y="1759"/>
                      </a:cubicBezTo>
                      <a:cubicBezTo>
                        <a:pt x="9836" y="1892"/>
                        <a:pt x="10265" y="2024"/>
                        <a:pt x="10409" y="2422"/>
                      </a:cubicBezTo>
                      <a:cubicBezTo>
                        <a:pt x="10981" y="3217"/>
                        <a:pt x="10552" y="3747"/>
                        <a:pt x="8835" y="5867"/>
                      </a:cubicBezTo>
                      <a:cubicBezTo>
                        <a:pt x="8263" y="6397"/>
                        <a:pt x="7834" y="7060"/>
                        <a:pt x="7262" y="7722"/>
                      </a:cubicBezTo>
                      <a:cubicBezTo>
                        <a:pt x="12268" y="4807"/>
                        <a:pt x="12697" y="4675"/>
                        <a:pt x="13556" y="4807"/>
                      </a:cubicBezTo>
                      <a:cubicBezTo>
                        <a:pt x="13842" y="4940"/>
                        <a:pt x="14271" y="5205"/>
                        <a:pt x="14414" y="5470"/>
                      </a:cubicBezTo>
                      <a:cubicBezTo>
                        <a:pt x="15129" y="6397"/>
                        <a:pt x="14414" y="7060"/>
                        <a:pt x="12697" y="8650"/>
                      </a:cubicBezTo>
                      <a:cubicBezTo>
                        <a:pt x="11982" y="9445"/>
                        <a:pt x="10838" y="10505"/>
                        <a:pt x="9693" y="11565"/>
                      </a:cubicBezTo>
                      <a:cubicBezTo>
                        <a:pt x="14986" y="8517"/>
                        <a:pt x="15558" y="8517"/>
                        <a:pt x="16416" y="8650"/>
                      </a:cubicBezTo>
                      <a:cubicBezTo>
                        <a:pt x="16703" y="8783"/>
                        <a:pt x="17132" y="8915"/>
                        <a:pt x="17275" y="9313"/>
                      </a:cubicBezTo>
                      <a:cubicBezTo>
                        <a:pt x="17847" y="10240"/>
                        <a:pt x="17275" y="11035"/>
                        <a:pt x="15701" y="12758"/>
                      </a:cubicBezTo>
                      <a:cubicBezTo>
                        <a:pt x="15129" y="13421"/>
                        <a:pt x="14557" y="14083"/>
                        <a:pt x="13842" y="14878"/>
                      </a:cubicBezTo>
                      <a:cubicBezTo>
                        <a:pt x="17704" y="12625"/>
                        <a:pt x="18419" y="12493"/>
                        <a:pt x="19134" y="12625"/>
                      </a:cubicBezTo>
                      <a:cubicBezTo>
                        <a:pt x="19563" y="12758"/>
                        <a:pt x="19850" y="12891"/>
                        <a:pt x="20136" y="13288"/>
                      </a:cubicBezTo>
                      <a:cubicBezTo>
                        <a:pt x="20279" y="13686"/>
                        <a:pt x="20422" y="13686"/>
                        <a:pt x="20136" y="17396"/>
                      </a:cubicBezTo>
                      <a:cubicBezTo>
                        <a:pt x="20136" y="17529"/>
                        <a:pt x="20136" y="17661"/>
                        <a:pt x="20136" y="17794"/>
                      </a:cubicBezTo>
                      <a:cubicBezTo>
                        <a:pt x="20422" y="17926"/>
                        <a:pt x="20565" y="18059"/>
                        <a:pt x="20708" y="18324"/>
                      </a:cubicBezTo>
                      <a:cubicBezTo>
                        <a:pt x="21137" y="18986"/>
                        <a:pt x="20851" y="19781"/>
                        <a:pt x="20279" y="20179"/>
                      </a:cubicBezTo>
                      <a:cubicBezTo>
                        <a:pt x="20136" y="20179"/>
                        <a:pt x="19993" y="20179"/>
                        <a:pt x="19850" y="20311"/>
                      </a:cubicBezTo>
                      <a:cubicBezTo>
                        <a:pt x="19850" y="20311"/>
                        <a:pt x="19850" y="20311"/>
                        <a:pt x="19850" y="20311"/>
                      </a:cubicBezTo>
                      <a:cubicBezTo>
                        <a:pt x="19707" y="20444"/>
                        <a:pt x="19563" y="20444"/>
                        <a:pt x="19420" y="20576"/>
                      </a:cubicBezTo>
                      <a:close/>
                    </a:path>
                  </a:pathLst>
                </a:custGeom>
                <a:solidFill>
                  <a:srgbClr val="FFAA1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grpSp>
              <p:nvGrpSpPr>
                <p:cNvPr id="15" name="Group 694"/>
                <p:cNvGrpSpPr/>
                <p:nvPr/>
              </p:nvGrpSpPr>
              <p:grpSpPr>
                <a:xfrm>
                  <a:off x="0" y="0"/>
                  <a:ext cx="690399" cy="701360"/>
                  <a:chOff x="0" y="0"/>
                  <a:chExt cx="690398" cy="701359"/>
                </a:xfrm>
              </p:grpSpPr>
              <p:sp>
                <p:nvSpPr>
                  <p:cNvPr id="16" name="Shape 691"/>
                  <p:cNvSpPr/>
                  <p:nvPr/>
                </p:nvSpPr>
                <p:spPr>
                  <a:xfrm>
                    <a:off x="0" y="-1"/>
                    <a:ext cx="690399" cy="7013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964" h="20645" extrusionOk="0">
                        <a:moveTo>
                          <a:pt x="20834" y="12171"/>
                        </a:moveTo>
                        <a:cubicBezTo>
                          <a:pt x="20834" y="11961"/>
                          <a:pt x="20726" y="16365"/>
                          <a:pt x="15866" y="19301"/>
                        </a:cubicBezTo>
                        <a:cubicBezTo>
                          <a:pt x="13490" y="20664"/>
                          <a:pt x="9926" y="21188"/>
                          <a:pt x="6578" y="19930"/>
                        </a:cubicBezTo>
                        <a:cubicBezTo>
                          <a:pt x="3338" y="18671"/>
                          <a:pt x="530" y="15526"/>
                          <a:pt x="98" y="11751"/>
                        </a:cubicBezTo>
                        <a:cubicBezTo>
                          <a:pt x="-442" y="8081"/>
                          <a:pt x="1286" y="4202"/>
                          <a:pt x="4202" y="2105"/>
                        </a:cubicBezTo>
                        <a:cubicBezTo>
                          <a:pt x="7118" y="-97"/>
                          <a:pt x="11006" y="-412"/>
                          <a:pt x="13814" y="427"/>
                        </a:cubicBezTo>
                        <a:cubicBezTo>
                          <a:pt x="19862" y="2314"/>
                          <a:pt x="20942" y="7347"/>
                          <a:pt x="20942" y="7662"/>
                        </a:cubicBezTo>
                        <a:cubicBezTo>
                          <a:pt x="21050" y="9864"/>
                          <a:pt x="20510" y="12485"/>
                          <a:pt x="19754" y="7976"/>
                        </a:cubicBezTo>
                        <a:cubicBezTo>
                          <a:pt x="19538" y="7033"/>
                          <a:pt x="17918" y="2629"/>
                          <a:pt x="12518" y="1475"/>
                        </a:cubicBezTo>
                        <a:cubicBezTo>
                          <a:pt x="9926" y="951"/>
                          <a:pt x="6794" y="1580"/>
                          <a:pt x="4418" y="3572"/>
                        </a:cubicBezTo>
                        <a:cubicBezTo>
                          <a:pt x="2042" y="5565"/>
                          <a:pt x="746" y="8920"/>
                          <a:pt x="1394" y="12066"/>
                        </a:cubicBezTo>
                        <a:cubicBezTo>
                          <a:pt x="1826" y="15211"/>
                          <a:pt x="4202" y="17833"/>
                          <a:pt x="7010" y="18986"/>
                        </a:cubicBezTo>
                        <a:cubicBezTo>
                          <a:pt x="9818" y="20139"/>
                          <a:pt x="12950" y="19825"/>
                          <a:pt x="15110" y="18671"/>
                        </a:cubicBezTo>
                        <a:cubicBezTo>
                          <a:pt x="19646" y="16260"/>
                          <a:pt x="20186" y="12275"/>
                          <a:pt x="20294" y="12066"/>
                        </a:cubicBezTo>
                        <a:cubicBezTo>
                          <a:pt x="20834" y="10598"/>
                          <a:pt x="21158" y="9235"/>
                          <a:pt x="20834" y="12171"/>
                        </a:cubicBezTo>
                        <a:close/>
                        <a:moveTo>
                          <a:pt x="14570" y="16994"/>
                        </a:moveTo>
                        <a:cubicBezTo>
                          <a:pt x="14570" y="16994"/>
                          <a:pt x="14570" y="16994"/>
                          <a:pt x="14570" y="16994"/>
                        </a:cubicBezTo>
                        <a:cubicBezTo>
                          <a:pt x="14354" y="16994"/>
                          <a:pt x="14246" y="17099"/>
                          <a:pt x="14354" y="17204"/>
                        </a:cubicBezTo>
                        <a:cubicBezTo>
                          <a:pt x="14354" y="17204"/>
                          <a:pt x="14354" y="17413"/>
                          <a:pt x="14678" y="17518"/>
                        </a:cubicBezTo>
                        <a:cubicBezTo>
                          <a:pt x="14678" y="17833"/>
                          <a:pt x="15758" y="17518"/>
                          <a:pt x="15542" y="17099"/>
                        </a:cubicBezTo>
                        <a:cubicBezTo>
                          <a:pt x="14894" y="15736"/>
                          <a:pt x="14354" y="17099"/>
                          <a:pt x="14570" y="16994"/>
                        </a:cubicBezTo>
                        <a:close/>
                        <a:moveTo>
                          <a:pt x="17270" y="13953"/>
                        </a:moveTo>
                        <a:cubicBezTo>
                          <a:pt x="17270" y="13953"/>
                          <a:pt x="17270" y="13953"/>
                          <a:pt x="17270" y="13953"/>
                        </a:cubicBezTo>
                        <a:cubicBezTo>
                          <a:pt x="17162" y="13953"/>
                          <a:pt x="17054" y="14058"/>
                          <a:pt x="17054" y="14163"/>
                        </a:cubicBezTo>
                        <a:cubicBezTo>
                          <a:pt x="17054" y="14163"/>
                          <a:pt x="17162" y="14372"/>
                          <a:pt x="17378" y="14477"/>
                        </a:cubicBezTo>
                        <a:cubicBezTo>
                          <a:pt x="17486" y="14792"/>
                          <a:pt x="18566" y="14477"/>
                          <a:pt x="18350" y="14058"/>
                        </a:cubicBezTo>
                        <a:cubicBezTo>
                          <a:pt x="17702" y="12695"/>
                          <a:pt x="17162" y="14058"/>
                          <a:pt x="17270" y="13953"/>
                        </a:cubicBezTo>
                        <a:close/>
                        <a:moveTo>
                          <a:pt x="14462" y="4306"/>
                        </a:moveTo>
                        <a:cubicBezTo>
                          <a:pt x="14570" y="4516"/>
                          <a:pt x="15650" y="4202"/>
                          <a:pt x="15434" y="3887"/>
                        </a:cubicBezTo>
                        <a:cubicBezTo>
                          <a:pt x="14786" y="2524"/>
                          <a:pt x="14246" y="3887"/>
                          <a:pt x="14354" y="3677"/>
                        </a:cubicBezTo>
                        <a:cubicBezTo>
                          <a:pt x="14354" y="3677"/>
                          <a:pt x="14354" y="3677"/>
                          <a:pt x="14462" y="3677"/>
                        </a:cubicBezTo>
                        <a:cubicBezTo>
                          <a:pt x="14246" y="3782"/>
                          <a:pt x="14138" y="3887"/>
                          <a:pt x="14138" y="3992"/>
                        </a:cubicBezTo>
                        <a:cubicBezTo>
                          <a:pt x="14246" y="3992"/>
                          <a:pt x="14246" y="4202"/>
                          <a:pt x="14462" y="4306"/>
                        </a:cubicBezTo>
                        <a:close/>
                        <a:moveTo>
                          <a:pt x="6362" y="3677"/>
                        </a:moveTo>
                        <a:cubicBezTo>
                          <a:pt x="6362" y="3677"/>
                          <a:pt x="6362" y="3677"/>
                          <a:pt x="6362" y="3677"/>
                        </a:cubicBezTo>
                        <a:cubicBezTo>
                          <a:pt x="6254" y="3782"/>
                          <a:pt x="6038" y="3887"/>
                          <a:pt x="6146" y="3992"/>
                        </a:cubicBezTo>
                        <a:cubicBezTo>
                          <a:pt x="6146" y="3992"/>
                          <a:pt x="6254" y="4202"/>
                          <a:pt x="6470" y="4306"/>
                        </a:cubicBezTo>
                        <a:cubicBezTo>
                          <a:pt x="6470" y="4516"/>
                          <a:pt x="7550" y="4202"/>
                          <a:pt x="7334" y="3887"/>
                        </a:cubicBezTo>
                        <a:cubicBezTo>
                          <a:pt x="6686" y="2524"/>
                          <a:pt x="6254" y="3887"/>
                          <a:pt x="6362" y="3677"/>
                        </a:cubicBezTo>
                        <a:close/>
                        <a:moveTo>
                          <a:pt x="3446" y="6613"/>
                        </a:moveTo>
                        <a:cubicBezTo>
                          <a:pt x="3446" y="6613"/>
                          <a:pt x="3446" y="6718"/>
                          <a:pt x="3554" y="6718"/>
                        </a:cubicBezTo>
                        <a:cubicBezTo>
                          <a:pt x="3338" y="6718"/>
                          <a:pt x="3230" y="6823"/>
                          <a:pt x="3230" y="6928"/>
                        </a:cubicBezTo>
                        <a:cubicBezTo>
                          <a:pt x="3338" y="6928"/>
                          <a:pt x="3338" y="7138"/>
                          <a:pt x="3554" y="7242"/>
                        </a:cubicBezTo>
                        <a:cubicBezTo>
                          <a:pt x="3662" y="7557"/>
                          <a:pt x="4742" y="7242"/>
                          <a:pt x="4526" y="6823"/>
                        </a:cubicBezTo>
                        <a:cubicBezTo>
                          <a:pt x="3878" y="5460"/>
                          <a:pt x="3338" y="6823"/>
                          <a:pt x="3446" y="6613"/>
                        </a:cubicBezTo>
                        <a:close/>
                        <a:moveTo>
                          <a:pt x="18026" y="6823"/>
                        </a:moveTo>
                        <a:cubicBezTo>
                          <a:pt x="17378" y="5460"/>
                          <a:pt x="16838" y="6823"/>
                          <a:pt x="16946" y="6613"/>
                        </a:cubicBezTo>
                        <a:cubicBezTo>
                          <a:pt x="16946" y="6613"/>
                          <a:pt x="16946" y="6718"/>
                          <a:pt x="17054" y="6718"/>
                        </a:cubicBezTo>
                        <a:cubicBezTo>
                          <a:pt x="16838" y="6718"/>
                          <a:pt x="16730" y="6823"/>
                          <a:pt x="16730" y="6928"/>
                        </a:cubicBezTo>
                        <a:cubicBezTo>
                          <a:pt x="16838" y="6928"/>
                          <a:pt x="16838" y="7138"/>
                          <a:pt x="17054" y="7242"/>
                        </a:cubicBezTo>
                        <a:cubicBezTo>
                          <a:pt x="17162" y="7557"/>
                          <a:pt x="18242" y="7242"/>
                          <a:pt x="18026" y="6823"/>
                        </a:cubicBezTo>
                        <a:close/>
                        <a:moveTo>
                          <a:pt x="3230" y="13953"/>
                        </a:moveTo>
                        <a:cubicBezTo>
                          <a:pt x="3230" y="13953"/>
                          <a:pt x="3230" y="13953"/>
                          <a:pt x="3230" y="13953"/>
                        </a:cubicBezTo>
                        <a:cubicBezTo>
                          <a:pt x="3014" y="13953"/>
                          <a:pt x="2906" y="14058"/>
                          <a:pt x="3014" y="14163"/>
                        </a:cubicBezTo>
                        <a:cubicBezTo>
                          <a:pt x="3014" y="14163"/>
                          <a:pt x="3014" y="14372"/>
                          <a:pt x="3338" y="14477"/>
                        </a:cubicBezTo>
                        <a:cubicBezTo>
                          <a:pt x="3338" y="14792"/>
                          <a:pt x="4418" y="14477"/>
                          <a:pt x="4202" y="14058"/>
                        </a:cubicBezTo>
                        <a:cubicBezTo>
                          <a:pt x="3554" y="12695"/>
                          <a:pt x="3014" y="14058"/>
                          <a:pt x="3230" y="13953"/>
                        </a:cubicBezTo>
                        <a:close/>
                        <a:moveTo>
                          <a:pt x="6146" y="16994"/>
                        </a:moveTo>
                        <a:cubicBezTo>
                          <a:pt x="6146" y="16994"/>
                          <a:pt x="6146" y="16994"/>
                          <a:pt x="6146" y="16994"/>
                        </a:cubicBezTo>
                        <a:cubicBezTo>
                          <a:pt x="6038" y="16994"/>
                          <a:pt x="5930" y="17099"/>
                          <a:pt x="5930" y="17204"/>
                        </a:cubicBezTo>
                        <a:cubicBezTo>
                          <a:pt x="5930" y="17204"/>
                          <a:pt x="6038" y="17413"/>
                          <a:pt x="6254" y="17518"/>
                        </a:cubicBezTo>
                        <a:cubicBezTo>
                          <a:pt x="6362" y="17833"/>
                          <a:pt x="7334" y="17518"/>
                          <a:pt x="7226" y="17099"/>
                        </a:cubicBezTo>
                        <a:cubicBezTo>
                          <a:pt x="6470" y="15736"/>
                          <a:pt x="6038" y="17099"/>
                          <a:pt x="6146" y="16994"/>
                        </a:cubicBezTo>
                        <a:close/>
                        <a:moveTo>
                          <a:pt x="10466" y="3677"/>
                        </a:moveTo>
                        <a:cubicBezTo>
                          <a:pt x="10574" y="3677"/>
                          <a:pt x="10790" y="3782"/>
                          <a:pt x="10790" y="3677"/>
                        </a:cubicBezTo>
                        <a:cubicBezTo>
                          <a:pt x="10790" y="3677"/>
                          <a:pt x="11222" y="1790"/>
                          <a:pt x="11006" y="1790"/>
                        </a:cubicBezTo>
                        <a:cubicBezTo>
                          <a:pt x="10790" y="1685"/>
                          <a:pt x="10250" y="1580"/>
                          <a:pt x="10250" y="1790"/>
                        </a:cubicBezTo>
                        <a:cubicBezTo>
                          <a:pt x="10142" y="1895"/>
                          <a:pt x="10250" y="3572"/>
                          <a:pt x="10466" y="3677"/>
                        </a:cubicBezTo>
                        <a:close/>
                        <a:moveTo>
                          <a:pt x="4094" y="10598"/>
                        </a:moveTo>
                        <a:cubicBezTo>
                          <a:pt x="4094" y="10388"/>
                          <a:pt x="4202" y="10283"/>
                          <a:pt x="4094" y="10283"/>
                        </a:cubicBezTo>
                        <a:cubicBezTo>
                          <a:pt x="4094" y="10283"/>
                          <a:pt x="2150" y="9759"/>
                          <a:pt x="2150" y="10073"/>
                        </a:cubicBezTo>
                        <a:cubicBezTo>
                          <a:pt x="2042" y="10283"/>
                          <a:pt x="1934" y="10703"/>
                          <a:pt x="2150" y="10807"/>
                        </a:cubicBezTo>
                        <a:cubicBezTo>
                          <a:pt x="2258" y="10912"/>
                          <a:pt x="3986" y="10807"/>
                          <a:pt x="4094" y="10598"/>
                        </a:cubicBezTo>
                        <a:close/>
                        <a:moveTo>
                          <a:pt x="19538" y="9969"/>
                        </a:moveTo>
                        <a:cubicBezTo>
                          <a:pt x="19430" y="9969"/>
                          <a:pt x="17702" y="9969"/>
                          <a:pt x="17594" y="10178"/>
                        </a:cubicBezTo>
                        <a:cubicBezTo>
                          <a:pt x="17594" y="10388"/>
                          <a:pt x="17486" y="10598"/>
                          <a:pt x="17594" y="10598"/>
                        </a:cubicBezTo>
                        <a:cubicBezTo>
                          <a:pt x="17594" y="10598"/>
                          <a:pt x="19538" y="11017"/>
                          <a:pt x="19538" y="10807"/>
                        </a:cubicBezTo>
                        <a:cubicBezTo>
                          <a:pt x="19646" y="10493"/>
                          <a:pt x="19754" y="10073"/>
                          <a:pt x="19538" y="9969"/>
                        </a:cubicBezTo>
                        <a:close/>
                        <a:moveTo>
                          <a:pt x="10790" y="17204"/>
                        </a:moveTo>
                        <a:cubicBezTo>
                          <a:pt x="10682" y="17204"/>
                          <a:pt x="10466" y="17204"/>
                          <a:pt x="10466" y="17204"/>
                        </a:cubicBezTo>
                        <a:cubicBezTo>
                          <a:pt x="10466" y="17204"/>
                          <a:pt x="10034" y="19091"/>
                          <a:pt x="10250" y="19196"/>
                        </a:cubicBezTo>
                        <a:cubicBezTo>
                          <a:pt x="10466" y="19196"/>
                          <a:pt x="11006" y="19301"/>
                          <a:pt x="11006" y="19196"/>
                        </a:cubicBezTo>
                        <a:cubicBezTo>
                          <a:pt x="11114" y="18986"/>
                          <a:pt x="11006" y="17308"/>
                          <a:pt x="10790" y="17204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/>
                    <a:endParaRPr lang="en-US" dirty="0"/>
                  </a:p>
                </p:txBody>
              </p:sp>
              <p:sp>
                <p:nvSpPr>
                  <p:cNvPr id="17" name="Shape 692"/>
                  <p:cNvSpPr/>
                  <p:nvPr/>
                </p:nvSpPr>
                <p:spPr>
                  <a:xfrm rot="18989498">
                    <a:off x="308138" y="212180"/>
                    <a:ext cx="248346" cy="100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945" h="21001" extrusionOk="0">
                        <a:moveTo>
                          <a:pt x="20345" y="146"/>
                        </a:moveTo>
                        <a:cubicBezTo>
                          <a:pt x="20345" y="146"/>
                          <a:pt x="545" y="9829"/>
                          <a:pt x="245" y="12808"/>
                        </a:cubicBezTo>
                        <a:cubicBezTo>
                          <a:pt x="-55" y="15787"/>
                          <a:pt x="-355" y="21001"/>
                          <a:pt x="1145" y="21001"/>
                        </a:cubicBezTo>
                        <a:cubicBezTo>
                          <a:pt x="2945" y="20256"/>
                          <a:pt x="20345" y="6849"/>
                          <a:pt x="20645" y="3870"/>
                        </a:cubicBezTo>
                        <a:cubicBezTo>
                          <a:pt x="20945" y="1635"/>
                          <a:pt x="21245" y="-599"/>
                          <a:pt x="20345" y="146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/>
                    <a:endParaRPr lang="en-US" dirty="0"/>
                  </a:p>
                </p:txBody>
              </p:sp>
              <p:sp>
                <p:nvSpPr>
                  <p:cNvPr id="18" name="Shape 693"/>
                  <p:cNvSpPr/>
                  <p:nvPr/>
                </p:nvSpPr>
                <p:spPr>
                  <a:xfrm rot="14400000">
                    <a:off x="264804" y="286457"/>
                    <a:ext cx="75282" cy="21138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774" h="21043" extrusionOk="0">
                        <a:moveTo>
                          <a:pt x="20774" y="17406"/>
                        </a:moveTo>
                        <a:cubicBezTo>
                          <a:pt x="19792" y="16344"/>
                          <a:pt x="17829" y="15990"/>
                          <a:pt x="16847" y="15281"/>
                        </a:cubicBezTo>
                        <a:cubicBezTo>
                          <a:pt x="16847" y="10324"/>
                          <a:pt x="13901" y="409"/>
                          <a:pt x="13901" y="409"/>
                        </a:cubicBezTo>
                        <a:cubicBezTo>
                          <a:pt x="13901" y="-299"/>
                          <a:pt x="11938" y="55"/>
                          <a:pt x="8992" y="409"/>
                        </a:cubicBezTo>
                        <a:cubicBezTo>
                          <a:pt x="6047" y="763"/>
                          <a:pt x="4083" y="11032"/>
                          <a:pt x="4083" y="15990"/>
                        </a:cubicBezTo>
                        <a:cubicBezTo>
                          <a:pt x="3101" y="16344"/>
                          <a:pt x="-826" y="15990"/>
                          <a:pt x="156" y="18468"/>
                        </a:cubicBezTo>
                        <a:cubicBezTo>
                          <a:pt x="156" y="18822"/>
                          <a:pt x="1138" y="19531"/>
                          <a:pt x="5065" y="20239"/>
                        </a:cubicBezTo>
                        <a:cubicBezTo>
                          <a:pt x="7029" y="20593"/>
                          <a:pt x="8992" y="21301"/>
                          <a:pt x="13901" y="20947"/>
                        </a:cubicBezTo>
                        <a:cubicBezTo>
                          <a:pt x="18810" y="20239"/>
                          <a:pt x="20774" y="18468"/>
                          <a:pt x="20774" y="17406"/>
                        </a:cubicBezTo>
                        <a:close/>
                      </a:path>
                    </a:pathLst>
                  </a:custGeom>
                  <a:solidFill>
                    <a:srgbClr val="6D6E7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/>
                    <a:endParaRPr lang="en-US" dirty="0"/>
                  </a:p>
                </p:txBody>
              </p:sp>
            </p:grpSp>
          </p:grpSp>
          <p:sp>
            <p:nvSpPr>
              <p:cNvPr id="13" name="Shape 696"/>
              <p:cNvSpPr/>
              <p:nvPr/>
            </p:nvSpPr>
            <p:spPr>
              <a:xfrm>
                <a:off x="380999" y="1084713"/>
                <a:ext cx="2226159" cy="1633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49" h="20383" extrusionOk="0">
                    <a:moveTo>
                      <a:pt x="18809" y="0"/>
                    </a:moveTo>
                    <a:cubicBezTo>
                      <a:pt x="18475" y="0"/>
                      <a:pt x="18475" y="0"/>
                      <a:pt x="18475" y="0"/>
                    </a:cubicBezTo>
                    <a:cubicBezTo>
                      <a:pt x="17135" y="0"/>
                      <a:pt x="17135" y="0"/>
                      <a:pt x="17135" y="0"/>
                    </a:cubicBezTo>
                    <a:cubicBezTo>
                      <a:pt x="10326" y="0"/>
                      <a:pt x="5247" y="0"/>
                      <a:pt x="3740" y="0"/>
                    </a:cubicBezTo>
                    <a:cubicBezTo>
                      <a:pt x="-2344" y="56"/>
                      <a:pt x="1228" y="278"/>
                      <a:pt x="3740" y="390"/>
                    </a:cubicBezTo>
                    <a:cubicBezTo>
                      <a:pt x="4354" y="445"/>
                      <a:pt x="9154" y="445"/>
                      <a:pt x="15963" y="445"/>
                    </a:cubicBezTo>
                    <a:cubicBezTo>
                      <a:pt x="16800" y="445"/>
                      <a:pt x="17693" y="445"/>
                      <a:pt x="18586" y="445"/>
                    </a:cubicBezTo>
                    <a:cubicBezTo>
                      <a:pt x="18586" y="445"/>
                      <a:pt x="18586" y="445"/>
                      <a:pt x="18586" y="445"/>
                    </a:cubicBezTo>
                    <a:cubicBezTo>
                      <a:pt x="18586" y="668"/>
                      <a:pt x="18586" y="668"/>
                      <a:pt x="18586" y="668"/>
                    </a:cubicBezTo>
                    <a:cubicBezTo>
                      <a:pt x="18586" y="1392"/>
                      <a:pt x="18586" y="1392"/>
                      <a:pt x="18586" y="1392"/>
                    </a:cubicBezTo>
                    <a:cubicBezTo>
                      <a:pt x="18586" y="2784"/>
                      <a:pt x="18586" y="2784"/>
                      <a:pt x="18586" y="2784"/>
                    </a:cubicBezTo>
                    <a:cubicBezTo>
                      <a:pt x="18586" y="4732"/>
                      <a:pt x="18586" y="6736"/>
                      <a:pt x="18586" y="8796"/>
                    </a:cubicBezTo>
                    <a:cubicBezTo>
                      <a:pt x="18586" y="10856"/>
                      <a:pt x="18642" y="13027"/>
                      <a:pt x="18642" y="15142"/>
                    </a:cubicBezTo>
                    <a:cubicBezTo>
                      <a:pt x="18642" y="18427"/>
                      <a:pt x="18642" y="18427"/>
                      <a:pt x="18642" y="18427"/>
                    </a:cubicBezTo>
                    <a:cubicBezTo>
                      <a:pt x="18642" y="20041"/>
                      <a:pt x="18642" y="20041"/>
                      <a:pt x="18642" y="20041"/>
                    </a:cubicBezTo>
                    <a:cubicBezTo>
                      <a:pt x="18586" y="19874"/>
                      <a:pt x="17693" y="20041"/>
                      <a:pt x="17247" y="19986"/>
                    </a:cubicBezTo>
                    <a:cubicBezTo>
                      <a:pt x="12893" y="19986"/>
                      <a:pt x="8484" y="19986"/>
                      <a:pt x="4409" y="19986"/>
                    </a:cubicBezTo>
                    <a:cubicBezTo>
                      <a:pt x="3405" y="19986"/>
                      <a:pt x="2400" y="19986"/>
                      <a:pt x="1451" y="19986"/>
                    </a:cubicBezTo>
                    <a:cubicBezTo>
                      <a:pt x="726" y="19986"/>
                      <a:pt x="726" y="19986"/>
                      <a:pt x="726" y="19986"/>
                    </a:cubicBezTo>
                    <a:cubicBezTo>
                      <a:pt x="335" y="19986"/>
                      <a:pt x="335" y="19986"/>
                      <a:pt x="335" y="19986"/>
                    </a:cubicBezTo>
                    <a:cubicBezTo>
                      <a:pt x="335" y="20041"/>
                      <a:pt x="335" y="20041"/>
                      <a:pt x="279" y="20041"/>
                    </a:cubicBezTo>
                    <a:cubicBezTo>
                      <a:pt x="279" y="19986"/>
                      <a:pt x="279" y="19986"/>
                      <a:pt x="279" y="19986"/>
                    </a:cubicBezTo>
                    <a:cubicBezTo>
                      <a:pt x="279" y="18538"/>
                      <a:pt x="279" y="18538"/>
                      <a:pt x="279" y="18538"/>
                    </a:cubicBezTo>
                    <a:cubicBezTo>
                      <a:pt x="279" y="16701"/>
                      <a:pt x="279" y="14920"/>
                      <a:pt x="279" y="13305"/>
                    </a:cubicBezTo>
                    <a:cubicBezTo>
                      <a:pt x="279" y="6847"/>
                      <a:pt x="223" y="2561"/>
                      <a:pt x="223" y="2561"/>
                    </a:cubicBezTo>
                    <a:cubicBezTo>
                      <a:pt x="223" y="-1002"/>
                      <a:pt x="168" y="557"/>
                      <a:pt x="56" y="2561"/>
                    </a:cubicBezTo>
                    <a:cubicBezTo>
                      <a:pt x="56" y="3062"/>
                      <a:pt x="0" y="7349"/>
                      <a:pt x="0" y="13695"/>
                    </a:cubicBezTo>
                    <a:cubicBezTo>
                      <a:pt x="0" y="15254"/>
                      <a:pt x="0" y="16924"/>
                      <a:pt x="0" y="18705"/>
                    </a:cubicBezTo>
                    <a:cubicBezTo>
                      <a:pt x="0" y="20097"/>
                      <a:pt x="0" y="20097"/>
                      <a:pt x="0" y="20097"/>
                    </a:cubicBezTo>
                    <a:cubicBezTo>
                      <a:pt x="670" y="20542"/>
                      <a:pt x="1005" y="20208"/>
                      <a:pt x="1507" y="20320"/>
                    </a:cubicBezTo>
                    <a:cubicBezTo>
                      <a:pt x="2456" y="20320"/>
                      <a:pt x="3405" y="20320"/>
                      <a:pt x="4409" y="20320"/>
                    </a:cubicBezTo>
                    <a:cubicBezTo>
                      <a:pt x="8316" y="20320"/>
                      <a:pt x="12447" y="20320"/>
                      <a:pt x="16689" y="20375"/>
                    </a:cubicBezTo>
                    <a:cubicBezTo>
                      <a:pt x="18251" y="20375"/>
                      <a:pt x="18251" y="20375"/>
                      <a:pt x="18251" y="20375"/>
                    </a:cubicBezTo>
                    <a:cubicBezTo>
                      <a:pt x="18642" y="20375"/>
                      <a:pt x="18642" y="20375"/>
                      <a:pt x="18642" y="20375"/>
                    </a:cubicBezTo>
                    <a:cubicBezTo>
                      <a:pt x="18809" y="20264"/>
                      <a:pt x="18642" y="20598"/>
                      <a:pt x="19033" y="20097"/>
                    </a:cubicBezTo>
                    <a:cubicBezTo>
                      <a:pt x="19033" y="19930"/>
                      <a:pt x="19033" y="19930"/>
                      <a:pt x="19033" y="19930"/>
                    </a:cubicBezTo>
                    <a:cubicBezTo>
                      <a:pt x="19033" y="19151"/>
                      <a:pt x="19033" y="19151"/>
                      <a:pt x="19033" y="19151"/>
                    </a:cubicBezTo>
                    <a:cubicBezTo>
                      <a:pt x="19033" y="15977"/>
                      <a:pt x="19033" y="15977"/>
                      <a:pt x="19033" y="15977"/>
                    </a:cubicBezTo>
                    <a:cubicBezTo>
                      <a:pt x="19033" y="13918"/>
                      <a:pt x="19033" y="11858"/>
                      <a:pt x="19033" y="9798"/>
                    </a:cubicBezTo>
                    <a:cubicBezTo>
                      <a:pt x="19033" y="7794"/>
                      <a:pt x="19033" y="5845"/>
                      <a:pt x="19033" y="3953"/>
                    </a:cubicBezTo>
                    <a:cubicBezTo>
                      <a:pt x="19033" y="3006"/>
                      <a:pt x="19033" y="2116"/>
                      <a:pt x="19033" y="1169"/>
                    </a:cubicBezTo>
                    <a:cubicBezTo>
                      <a:pt x="19033" y="501"/>
                      <a:pt x="19033" y="501"/>
                      <a:pt x="19033" y="501"/>
                    </a:cubicBezTo>
                    <a:cubicBezTo>
                      <a:pt x="18921" y="334"/>
                      <a:pt x="19256" y="501"/>
                      <a:pt x="1880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 algn="ctr">
                  <a:defRPr b="1"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Quindi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20</a:t>
            </a:fld>
            <a:endParaRPr lang="it-IT"/>
          </a:p>
        </p:txBody>
      </p:sp>
      <p:grpSp>
        <p:nvGrpSpPr>
          <p:cNvPr id="5" name="Grupa 249"/>
          <p:cNvGrpSpPr/>
          <p:nvPr/>
        </p:nvGrpSpPr>
        <p:grpSpPr>
          <a:xfrm flipH="1">
            <a:off x="5900369" y="3565484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7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CasellaDiTesto 20"/>
          <p:cNvSpPr txBox="1"/>
          <p:nvPr/>
        </p:nvSpPr>
        <p:spPr>
          <a:xfrm>
            <a:off x="7933795" y="1285068"/>
            <a:ext cx="1625188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PAZIENTARE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720227" y="2468037"/>
            <a:ext cx="1390124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SHU-HA-RI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3501936" y="1299575"/>
            <a:ext cx="1612493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OSSERVARE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1195199" y="2728539"/>
            <a:ext cx="3219728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FARE UN PASSO INDIETRO</a:t>
            </a:r>
          </a:p>
        </p:txBody>
      </p:sp>
      <p:sp>
        <p:nvSpPr>
          <p:cNvPr id="46" name="Freeform 8"/>
          <p:cNvSpPr>
            <a:spLocks/>
          </p:cNvSpPr>
          <p:nvPr/>
        </p:nvSpPr>
        <p:spPr bwMode="auto">
          <a:xfrm rot="18449646">
            <a:off x="5829901" y="2954274"/>
            <a:ext cx="76011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 rot="20119203">
            <a:off x="6156910" y="2491175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 rot="1480797" flipH="1">
            <a:off x="6879263" y="2491174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Freeform 8"/>
          <p:cNvSpPr>
            <a:spLocks/>
          </p:cNvSpPr>
          <p:nvPr/>
        </p:nvSpPr>
        <p:spPr bwMode="auto">
          <a:xfrm rot="3150354" flipH="1">
            <a:off x="7356754" y="3155068"/>
            <a:ext cx="53783" cy="77592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0" name="Grupa 122"/>
          <p:cNvGrpSpPr/>
          <p:nvPr/>
        </p:nvGrpSpPr>
        <p:grpSpPr>
          <a:xfrm>
            <a:off x="4505655" y="2468037"/>
            <a:ext cx="943085" cy="1087370"/>
            <a:chOff x="7161213" y="1992313"/>
            <a:chExt cx="1431925" cy="1651000"/>
          </a:xfrm>
        </p:grpSpPr>
        <p:sp>
          <p:nvSpPr>
            <p:cNvPr id="51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52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53" name="Grupa 122"/>
          <p:cNvGrpSpPr/>
          <p:nvPr/>
        </p:nvGrpSpPr>
        <p:grpSpPr>
          <a:xfrm>
            <a:off x="5236684" y="1310317"/>
            <a:ext cx="943085" cy="1087370"/>
            <a:chOff x="7161213" y="1992313"/>
            <a:chExt cx="1431925" cy="1651000"/>
          </a:xfrm>
        </p:grpSpPr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55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56" name="Grupa 122"/>
          <p:cNvGrpSpPr/>
          <p:nvPr/>
        </p:nvGrpSpPr>
        <p:grpSpPr>
          <a:xfrm>
            <a:off x="6984994" y="1280412"/>
            <a:ext cx="943085" cy="1087370"/>
            <a:chOff x="7161213" y="1992313"/>
            <a:chExt cx="1431925" cy="1651000"/>
          </a:xfrm>
        </p:grpSpPr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58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59" name="Grupa 122"/>
          <p:cNvGrpSpPr/>
          <p:nvPr/>
        </p:nvGrpSpPr>
        <p:grpSpPr>
          <a:xfrm>
            <a:off x="7708515" y="2455658"/>
            <a:ext cx="943085" cy="1087370"/>
            <a:chOff x="7161213" y="1992313"/>
            <a:chExt cx="1431925" cy="1651000"/>
          </a:xfrm>
        </p:grpSpPr>
        <p:sp>
          <p:nvSpPr>
            <p:cNvPr id="60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84366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Project Manager vs Product </a:t>
            </a:r>
            <a:r>
              <a:rPr lang="it-IT" dirty="0" err="1"/>
              <a:t>Owner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210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Project Manager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Scope fisso, risorse e time variabili </a:t>
            </a:r>
          </a:p>
          <a:p>
            <a:endParaRPr lang="it-IT" sz="1600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2057913" y="1879774"/>
            <a:ext cx="3126651" cy="1013626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7153788" y="1884749"/>
            <a:ext cx="3126651" cy="1013626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7" name="Group 1451"/>
          <p:cNvGrpSpPr/>
          <p:nvPr/>
        </p:nvGrpSpPr>
        <p:grpSpPr>
          <a:xfrm>
            <a:off x="4627173" y="2832530"/>
            <a:ext cx="2970344" cy="2559958"/>
            <a:chOff x="188604" y="160857"/>
            <a:chExt cx="2970344" cy="2559956"/>
          </a:xfrm>
        </p:grpSpPr>
        <p:sp>
          <p:nvSpPr>
            <p:cNvPr id="8" name="Shape 1445"/>
            <p:cNvSpPr/>
            <p:nvPr/>
          </p:nvSpPr>
          <p:spPr>
            <a:xfrm rot="19977733">
              <a:off x="2196058" y="160857"/>
              <a:ext cx="962890" cy="10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9" h="21393" extrusionOk="0">
                  <a:moveTo>
                    <a:pt x="2590" y="6654"/>
                  </a:moveTo>
                  <a:cubicBezTo>
                    <a:pt x="3172" y="6654"/>
                    <a:pt x="4501" y="6737"/>
                    <a:pt x="6246" y="6820"/>
                  </a:cubicBezTo>
                  <a:cubicBezTo>
                    <a:pt x="7160" y="6903"/>
                    <a:pt x="8157" y="6903"/>
                    <a:pt x="9320" y="6987"/>
                  </a:cubicBezTo>
                  <a:cubicBezTo>
                    <a:pt x="10150" y="6987"/>
                    <a:pt x="10150" y="6987"/>
                    <a:pt x="10150" y="6987"/>
                  </a:cubicBezTo>
                  <a:cubicBezTo>
                    <a:pt x="10317" y="6987"/>
                    <a:pt x="10317" y="6987"/>
                    <a:pt x="10317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1480" y="5990"/>
                    <a:pt x="10732" y="6737"/>
                    <a:pt x="10981" y="6488"/>
                  </a:cubicBezTo>
                  <a:cubicBezTo>
                    <a:pt x="10981" y="6239"/>
                    <a:pt x="10981" y="6239"/>
                    <a:pt x="10981" y="6239"/>
                  </a:cubicBezTo>
                  <a:cubicBezTo>
                    <a:pt x="10981" y="5823"/>
                    <a:pt x="10981" y="5823"/>
                    <a:pt x="10981" y="5823"/>
                  </a:cubicBezTo>
                  <a:cubicBezTo>
                    <a:pt x="10981" y="5159"/>
                    <a:pt x="11064" y="4577"/>
                    <a:pt x="11064" y="3913"/>
                  </a:cubicBezTo>
                  <a:cubicBezTo>
                    <a:pt x="11064" y="3248"/>
                    <a:pt x="11064" y="2500"/>
                    <a:pt x="11147" y="1836"/>
                  </a:cubicBezTo>
                  <a:cubicBezTo>
                    <a:pt x="11147" y="1836"/>
                    <a:pt x="11147" y="1836"/>
                    <a:pt x="11147" y="1836"/>
                  </a:cubicBezTo>
                  <a:cubicBezTo>
                    <a:pt x="11812" y="2750"/>
                    <a:pt x="12560" y="3747"/>
                    <a:pt x="13307" y="4743"/>
                  </a:cubicBezTo>
                  <a:cubicBezTo>
                    <a:pt x="14221" y="5990"/>
                    <a:pt x="15218" y="7319"/>
                    <a:pt x="16215" y="8565"/>
                  </a:cubicBezTo>
                  <a:cubicBezTo>
                    <a:pt x="17627" y="10559"/>
                    <a:pt x="17627" y="10559"/>
                    <a:pt x="17627" y="10559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126" y="11805"/>
                    <a:pt x="18126" y="11805"/>
                    <a:pt x="18126" y="11805"/>
                  </a:cubicBezTo>
                  <a:cubicBezTo>
                    <a:pt x="15966" y="14214"/>
                    <a:pt x="13723" y="16623"/>
                    <a:pt x="11646" y="18867"/>
                  </a:cubicBezTo>
                  <a:cubicBezTo>
                    <a:pt x="10649" y="19947"/>
                    <a:pt x="10649" y="19947"/>
                    <a:pt x="10649" y="19947"/>
                  </a:cubicBezTo>
                  <a:cubicBezTo>
                    <a:pt x="10732" y="19365"/>
                    <a:pt x="10732" y="19365"/>
                    <a:pt x="10732" y="19365"/>
                  </a:cubicBezTo>
                  <a:cubicBezTo>
                    <a:pt x="10732" y="18036"/>
                    <a:pt x="10815" y="16707"/>
                    <a:pt x="10815" y="15460"/>
                  </a:cubicBezTo>
                  <a:cubicBezTo>
                    <a:pt x="10815" y="15045"/>
                    <a:pt x="10815" y="15045"/>
                    <a:pt x="10815" y="15045"/>
                  </a:cubicBezTo>
                  <a:cubicBezTo>
                    <a:pt x="10815" y="14796"/>
                    <a:pt x="10815" y="14796"/>
                    <a:pt x="10815" y="14796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9984" y="13882"/>
                    <a:pt x="10566" y="14463"/>
                    <a:pt x="10400" y="14297"/>
                  </a:cubicBezTo>
                  <a:cubicBezTo>
                    <a:pt x="10400" y="14297"/>
                    <a:pt x="10400" y="14297"/>
                    <a:pt x="10400" y="14297"/>
                  </a:cubicBezTo>
                  <a:cubicBezTo>
                    <a:pt x="10233" y="14297"/>
                    <a:pt x="10233" y="14297"/>
                    <a:pt x="10233" y="14297"/>
                  </a:cubicBezTo>
                  <a:cubicBezTo>
                    <a:pt x="9403" y="14380"/>
                    <a:pt x="9403" y="14380"/>
                    <a:pt x="9403" y="14380"/>
                  </a:cubicBezTo>
                  <a:cubicBezTo>
                    <a:pt x="8821" y="14380"/>
                    <a:pt x="8323" y="14463"/>
                    <a:pt x="7824" y="14463"/>
                  </a:cubicBezTo>
                  <a:cubicBezTo>
                    <a:pt x="6827" y="14547"/>
                    <a:pt x="5913" y="14630"/>
                    <a:pt x="5166" y="14713"/>
                  </a:cubicBezTo>
                  <a:cubicBezTo>
                    <a:pt x="3670" y="14796"/>
                    <a:pt x="2757" y="14962"/>
                    <a:pt x="2507" y="14962"/>
                  </a:cubicBezTo>
                  <a:cubicBezTo>
                    <a:pt x="1012" y="15294"/>
                    <a:pt x="-151" y="15627"/>
                    <a:pt x="2590" y="15460"/>
                  </a:cubicBezTo>
                  <a:cubicBezTo>
                    <a:pt x="2590" y="15460"/>
                    <a:pt x="3421" y="15377"/>
                    <a:pt x="4833" y="15294"/>
                  </a:cubicBezTo>
                  <a:cubicBezTo>
                    <a:pt x="5581" y="15211"/>
                    <a:pt x="6495" y="15211"/>
                    <a:pt x="7492" y="15128"/>
                  </a:cubicBezTo>
                  <a:cubicBezTo>
                    <a:pt x="7990" y="15128"/>
                    <a:pt x="8572" y="15045"/>
                    <a:pt x="9153" y="15045"/>
                  </a:cubicBezTo>
                  <a:cubicBezTo>
                    <a:pt x="9984" y="14962"/>
                    <a:pt x="9984" y="14962"/>
                    <a:pt x="9984" y="14962"/>
                  </a:cubicBezTo>
                  <a:cubicBezTo>
                    <a:pt x="9984" y="14962"/>
                    <a:pt x="10067" y="14962"/>
                    <a:pt x="10150" y="14962"/>
                  </a:cubicBezTo>
                  <a:cubicBezTo>
                    <a:pt x="10150" y="15128"/>
                    <a:pt x="10150" y="15128"/>
                    <a:pt x="10150" y="15128"/>
                  </a:cubicBezTo>
                  <a:cubicBezTo>
                    <a:pt x="10067" y="16457"/>
                    <a:pt x="9984" y="17787"/>
                    <a:pt x="9984" y="19199"/>
                  </a:cubicBezTo>
                  <a:cubicBezTo>
                    <a:pt x="9901" y="20362"/>
                    <a:pt x="9901" y="20362"/>
                    <a:pt x="9901" y="20362"/>
                  </a:cubicBezTo>
                  <a:cubicBezTo>
                    <a:pt x="9901" y="20777"/>
                    <a:pt x="9901" y="20777"/>
                    <a:pt x="9901" y="20777"/>
                  </a:cubicBezTo>
                  <a:cubicBezTo>
                    <a:pt x="9818" y="20777"/>
                    <a:pt x="9735" y="20777"/>
                    <a:pt x="9901" y="20777"/>
                  </a:cubicBezTo>
                  <a:cubicBezTo>
                    <a:pt x="9901" y="20860"/>
                    <a:pt x="9901" y="20860"/>
                    <a:pt x="9901" y="20860"/>
                  </a:cubicBezTo>
                  <a:cubicBezTo>
                    <a:pt x="9901" y="21027"/>
                    <a:pt x="9901" y="21027"/>
                    <a:pt x="9901" y="21027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735" y="21027"/>
                    <a:pt x="10981" y="21525"/>
                    <a:pt x="10483" y="21359"/>
                  </a:cubicBezTo>
                  <a:cubicBezTo>
                    <a:pt x="10483" y="21276"/>
                    <a:pt x="10483" y="21276"/>
                    <a:pt x="10483" y="21276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732" y="21027"/>
                    <a:pt x="10732" y="21027"/>
                    <a:pt x="10732" y="21027"/>
                  </a:cubicBezTo>
                  <a:cubicBezTo>
                    <a:pt x="12310" y="19365"/>
                    <a:pt x="12310" y="19365"/>
                    <a:pt x="12310" y="19365"/>
                  </a:cubicBezTo>
                  <a:cubicBezTo>
                    <a:pt x="14470" y="17039"/>
                    <a:pt x="16797" y="14630"/>
                    <a:pt x="19123" y="12137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971"/>
                    <a:pt x="19455" y="10808"/>
                    <a:pt x="19372" y="11307"/>
                  </a:cubicBezTo>
                  <a:cubicBezTo>
                    <a:pt x="19372" y="11307"/>
                    <a:pt x="19372" y="11307"/>
                    <a:pt x="19372" y="11307"/>
                  </a:cubicBezTo>
                  <a:cubicBezTo>
                    <a:pt x="19372" y="11223"/>
                    <a:pt x="19372" y="11223"/>
                    <a:pt x="19372" y="11223"/>
                  </a:cubicBezTo>
                  <a:cubicBezTo>
                    <a:pt x="19206" y="11057"/>
                    <a:pt x="19206" y="11057"/>
                    <a:pt x="19206" y="11057"/>
                  </a:cubicBezTo>
                  <a:cubicBezTo>
                    <a:pt x="18873" y="10559"/>
                    <a:pt x="18873" y="10559"/>
                    <a:pt x="18873" y="10559"/>
                  </a:cubicBezTo>
                  <a:cubicBezTo>
                    <a:pt x="18126" y="9562"/>
                    <a:pt x="18126" y="9562"/>
                    <a:pt x="18126" y="9562"/>
                  </a:cubicBezTo>
                  <a:cubicBezTo>
                    <a:pt x="16630" y="7485"/>
                    <a:pt x="16630" y="7485"/>
                    <a:pt x="16630" y="7485"/>
                  </a:cubicBezTo>
                  <a:cubicBezTo>
                    <a:pt x="15633" y="6156"/>
                    <a:pt x="14637" y="4827"/>
                    <a:pt x="13640" y="3497"/>
                  </a:cubicBezTo>
                  <a:cubicBezTo>
                    <a:pt x="12227" y="1587"/>
                    <a:pt x="12227" y="1587"/>
                    <a:pt x="12227" y="1587"/>
                  </a:cubicBezTo>
                  <a:cubicBezTo>
                    <a:pt x="11563" y="673"/>
                    <a:pt x="11563" y="673"/>
                    <a:pt x="11563" y="673"/>
                  </a:cubicBezTo>
                  <a:cubicBezTo>
                    <a:pt x="11230" y="174"/>
                    <a:pt x="11230" y="174"/>
                    <a:pt x="11230" y="174"/>
                  </a:cubicBezTo>
                  <a:cubicBezTo>
                    <a:pt x="11147" y="91"/>
                    <a:pt x="11147" y="91"/>
                    <a:pt x="11147" y="91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230" y="-75"/>
                    <a:pt x="9320" y="507"/>
                    <a:pt x="10150" y="257"/>
                  </a:cubicBezTo>
                  <a:cubicBezTo>
                    <a:pt x="10150" y="590"/>
                    <a:pt x="10150" y="590"/>
                    <a:pt x="10150" y="590"/>
                  </a:cubicBezTo>
                  <a:cubicBezTo>
                    <a:pt x="10150" y="590"/>
                    <a:pt x="10150" y="590"/>
                    <a:pt x="10150" y="673"/>
                  </a:cubicBezTo>
                  <a:cubicBezTo>
                    <a:pt x="9984" y="673"/>
                    <a:pt x="9984" y="673"/>
                    <a:pt x="10150" y="673"/>
                  </a:cubicBezTo>
                  <a:cubicBezTo>
                    <a:pt x="10067" y="2085"/>
                    <a:pt x="9984" y="3497"/>
                    <a:pt x="9984" y="4827"/>
                  </a:cubicBezTo>
                  <a:cubicBezTo>
                    <a:pt x="9901" y="5740"/>
                    <a:pt x="9901" y="5740"/>
                    <a:pt x="9901" y="5740"/>
                  </a:cubicBezTo>
                  <a:cubicBezTo>
                    <a:pt x="9901" y="5907"/>
                    <a:pt x="9901" y="5907"/>
                    <a:pt x="9901" y="5907"/>
                  </a:cubicBezTo>
                  <a:cubicBezTo>
                    <a:pt x="9403" y="5907"/>
                    <a:pt x="8904" y="5907"/>
                    <a:pt x="8489" y="5823"/>
                  </a:cubicBezTo>
                  <a:cubicBezTo>
                    <a:pt x="7409" y="5823"/>
                    <a:pt x="6412" y="5740"/>
                    <a:pt x="5581" y="5740"/>
                  </a:cubicBezTo>
                  <a:cubicBezTo>
                    <a:pt x="3920" y="5657"/>
                    <a:pt x="2923" y="5657"/>
                    <a:pt x="2673" y="5740"/>
                  </a:cubicBezTo>
                  <a:cubicBezTo>
                    <a:pt x="680" y="5907"/>
                    <a:pt x="-2145" y="6405"/>
                    <a:pt x="2590" y="665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9" name="Shape 1446"/>
            <p:cNvSpPr/>
            <p:nvPr/>
          </p:nvSpPr>
          <p:spPr>
            <a:xfrm rot="1622267" flipH="1">
              <a:off x="188604" y="160857"/>
              <a:ext cx="962891" cy="10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9" h="21393" extrusionOk="0">
                  <a:moveTo>
                    <a:pt x="2590" y="6654"/>
                  </a:moveTo>
                  <a:cubicBezTo>
                    <a:pt x="3172" y="6654"/>
                    <a:pt x="4501" y="6737"/>
                    <a:pt x="6246" y="6820"/>
                  </a:cubicBezTo>
                  <a:cubicBezTo>
                    <a:pt x="7160" y="6903"/>
                    <a:pt x="8157" y="6903"/>
                    <a:pt x="9320" y="6987"/>
                  </a:cubicBezTo>
                  <a:cubicBezTo>
                    <a:pt x="10150" y="6987"/>
                    <a:pt x="10150" y="6987"/>
                    <a:pt x="10150" y="6987"/>
                  </a:cubicBezTo>
                  <a:cubicBezTo>
                    <a:pt x="10317" y="6987"/>
                    <a:pt x="10317" y="6987"/>
                    <a:pt x="10317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1480" y="5990"/>
                    <a:pt x="10732" y="6737"/>
                    <a:pt x="10981" y="6488"/>
                  </a:cubicBezTo>
                  <a:cubicBezTo>
                    <a:pt x="10981" y="6239"/>
                    <a:pt x="10981" y="6239"/>
                    <a:pt x="10981" y="6239"/>
                  </a:cubicBezTo>
                  <a:cubicBezTo>
                    <a:pt x="10981" y="5823"/>
                    <a:pt x="10981" y="5823"/>
                    <a:pt x="10981" y="5823"/>
                  </a:cubicBezTo>
                  <a:cubicBezTo>
                    <a:pt x="10981" y="5159"/>
                    <a:pt x="11064" y="4577"/>
                    <a:pt x="11064" y="3913"/>
                  </a:cubicBezTo>
                  <a:cubicBezTo>
                    <a:pt x="11064" y="3248"/>
                    <a:pt x="11064" y="2500"/>
                    <a:pt x="11147" y="1836"/>
                  </a:cubicBezTo>
                  <a:cubicBezTo>
                    <a:pt x="11147" y="1836"/>
                    <a:pt x="11147" y="1836"/>
                    <a:pt x="11147" y="1836"/>
                  </a:cubicBezTo>
                  <a:cubicBezTo>
                    <a:pt x="11812" y="2750"/>
                    <a:pt x="12560" y="3747"/>
                    <a:pt x="13307" y="4743"/>
                  </a:cubicBezTo>
                  <a:cubicBezTo>
                    <a:pt x="14221" y="5990"/>
                    <a:pt x="15218" y="7319"/>
                    <a:pt x="16215" y="8565"/>
                  </a:cubicBezTo>
                  <a:cubicBezTo>
                    <a:pt x="17627" y="10559"/>
                    <a:pt x="17627" y="10559"/>
                    <a:pt x="17627" y="10559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126" y="11805"/>
                    <a:pt x="18126" y="11805"/>
                    <a:pt x="18126" y="11805"/>
                  </a:cubicBezTo>
                  <a:cubicBezTo>
                    <a:pt x="15966" y="14214"/>
                    <a:pt x="13723" y="16623"/>
                    <a:pt x="11646" y="18867"/>
                  </a:cubicBezTo>
                  <a:cubicBezTo>
                    <a:pt x="10649" y="19947"/>
                    <a:pt x="10649" y="19947"/>
                    <a:pt x="10649" y="19947"/>
                  </a:cubicBezTo>
                  <a:cubicBezTo>
                    <a:pt x="10732" y="19365"/>
                    <a:pt x="10732" y="19365"/>
                    <a:pt x="10732" y="19365"/>
                  </a:cubicBezTo>
                  <a:cubicBezTo>
                    <a:pt x="10732" y="18036"/>
                    <a:pt x="10815" y="16707"/>
                    <a:pt x="10815" y="15460"/>
                  </a:cubicBezTo>
                  <a:cubicBezTo>
                    <a:pt x="10815" y="15045"/>
                    <a:pt x="10815" y="15045"/>
                    <a:pt x="10815" y="15045"/>
                  </a:cubicBezTo>
                  <a:cubicBezTo>
                    <a:pt x="10815" y="14796"/>
                    <a:pt x="10815" y="14796"/>
                    <a:pt x="10815" y="14796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9984" y="13882"/>
                    <a:pt x="10566" y="14463"/>
                    <a:pt x="10400" y="14297"/>
                  </a:cubicBezTo>
                  <a:cubicBezTo>
                    <a:pt x="10400" y="14297"/>
                    <a:pt x="10400" y="14297"/>
                    <a:pt x="10400" y="14297"/>
                  </a:cubicBezTo>
                  <a:cubicBezTo>
                    <a:pt x="10233" y="14297"/>
                    <a:pt x="10233" y="14297"/>
                    <a:pt x="10233" y="14297"/>
                  </a:cubicBezTo>
                  <a:cubicBezTo>
                    <a:pt x="9403" y="14380"/>
                    <a:pt x="9403" y="14380"/>
                    <a:pt x="9403" y="14380"/>
                  </a:cubicBezTo>
                  <a:cubicBezTo>
                    <a:pt x="8821" y="14380"/>
                    <a:pt x="8323" y="14463"/>
                    <a:pt x="7824" y="14463"/>
                  </a:cubicBezTo>
                  <a:cubicBezTo>
                    <a:pt x="6827" y="14547"/>
                    <a:pt x="5913" y="14630"/>
                    <a:pt x="5166" y="14713"/>
                  </a:cubicBezTo>
                  <a:cubicBezTo>
                    <a:pt x="3670" y="14796"/>
                    <a:pt x="2757" y="14962"/>
                    <a:pt x="2507" y="14962"/>
                  </a:cubicBezTo>
                  <a:cubicBezTo>
                    <a:pt x="1012" y="15294"/>
                    <a:pt x="-151" y="15627"/>
                    <a:pt x="2590" y="15460"/>
                  </a:cubicBezTo>
                  <a:cubicBezTo>
                    <a:pt x="2590" y="15460"/>
                    <a:pt x="3421" y="15377"/>
                    <a:pt x="4833" y="15294"/>
                  </a:cubicBezTo>
                  <a:cubicBezTo>
                    <a:pt x="5581" y="15211"/>
                    <a:pt x="6495" y="15211"/>
                    <a:pt x="7492" y="15128"/>
                  </a:cubicBezTo>
                  <a:cubicBezTo>
                    <a:pt x="7990" y="15128"/>
                    <a:pt x="8572" y="15045"/>
                    <a:pt x="9153" y="15045"/>
                  </a:cubicBezTo>
                  <a:cubicBezTo>
                    <a:pt x="9984" y="14962"/>
                    <a:pt x="9984" y="14962"/>
                    <a:pt x="9984" y="14962"/>
                  </a:cubicBezTo>
                  <a:cubicBezTo>
                    <a:pt x="9984" y="14962"/>
                    <a:pt x="10067" y="14962"/>
                    <a:pt x="10150" y="14962"/>
                  </a:cubicBezTo>
                  <a:cubicBezTo>
                    <a:pt x="10150" y="15128"/>
                    <a:pt x="10150" y="15128"/>
                    <a:pt x="10150" y="15128"/>
                  </a:cubicBezTo>
                  <a:cubicBezTo>
                    <a:pt x="10067" y="16457"/>
                    <a:pt x="9984" y="17787"/>
                    <a:pt x="9984" y="19199"/>
                  </a:cubicBezTo>
                  <a:cubicBezTo>
                    <a:pt x="9901" y="20362"/>
                    <a:pt x="9901" y="20362"/>
                    <a:pt x="9901" y="20362"/>
                  </a:cubicBezTo>
                  <a:cubicBezTo>
                    <a:pt x="9901" y="20777"/>
                    <a:pt x="9901" y="20777"/>
                    <a:pt x="9901" y="20777"/>
                  </a:cubicBezTo>
                  <a:cubicBezTo>
                    <a:pt x="9818" y="20777"/>
                    <a:pt x="9735" y="20777"/>
                    <a:pt x="9901" y="20777"/>
                  </a:cubicBezTo>
                  <a:cubicBezTo>
                    <a:pt x="9901" y="20860"/>
                    <a:pt x="9901" y="20860"/>
                    <a:pt x="9901" y="20860"/>
                  </a:cubicBezTo>
                  <a:cubicBezTo>
                    <a:pt x="9901" y="21027"/>
                    <a:pt x="9901" y="21027"/>
                    <a:pt x="9901" y="21027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735" y="21027"/>
                    <a:pt x="10981" y="21525"/>
                    <a:pt x="10483" y="21359"/>
                  </a:cubicBezTo>
                  <a:cubicBezTo>
                    <a:pt x="10483" y="21276"/>
                    <a:pt x="10483" y="21276"/>
                    <a:pt x="10483" y="21276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732" y="21027"/>
                    <a:pt x="10732" y="21027"/>
                    <a:pt x="10732" y="21027"/>
                  </a:cubicBezTo>
                  <a:cubicBezTo>
                    <a:pt x="12310" y="19365"/>
                    <a:pt x="12310" y="19365"/>
                    <a:pt x="12310" y="19365"/>
                  </a:cubicBezTo>
                  <a:cubicBezTo>
                    <a:pt x="14470" y="17039"/>
                    <a:pt x="16797" y="14630"/>
                    <a:pt x="19123" y="12137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971"/>
                    <a:pt x="19455" y="10808"/>
                    <a:pt x="19372" y="11307"/>
                  </a:cubicBezTo>
                  <a:cubicBezTo>
                    <a:pt x="19372" y="11307"/>
                    <a:pt x="19372" y="11307"/>
                    <a:pt x="19372" y="11307"/>
                  </a:cubicBezTo>
                  <a:cubicBezTo>
                    <a:pt x="19372" y="11223"/>
                    <a:pt x="19372" y="11223"/>
                    <a:pt x="19372" y="11223"/>
                  </a:cubicBezTo>
                  <a:cubicBezTo>
                    <a:pt x="19206" y="11057"/>
                    <a:pt x="19206" y="11057"/>
                    <a:pt x="19206" y="11057"/>
                  </a:cubicBezTo>
                  <a:cubicBezTo>
                    <a:pt x="18873" y="10559"/>
                    <a:pt x="18873" y="10559"/>
                    <a:pt x="18873" y="10559"/>
                  </a:cubicBezTo>
                  <a:cubicBezTo>
                    <a:pt x="18126" y="9562"/>
                    <a:pt x="18126" y="9562"/>
                    <a:pt x="18126" y="9562"/>
                  </a:cubicBezTo>
                  <a:cubicBezTo>
                    <a:pt x="16630" y="7485"/>
                    <a:pt x="16630" y="7485"/>
                    <a:pt x="16630" y="7485"/>
                  </a:cubicBezTo>
                  <a:cubicBezTo>
                    <a:pt x="15633" y="6156"/>
                    <a:pt x="14637" y="4827"/>
                    <a:pt x="13640" y="3497"/>
                  </a:cubicBezTo>
                  <a:cubicBezTo>
                    <a:pt x="12227" y="1587"/>
                    <a:pt x="12227" y="1587"/>
                    <a:pt x="12227" y="1587"/>
                  </a:cubicBezTo>
                  <a:cubicBezTo>
                    <a:pt x="11563" y="673"/>
                    <a:pt x="11563" y="673"/>
                    <a:pt x="11563" y="673"/>
                  </a:cubicBezTo>
                  <a:cubicBezTo>
                    <a:pt x="11230" y="174"/>
                    <a:pt x="11230" y="174"/>
                    <a:pt x="11230" y="174"/>
                  </a:cubicBezTo>
                  <a:cubicBezTo>
                    <a:pt x="11147" y="91"/>
                    <a:pt x="11147" y="91"/>
                    <a:pt x="11147" y="91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230" y="-75"/>
                    <a:pt x="9320" y="507"/>
                    <a:pt x="10150" y="257"/>
                  </a:cubicBezTo>
                  <a:cubicBezTo>
                    <a:pt x="10150" y="590"/>
                    <a:pt x="10150" y="590"/>
                    <a:pt x="10150" y="590"/>
                  </a:cubicBezTo>
                  <a:cubicBezTo>
                    <a:pt x="10150" y="590"/>
                    <a:pt x="10150" y="590"/>
                    <a:pt x="10150" y="673"/>
                  </a:cubicBezTo>
                  <a:cubicBezTo>
                    <a:pt x="9984" y="673"/>
                    <a:pt x="9984" y="673"/>
                    <a:pt x="10150" y="673"/>
                  </a:cubicBezTo>
                  <a:cubicBezTo>
                    <a:pt x="10067" y="2085"/>
                    <a:pt x="9984" y="3497"/>
                    <a:pt x="9984" y="4827"/>
                  </a:cubicBezTo>
                  <a:cubicBezTo>
                    <a:pt x="9901" y="5740"/>
                    <a:pt x="9901" y="5740"/>
                    <a:pt x="9901" y="5740"/>
                  </a:cubicBezTo>
                  <a:cubicBezTo>
                    <a:pt x="9901" y="5907"/>
                    <a:pt x="9901" y="5907"/>
                    <a:pt x="9901" y="5907"/>
                  </a:cubicBezTo>
                  <a:cubicBezTo>
                    <a:pt x="9403" y="5907"/>
                    <a:pt x="8904" y="5907"/>
                    <a:pt x="8489" y="5823"/>
                  </a:cubicBezTo>
                  <a:cubicBezTo>
                    <a:pt x="7409" y="5823"/>
                    <a:pt x="6412" y="5740"/>
                    <a:pt x="5581" y="5740"/>
                  </a:cubicBezTo>
                  <a:cubicBezTo>
                    <a:pt x="3920" y="5657"/>
                    <a:pt x="2923" y="5657"/>
                    <a:pt x="2673" y="5740"/>
                  </a:cubicBezTo>
                  <a:cubicBezTo>
                    <a:pt x="680" y="5907"/>
                    <a:pt x="-2145" y="6405"/>
                    <a:pt x="2590" y="665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0" name="Shape 1447"/>
            <p:cNvSpPr/>
            <p:nvPr/>
          </p:nvSpPr>
          <p:spPr>
            <a:xfrm rot="5400000">
              <a:off x="1193747" y="1708714"/>
              <a:ext cx="962890" cy="10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9" h="21393" extrusionOk="0">
                  <a:moveTo>
                    <a:pt x="2590" y="6654"/>
                  </a:moveTo>
                  <a:cubicBezTo>
                    <a:pt x="3172" y="6654"/>
                    <a:pt x="4501" y="6737"/>
                    <a:pt x="6246" y="6820"/>
                  </a:cubicBezTo>
                  <a:cubicBezTo>
                    <a:pt x="7160" y="6903"/>
                    <a:pt x="8157" y="6903"/>
                    <a:pt x="9320" y="6987"/>
                  </a:cubicBezTo>
                  <a:cubicBezTo>
                    <a:pt x="10150" y="6987"/>
                    <a:pt x="10150" y="6987"/>
                    <a:pt x="10150" y="6987"/>
                  </a:cubicBezTo>
                  <a:cubicBezTo>
                    <a:pt x="10317" y="6987"/>
                    <a:pt x="10317" y="6987"/>
                    <a:pt x="10317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1480" y="5990"/>
                    <a:pt x="10732" y="6737"/>
                    <a:pt x="10981" y="6488"/>
                  </a:cubicBezTo>
                  <a:cubicBezTo>
                    <a:pt x="10981" y="6239"/>
                    <a:pt x="10981" y="6239"/>
                    <a:pt x="10981" y="6239"/>
                  </a:cubicBezTo>
                  <a:cubicBezTo>
                    <a:pt x="10981" y="5823"/>
                    <a:pt x="10981" y="5823"/>
                    <a:pt x="10981" y="5823"/>
                  </a:cubicBezTo>
                  <a:cubicBezTo>
                    <a:pt x="10981" y="5159"/>
                    <a:pt x="11064" y="4577"/>
                    <a:pt x="11064" y="3913"/>
                  </a:cubicBezTo>
                  <a:cubicBezTo>
                    <a:pt x="11064" y="3248"/>
                    <a:pt x="11064" y="2500"/>
                    <a:pt x="11147" y="1836"/>
                  </a:cubicBezTo>
                  <a:cubicBezTo>
                    <a:pt x="11147" y="1836"/>
                    <a:pt x="11147" y="1836"/>
                    <a:pt x="11147" y="1836"/>
                  </a:cubicBezTo>
                  <a:cubicBezTo>
                    <a:pt x="11812" y="2750"/>
                    <a:pt x="12560" y="3747"/>
                    <a:pt x="13307" y="4743"/>
                  </a:cubicBezTo>
                  <a:cubicBezTo>
                    <a:pt x="14221" y="5990"/>
                    <a:pt x="15218" y="7319"/>
                    <a:pt x="16215" y="8565"/>
                  </a:cubicBezTo>
                  <a:cubicBezTo>
                    <a:pt x="17627" y="10559"/>
                    <a:pt x="17627" y="10559"/>
                    <a:pt x="17627" y="10559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126" y="11805"/>
                    <a:pt x="18126" y="11805"/>
                    <a:pt x="18126" y="11805"/>
                  </a:cubicBezTo>
                  <a:cubicBezTo>
                    <a:pt x="15966" y="14214"/>
                    <a:pt x="13723" y="16623"/>
                    <a:pt x="11646" y="18867"/>
                  </a:cubicBezTo>
                  <a:cubicBezTo>
                    <a:pt x="10649" y="19947"/>
                    <a:pt x="10649" y="19947"/>
                    <a:pt x="10649" y="19947"/>
                  </a:cubicBezTo>
                  <a:cubicBezTo>
                    <a:pt x="10732" y="19365"/>
                    <a:pt x="10732" y="19365"/>
                    <a:pt x="10732" y="19365"/>
                  </a:cubicBezTo>
                  <a:cubicBezTo>
                    <a:pt x="10732" y="18036"/>
                    <a:pt x="10815" y="16707"/>
                    <a:pt x="10815" y="15460"/>
                  </a:cubicBezTo>
                  <a:cubicBezTo>
                    <a:pt x="10815" y="15045"/>
                    <a:pt x="10815" y="15045"/>
                    <a:pt x="10815" y="15045"/>
                  </a:cubicBezTo>
                  <a:cubicBezTo>
                    <a:pt x="10815" y="14796"/>
                    <a:pt x="10815" y="14796"/>
                    <a:pt x="10815" y="14796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9984" y="13882"/>
                    <a:pt x="10566" y="14463"/>
                    <a:pt x="10400" y="14297"/>
                  </a:cubicBezTo>
                  <a:cubicBezTo>
                    <a:pt x="10400" y="14297"/>
                    <a:pt x="10400" y="14297"/>
                    <a:pt x="10400" y="14297"/>
                  </a:cubicBezTo>
                  <a:cubicBezTo>
                    <a:pt x="10233" y="14297"/>
                    <a:pt x="10233" y="14297"/>
                    <a:pt x="10233" y="14297"/>
                  </a:cubicBezTo>
                  <a:cubicBezTo>
                    <a:pt x="9403" y="14380"/>
                    <a:pt x="9403" y="14380"/>
                    <a:pt x="9403" y="14380"/>
                  </a:cubicBezTo>
                  <a:cubicBezTo>
                    <a:pt x="8821" y="14380"/>
                    <a:pt x="8323" y="14463"/>
                    <a:pt x="7824" y="14463"/>
                  </a:cubicBezTo>
                  <a:cubicBezTo>
                    <a:pt x="6827" y="14547"/>
                    <a:pt x="5913" y="14630"/>
                    <a:pt x="5166" y="14713"/>
                  </a:cubicBezTo>
                  <a:cubicBezTo>
                    <a:pt x="3670" y="14796"/>
                    <a:pt x="2757" y="14962"/>
                    <a:pt x="2507" y="14962"/>
                  </a:cubicBezTo>
                  <a:cubicBezTo>
                    <a:pt x="1012" y="15294"/>
                    <a:pt x="-151" y="15627"/>
                    <a:pt x="2590" y="15460"/>
                  </a:cubicBezTo>
                  <a:cubicBezTo>
                    <a:pt x="2590" y="15460"/>
                    <a:pt x="3421" y="15377"/>
                    <a:pt x="4833" y="15294"/>
                  </a:cubicBezTo>
                  <a:cubicBezTo>
                    <a:pt x="5581" y="15211"/>
                    <a:pt x="6495" y="15211"/>
                    <a:pt x="7492" y="15128"/>
                  </a:cubicBezTo>
                  <a:cubicBezTo>
                    <a:pt x="7990" y="15128"/>
                    <a:pt x="8572" y="15045"/>
                    <a:pt x="9153" y="15045"/>
                  </a:cubicBezTo>
                  <a:cubicBezTo>
                    <a:pt x="9984" y="14962"/>
                    <a:pt x="9984" y="14962"/>
                    <a:pt x="9984" y="14962"/>
                  </a:cubicBezTo>
                  <a:cubicBezTo>
                    <a:pt x="9984" y="14962"/>
                    <a:pt x="10067" y="14962"/>
                    <a:pt x="10150" y="14962"/>
                  </a:cubicBezTo>
                  <a:cubicBezTo>
                    <a:pt x="10150" y="15128"/>
                    <a:pt x="10150" y="15128"/>
                    <a:pt x="10150" y="15128"/>
                  </a:cubicBezTo>
                  <a:cubicBezTo>
                    <a:pt x="10067" y="16457"/>
                    <a:pt x="9984" y="17787"/>
                    <a:pt x="9984" y="19199"/>
                  </a:cubicBezTo>
                  <a:cubicBezTo>
                    <a:pt x="9901" y="20362"/>
                    <a:pt x="9901" y="20362"/>
                    <a:pt x="9901" y="20362"/>
                  </a:cubicBezTo>
                  <a:cubicBezTo>
                    <a:pt x="9901" y="20777"/>
                    <a:pt x="9901" y="20777"/>
                    <a:pt x="9901" y="20777"/>
                  </a:cubicBezTo>
                  <a:cubicBezTo>
                    <a:pt x="9818" y="20777"/>
                    <a:pt x="9735" y="20777"/>
                    <a:pt x="9901" y="20777"/>
                  </a:cubicBezTo>
                  <a:cubicBezTo>
                    <a:pt x="9901" y="20860"/>
                    <a:pt x="9901" y="20860"/>
                    <a:pt x="9901" y="20860"/>
                  </a:cubicBezTo>
                  <a:cubicBezTo>
                    <a:pt x="9901" y="21027"/>
                    <a:pt x="9901" y="21027"/>
                    <a:pt x="9901" y="21027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735" y="21027"/>
                    <a:pt x="10981" y="21525"/>
                    <a:pt x="10483" y="21359"/>
                  </a:cubicBezTo>
                  <a:cubicBezTo>
                    <a:pt x="10483" y="21276"/>
                    <a:pt x="10483" y="21276"/>
                    <a:pt x="10483" y="21276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732" y="21027"/>
                    <a:pt x="10732" y="21027"/>
                    <a:pt x="10732" y="21027"/>
                  </a:cubicBezTo>
                  <a:cubicBezTo>
                    <a:pt x="12310" y="19365"/>
                    <a:pt x="12310" y="19365"/>
                    <a:pt x="12310" y="19365"/>
                  </a:cubicBezTo>
                  <a:cubicBezTo>
                    <a:pt x="14470" y="17039"/>
                    <a:pt x="16797" y="14630"/>
                    <a:pt x="19123" y="12137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971"/>
                    <a:pt x="19455" y="10808"/>
                    <a:pt x="19372" y="11307"/>
                  </a:cubicBezTo>
                  <a:cubicBezTo>
                    <a:pt x="19372" y="11307"/>
                    <a:pt x="19372" y="11307"/>
                    <a:pt x="19372" y="11307"/>
                  </a:cubicBezTo>
                  <a:cubicBezTo>
                    <a:pt x="19372" y="11223"/>
                    <a:pt x="19372" y="11223"/>
                    <a:pt x="19372" y="11223"/>
                  </a:cubicBezTo>
                  <a:cubicBezTo>
                    <a:pt x="19206" y="11057"/>
                    <a:pt x="19206" y="11057"/>
                    <a:pt x="19206" y="11057"/>
                  </a:cubicBezTo>
                  <a:cubicBezTo>
                    <a:pt x="18873" y="10559"/>
                    <a:pt x="18873" y="10559"/>
                    <a:pt x="18873" y="10559"/>
                  </a:cubicBezTo>
                  <a:cubicBezTo>
                    <a:pt x="18126" y="9562"/>
                    <a:pt x="18126" y="9562"/>
                    <a:pt x="18126" y="9562"/>
                  </a:cubicBezTo>
                  <a:cubicBezTo>
                    <a:pt x="16630" y="7485"/>
                    <a:pt x="16630" y="7485"/>
                    <a:pt x="16630" y="7485"/>
                  </a:cubicBezTo>
                  <a:cubicBezTo>
                    <a:pt x="15633" y="6156"/>
                    <a:pt x="14637" y="4827"/>
                    <a:pt x="13640" y="3497"/>
                  </a:cubicBezTo>
                  <a:cubicBezTo>
                    <a:pt x="12227" y="1587"/>
                    <a:pt x="12227" y="1587"/>
                    <a:pt x="12227" y="1587"/>
                  </a:cubicBezTo>
                  <a:cubicBezTo>
                    <a:pt x="11563" y="673"/>
                    <a:pt x="11563" y="673"/>
                    <a:pt x="11563" y="673"/>
                  </a:cubicBezTo>
                  <a:cubicBezTo>
                    <a:pt x="11230" y="174"/>
                    <a:pt x="11230" y="174"/>
                    <a:pt x="11230" y="174"/>
                  </a:cubicBezTo>
                  <a:cubicBezTo>
                    <a:pt x="11147" y="91"/>
                    <a:pt x="11147" y="91"/>
                    <a:pt x="11147" y="91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230" y="-75"/>
                    <a:pt x="9320" y="507"/>
                    <a:pt x="10150" y="257"/>
                  </a:cubicBezTo>
                  <a:cubicBezTo>
                    <a:pt x="10150" y="590"/>
                    <a:pt x="10150" y="590"/>
                    <a:pt x="10150" y="590"/>
                  </a:cubicBezTo>
                  <a:cubicBezTo>
                    <a:pt x="10150" y="590"/>
                    <a:pt x="10150" y="590"/>
                    <a:pt x="10150" y="673"/>
                  </a:cubicBezTo>
                  <a:cubicBezTo>
                    <a:pt x="9984" y="673"/>
                    <a:pt x="9984" y="673"/>
                    <a:pt x="10150" y="673"/>
                  </a:cubicBezTo>
                  <a:cubicBezTo>
                    <a:pt x="10067" y="2085"/>
                    <a:pt x="9984" y="3497"/>
                    <a:pt x="9984" y="4827"/>
                  </a:cubicBezTo>
                  <a:cubicBezTo>
                    <a:pt x="9901" y="5740"/>
                    <a:pt x="9901" y="5740"/>
                    <a:pt x="9901" y="5740"/>
                  </a:cubicBezTo>
                  <a:cubicBezTo>
                    <a:pt x="9901" y="5907"/>
                    <a:pt x="9901" y="5907"/>
                    <a:pt x="9901" y="5907"/>
                  </a:cubicBezTo>
                  <a:cubicBezTo>
                    <a:pt x="9403" y="5907"/>
                    <a:pt x="8904" y="5907"/>
                    <a:pt x="8489" y="5823"/>
                  </a:cubicBezTo>
                  <a:cubicBezTo>
                    <a:pt x="7409" y="5823"/>
                    <a:pt x="6412" y="5740"/>
                    <a:pt x="5581" y="5740"/>
                  </a:cubicBezTo>
                  <a:cubicBezTo>
                    <a:pt x="3920" y="5657"/>
                    <a:pt x="2923" y="5657"/>
                    <a:pt x="2673" y="5740"/>
                  </a:cubicBezTo>
                  <a:cubicBezTo>
                    <a:pt x="680" y="5907"/>
                    <a:pt x="-2145" y="6405"/>
                    <a:pt x="2590" y="665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grpSp>
          <p:nvGrpSpPr>
            <p:cNvPr id="11" name="Group 1450"/>
            <p:cNvGrpSpPr/>
            <p:nvPr/>
          </p:nvGrpSpPr>
          <p:grpSpPr>
            <a:xfrm>
              <a:off x="668090" y="421873"/>
              <a:ext cx="1975342" cy="1176509"/>
              <a:chOff x="-184149" y="0"/>
              <a:chExt cx="1975339" cy="1176508"/>
            </a:xfrm>
          </p:grpSpPr>
          <p:sp>
            <p:nvSpPr>
              <p:cNvPr id="12" name="Shape 1448"/>
              <p:cNvSpPr/>
              <p:nvPr/>
            </p:nvSpPr>
            <p:spPr>
              <a:xfrm>
                <a:off x="0" y="0"/>
                <a:ext cx="1575108" cy="117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18723" extrusionOk="0">
                    <a:moveTo>
                      <a:pt x="21210" y="17646"/>
                    </a:moveTo>
                    <a:cubicBezTo>
                      <a:pt x="21132" y="17463"/>
                      <a:pt x="21132" y="17463"/>
                      <a:pt x="21132" y="17463"/>
                    </a:cubicBezTo>
                    <a:cubicBezTo>
                      <a:pt x="21054" y="17188"/>
                      <a:pt x="21054" y="17188"/>
                      <a:pt x="21054" y="17188"/>
                    </a:cubicBezTo>
                    <a:cubicBezTo>
                      <a:pt x="20742" y="16639"/>
                      <a:pt x="20742" y="16639"/>
                      <a:pt x="20742" y="16639"/>
                    </a:cubicBezTo>
                    <a:cubicBezTo>
                      <a:pt x="20196" y="15632"/>
                      <a:pt x="20196" y="15632"/>
                      <a:pt x="20196" y="15632"/>
                    </a:cubicBezTo>
                    <a:cubicBezTo>
                      <a:pt x="19884" y="14900"/>
                      <a:pt x="19495" y="14260"/>
                      <a:pt x="19183" y="13527"/>
                    </a:cubicBezTo>
                    <a:cubicBezTo>
                      <a:pt x="18481" y="12246"/>
                      <a:pt x="17857" y="10965"/>
                      <a:pt x="17233" y="9775"/>
                    </a:cubicBezTo>
                    <a:cubicBezTo>
                      <a:pt x="14816" y="5107"/>
                      <a:pt x="13178" y="1995"/>
                      <a:pt x="12944" y="1629"/>
                    </a:cubicBezTo>
                    <a:cubicBezTo>
                      <a:pt x="11931" y="256"/>
                      <a:pt x="11229" y="-751"/>
                      <a:pt x="12555" y="1904"/>
                    </a:cubicBezTo>
                    <a:cubicBezTo>
                      <a:pt x="12555" y="1904"/>
                      <a:pt x="14114" y="5107"/>
                      <a:pt x="16531" y="9958"/>
                    </a:cubicBezTo>
                    <a:cubicBezTo>
                      <a:pt x="17155" y="11148"/>
                      <a:pt x="17779" y="12429"/>
                      <a:pt x="18481" y="13893"/>
                    </a:cubicBezTo>
                    <a:cubicBezTo>
                      <a:pt x="18793" y="14534"/>
                      <a:pt x="19183" y="15266"/>
                      <a:pt x="19573" y="15999"/>
                    </a:cubicBezTo>
                    <a:cubicBezTo>
                      <a:pt x="20118" y="17097"/>
                      <a:pt x="20118" y="17097"/>
                      <a:pt x="20118" y="17097"/>
                    </a:cubicBezTo>
                    <a:cubicBezTo>
                      <a:pt x="20274" y="17463"/>
                      <a:pt x="20274" y="17463"/>
                      <a:pt x="20274" y="17463"/>
                    </a:cubicBezTo>
                    <a:cubicBezTo>
                      <a:pt x="17389" y="17463"/>
                      <a:pt x="14348" y="17463"/>
                      <a:pt x="11229" y="17463"/>
                    </a:cubicBezTo>
                    <a:cubicBezTo>
                      <a:pt x="8032" y="17463"/>
                      <a:pt x="4835" y="17463"/>
                      <a:pt x="1716" y="17463"/>
                    </a:cubicBezTo>
                    <a:cubicBezTo>
                      <a:pt x="1326" y="17463"/>
                      <a:pt x="1326" y="17463"/>
                      <a:pt x="1326" y="17463"/>
                    </a:cubicBezTo>
                    <a:cubicBezTo>
                      <a:pt x="1404" y="17463"/>
                      <a:pt x="1404" y="17463"/>
                      <a:pt x="1404" y="17463"/>
                    </a:cubicBezTo>
                    <a:cubicBezTo>
                      <a:pt x="1794" y="16731"/>
                      <a:pt x="2183" y="16090"/>
                      <a:pt x="2651" y="15358"/>
                    </a:cubicBezTo>
                    <a:cubicBezTo>
                      <a:pt x="3431" y="13985"/>
                      <a:pt x="4211" y="12704"/>
                      <a:pt x="4913" y="11514"/>
                    </a:cubicBezTo>
                    <a:cubicBezTo>
                      <a:pt x="7798" y="6663"/>
                      <a:pt x="9747" y="3276"/>
                      <a:pt x="9981" y="2819"/>
                    </a:cubicBezTo>
                    <a:cubicBezTo>
                      <a:pt x="10839" y="805"/>
                      <a:pt x="11853" y="-2032"/>
                      <a:pt x="9279" y="2178"/>
                    </a:cubicBezTo>
                    <a:cubicBezTo>
                      <a:pt x="8578" y="3276"/>
                      <a:pt x="6472" y="6846"/>
                      <a:pt x="3587" y="11697"/>
                    </a:cubicBezTo>
                    <a:cubicBezTo>
                      <a:pt x="2885" y="12887"/>
                      <a:pt x="2105" y="14168"/>
                      <a:pt x="1326" y="15541"/>
                    </a:cubicBezTo>
                    <a:cubicBezTo>
                      <a:pt x="78" y="17554"/>
                      <a:pt x="78" y="17554"/>
                      <a:pt x="78" y="17554"/>
                    </a:cubicBezTo>
                    <a:cubicBezTo>
                      <a:pt x="0" y="17737"/>
                      <a:pt x="0" y="17737"/>
                      <a:pt x="0" y="17737"/>
                    </a:cubicBezTo>
                    <a:cubicBezTo>
                      <a:pt x="858" y="19568"/>
                      <a:pt x="234" y="18195"/>
                      <a:pt x="468" y="18653"/>
                    </a:cubicBezTo>
                    <a:cubicBezTo>
                      <a:pt x="468" y="18653"/>
                      <a:pt x="468" y="18653"/>
                      <a:pt x="468" y="18653"/>
                    </a:cubicBezTo>
                    <a:cubicBezTo>
                      <a:pt x="468" y="18653"/>
                      <a:pt x="468" y="18653"/>
                      <a:pt x="468" y="18653"/>
                    </a:cubicBezTo>
                    <a:cubicBezTo>
                      <a:pt x="546" y="18653"/>
                      <a:pt x="546" y="18653"/>
                      <a:pt x="546" y="18653"/>
                    </a:cubicBezTo>
                    <a:cubicBezTo>
                      <a:pt x="858" y="18653"/>
                      <a:pt x="858" y="18653"/>
                      <a:pt x="858" y="18653"/>
                    </a:cubicBezTo>
                    <a:cubicBezTo>
                      <a:pt x="1404" y="18653"/>
                      <a:pt x="1404" y="18653"/>
                      <a:pt x="1404" y="18653"/>
                    </a:cubicBezTo>
                    <a:cubicBezTo>
                      <a:pt x="2495" y="18653"/>
                      <a:pt x="2495" y="18653"/>
                      <a:pt x="2495" y="18653"/>
                    </a:cubicBezTo>
                    <a:cubicBezTo>
                      <a:pt x="5458" y="18561"/>
                      <a:pt x="8578" y="18561"/>
                      <a:pt x="11697" y="18470"/>
                    </a:cubicBezTo>
                    <a:cubicBezTo>
                      <a:pt x="14816" y="18470"/>
                      <a:pt x="17857" y="18470"/>
                      <a:pt x="20742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561"/>
                      <a:pt x="21600" y="16914"/>
                      <a:pt x="21210" y="17646"/>
                    </a:cubicBezTo>
                    <a:close/>
                  </a:path>
                </a:pathLst>
              </a:custGeom>
              <a:solidFill>
                <a:srgbClr val="FFC000">
                  <a:alpha val="51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 b="1">
                    <a:solidFill>
                      <a:srgbClr val="806000"/>
                    </a:solidFill>
                  </a:defRPr>
                </a:pPr>
                <a:endParaRPr lang="en-US" dirty="0"/>
              </a:p>
            </p:txBody>
          </p:sp>
          <p:sp>
            <p:nvSpPr>
              <p:cNvPr id="13" name="Shape 1449"/>
              <p:cNvSpPr/>
              <p:nvPr/>
            </p:nvSpPr>
            <p:spPr>
              <a:xfrm>
                <a:off x="-184149" y="580721"/>
                <a:ext cx="1975339" cy="4924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3200" b="1" dirty="0">
                    <a:latin typeface="Segoe Print" panose="02000600000000000000" pitchFamily="2" charset="0"/>
                  </a:rPr>
                  <a:t>Focus</a:t>
                </a:r>
              </a:p>
            </p:txBody>
          </p:sp>
        </p:grpSp>
      </p:grpSp>
      <p:sp>
        <p:nvSpPr>
          <p:cNvPr id="14" name="CasellaDiTesto 13"/>
          <p:cNvSpPr txBox="1"/>
          <p:nvPr/>
        </p:nvSpPr>
        <p:spPr>
          <a:xfrm>
            <a:off x="2721238" y="2178816"/>
            <a:ext cx="1534394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400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  <a:cs typeface="Segoe WP SemiLight" panose="020B0402040204020203" pitchFamily="34" charset="0"/>
              </a:rPr>
              <a:t>Progetto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974762" y="2191245"/>
            <a:ext cx="1399742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400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  <a:cs typeface="Segoe WP SemiLight" panose="020B0402040204020203" pitchFamily="34" charset="0"/>
              </a:rPr>
              <a:t>Processi</a:t>
            </a: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4279073" y="5454889"/>
            <a:ext cx="3663441" cy="1013626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3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5317579" y="5696608"/>
            <a:ext cx="1604927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400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  <a:cs typeface="Segoe WP SemiLight" panose="020B0402040204020203" pitchFamily="34" charset="0"/>
              </a:rPr>
              <a:t>Controllo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8487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Project Management – Processi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11" y="1449429"/>
            <a:ext cx="7535383" cy="533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2249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Project Management – Interazione tra i Processi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80" y="1147020"/>
            <a:ext cx="7298808" cy="550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923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Project Management – Interazione tra i Processi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17" y="1108831"/>
            <a:ext cx="7733967" cy="568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9769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Product </a:t>
            </a:r>
            <a:r>
              <a:rPr lang="it-IT" dirty="0" err="1"/>
              <a:t>Owner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Risorse e time fissi, scope (</a:t>
            </a:r>
            <a:r>
              <a:rPr lang="it-IT" sz="1600" dirty="0" err="1"/>
              <a:t>feature</a:t>
            </a:r>
            <a:r>
              <a:rPr lang="it-IT" sz="1600" dirty="0"/>
              <a:t>) variabile … per massimizzare il lavoro del team </a:t>
            </a:r>
          </a:p>
          <a:p>
            <a:endParaRPr lang="it-IT" sz="160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988828" y="2679405"/>
            <a:ext cx="4083772" cy="1419192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041823" y="2679405"/>
            <a:ext cx="3739591" cy="1424167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8" name="Group 1451"/>
          <p:cNvGrpSpPr/>
          <p:nvPr/>
        </p:nvGrpSpPr>
        <p:grpSpPr>
          <a:xfrm>
            <a:off x="4515208" y="4037727"/>
            <a:ext cx="2970344" cy="1437526"/>
            <a:chOff x="188604" y="160857"/>
            <a:chExt cx="2970344" cy="1437525"/>
          </a:xfrm>
        </p:grpSpPr>
        <p:sp>
          <p:nvSpPr>
            <p:cNvPr id="9" name="Shape 1445"/>
            <p:cNvSpPr/>
            <p:nvPr/>
          </p:nvSpPr>
          <p:spPr>
            <a:xfrm rot="19977733">
              <a:off x="2196058" y="160857"/>
              <a:ext cx="962890" cy="10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9" h="21393" extrusionOk="0">
                  <a:moveTo>
                    <a:pt x="2590" y="6654"/>
                  </a:moveTo>
                  <a:cubicBezTo>
                    <a:pt x="3172" y="6654"/>
                    <a:pt x="4501" y="6737"/>
                    <a:pt x="6246" y="6820"/>
                  </a:cubicBezTo>
                  <a:cubicBezTo>
                    <a:pt x="7160" y="6903"/>
                    <a:pt x="8157" y="6903"/>
                    <a:pt x="9320" y="6987"/>
                  </a:cubicBezTo>
                  <a:cubicBezTo>
                    <a:pt x="10150" y="6987"/>
                    <a:pt x="10150" y="6987"/>
                    <a:pt x="10150" y="6987"/>
                  </a:cubicBezTo>
                  <a:cubicBezTo>
                    <a:pt x="10317" y="6987"/>
                    <a:pt x="10317" y="6987"/>
                    <a:pt x="10317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1480" y="5990"/>
                    <a:pt x="10732" y="6737"/>
                    <a:pt x="10981" y="6488"/>
                  </a:cubicBezTo>
                  <a:cubicBezTo>
                    <a:pt x="10981" y="6239"/>
                    <a:pt x="10981" y="6239"/>
                    <a:pt x="10981" y="6239"/>
                  </a:cubicBezTo>
                  <a:cubicBezTo>
                    <a:pt x="10981" y="5823"/>
                    <a:pt x="10981" y="5823"/>
                    <a:pt x="10981" y="5823"/>
                  </a:cubicBezTo>
                  <a:cubicBezTo>
                    <a:pt x="10981" y="5159"/>
                    <a:pt x="11064" y="4577"/>
                    <a:pt x="11064" y="3913"/>
                  </a:cubicBezTo>
                  <a:cubicBezTo>
                    <a:pt x="11064" y="3248"/>
                    <a:pt x="11064" y="2500"/>
                    <a:pt x="11147" y="1836"/>
                  </a:cubicBezTo>
                  <a:cubicBezTo>
                    <a:pt x="11147" y="1836"/>
                    <a:pt x="11147" y="1836"/>
                    <a:pt x="11147" y="1836"/>
                  </a:cubicBezTo>
                  <a:cubicBezTo>
                    <a:pt x="11812" y="2750"/>
                    <a:pt x="12560" y="3747"/>
                    <a:pt x="13307" y="4743"/>
                  </a:cubicBezTo>
                  <a:cubicBezTo>
                    <a:pt x="14221" y="5990"/>
                    <a:pt x="15218" y="7319"/>
                    <a:pt x="16215" y="8565"/>
                  </a:cubicBezTo>
                  <a:cubicBezTo>
                    <a:pt x="17627" y="10559"/>
                    <a:pt x="17627" y="10559"/>
                    <a:pt x="17627" y="10559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126" y="11805"/>
                    <a:pt x="18126" y="11805"/>
                    <a:pt x="18126" y="11805"/>
                  </a:cubicBezTo>
                  <a:cubicBezTo>
                    <a:pt x="15966" y="14214"/>
                    <a:pt x="13723" y="16623"/>
                    <a:pt x="11646" y="18867"/>
                  </a:cubicBezTo>
                  <a:cubicBezTo>
                    <a:pt x="10649" y="19947"/>
                    <a:pt x="10649" y="19947"/>
                    <a:pt x="10649" y="19947"/>
                  </a:cubicBezTo>
                  <a:cubicBezTo>
                    <a:pt x="10732" y="19365"/>
                    <a:pt x="10732" y="19365"/>
                    <a:pt x="10732" y="19365"/>
                  </a:cubicBezTo>
                  <a:cubicBezTo>
                    <a:pt x="10732" y="18036"/>
                    <a:pt x="10815" y="16707"/>
                    <a:pt x="10815" y="15460"/>
                  </a:cubicBezTo>
                  <a:cubicBezTo>
                    <a:pt x="10815" y="15045"/>
                    <a:pt x="10815" y="15045"/>
                    <a:pt x="10815" y="15045"/>
                  </a:cubicBezTo>
                  <a:cubicBezTo>
                    <a:pt x="10815" y="14796"/>
                    <a:pt x="10815" y="14796"/>
                    <a:pt x="10815" y="14796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9984" y="13882"/>
                    <a:pt x="10566" y="14463"/>
                    <a:pt x="10400" y="14297"/>
                  </a:cubicBezTo>
                  <a:cubicBezTo>
                    <a:pt x="10400" y="14297"/>
                    <a:pt x="10400" y="14297"/>
                    <a:pt x="10400" y="14297"/>
                  </a:cubicBezTo>
                  <a:cubicBezTo>
                    <a:pt x="10233" y="14297"/>
                    <a:pt x="10233" y="14297"/>
                    <a:pt x="10233" y="14297"/>
                  </a:cubicBezTo>
                  <a:cubicBezTo>
                    <a:pt x="9403" y="14380"/>
                    <a:pt x="9403" y="14380"/>
                    <a:pt x="9403" y="14380"/>
                  </a:cubicBezTo>
                  <a:cubicBezTo>
                    <a:pt x="8821" y="14380"/>
                    <a:pt x="8323" y="14463"/>
                    <a:pt x="7824" y="14463"/>
                  </a:cubicBezTo>
                  <a:cubicBezTo>
                    <a:pt x="6827" y="14547"/>
                    <a:pt x="5913" y="14630"/>
                    <a:pt x="5166" y="14713"/>
                  </a:cubicBezTo>
                  <a:cubicBezTo>
                    <a:pt x="3670" y="14796"/>
                    <a:pt x="2757" y="14962"/>
                    <a:pt x="2507" y="14962"/>
                  </a:cubicBezTo>
                  <a:cubicBezTo>
                    <a:pt x="1012" y="15294"/>
                    <a:pt x="-151" y="15627"/>
                    <a:pt x="2590" y="15460"/>
                  </a:cubicBezTo>
                  <a:cubicBezTo>
                    <a:pt x="2590" y="15460"/>
                    <a:pt x="3421" y="15377"/>
                    <a:pt x="4833" y="15294"/>
                  </a:cubicBezTo>
                  <a:cubicBezTo>
                    <a:pt x="5581" y="15211"/>
                    <a:pt x="6495" y="15211"/>
                    <a:pt x="7492" y="15128"/>
                  </a:cubicBezTo>
                  <a:cubicBezTo>
                    <a:pt x="7990" y="15128"/>
                    <a:pt x="8572" y="15045"/>
                    <a:pt x="9153" y="15045"/>
                  </a:cubicBezTo>
                  <a:cubicBezTo>
                    <a:pt x="9984" y="14962"/>
                    <a:pt x="9984" y="14962"/>
                    <a:pt x="9984" y="14962"/>
                  </a:cubicBezTo>
                  <a:cubicBezTo>
                    <a:pt x="9984" y="14962"/>
                    <a:pt x="10067" y="14962"/>
                    <a:pt x="10150" y="14962"/>
                  </a:cubicBezTo>
                  <a:cubicBezTo>
                    <a:pt x="10150" y="15128"/>
                    <a:pt x="10150" y="15128"/>
                    <a:pt x="10150" y="15128"/>
                  </a:cubicBezTo>
                  <a:cubicBezTo>
                    <a:pt x="10067" y="16457"/>
                    <a:pt x="9984" y="17787"/>
                    <a:pt x="9984" y="19199"/>
                  </a:cubicBezTo>
                  <a:cubicBezTo>
                    <a:pt x="9901" y="20362"/>
                    <a:pt x="9901" y="20362"/>
                    <a:pt x="9901" y="20362"/>
                  </a:cubicBezTo>
                  <a:cubicBezTo>
                    <a:pt x="9901" y="20777"/>
                    <a:pt x="9901" y="20777"/>
                    <a:pt x="9901" y="20777"/>
                  </a:cubicBezTo>
                  <a:cubicBezTo>
                    <a:pt x="9818" y="20777"/>
                    <a:pt x="9735" y="20777"/>
                    <a:pt x="9901" y="20777"/>
                  </a:cubicBezTo>
                  <a:cubicBezTo>
                    <a:pt x="9901" y="20860"/>
                    <a:pt x="9901" y="20860"/>
                    <a:pt x="9901" y="20860"/>
                  </a:cubicBezTo>
                  <a:cubicBezTo>
                    <a:pt x="9901" y="21027"/>
                    <a:pt x="9901" y="21027"/>
                    <a:pt x="9901" y="21027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735" y="21027"/>
                    <a:pt x="10981" y="21525"/>
                    <a:pt x="10483" y="21359"/>
                  </a:cubicBezTo>
                  <a:cubicBezTo>
                    <a:pt x="10483" y="21276"/>
                    <a:pt x="10483" y="21276"/>
                    <a:pt x="10483" y="21276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732" y="21027"/>
                    <a:pt x="10732" y="21027"/>
                    <a:pt x="10732" y="21027"/>
                  </a:cubicBezTo>
                  <a:cubicBezTo>
                    <a:pt x="12310" y="19365"/>
                    <a:pt x="12310" y="19365"/>
                    <a:pt x="12310" y="19365"/>
                  </a:cubicBezTo>
                  <a:cubicBezTo>
                    <a:pt x="14470" y="17039"/>
                    <a:pt x="16797" y="14630"/>
                    <a:pt x="19123" y="12137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971"/>
                    <a:pt x="19455" y="10808"/>
                    <a:pt x="19372" y="11307"/>
                  </a:cubicBezTo>
                  <a:cubicBezTo>
                    <a:pt x="19372" y="11307"/>
                    <a:pt x="19372" y="11307"/>
                    <a:pt x="19372" y="11307"/>
                  </a:cubicBezTo>
                  <a:cubicBezTo>
                    <a:pt x="19372" y="11223"/>
                    <a:pt x="19372" y="11223"/>
                    <a:pt x="19372" y="11223"/>
                  </a:cubicBezTo>
                  <a:cubicBezTo>
                    <a:pt x="19206" y="11057"/>
                    <a:pt x="19206" y="11057"/>
                    <a:pt x="19206" y="11057"/>
                  </a:cubicBezTo>
                  <a:cubicBezTo>
                    <a:pt x="18873" y="10559"/>
                    <a:pt x="18873" y="10559"/>
                    <a:pt x="18873" y="10559"/>
                  </a:cubicBezTo>
                  <a:cubicBezTo>
                    <a:pt x="18126" y="9562"/>
                    <a:pt x="18126" y="9562"/>
                    <a:pt x="18126" y="9562"/>
                  </a:cubicBezTo>
                  <a:cubicBezTo>
                    <a:pt x="16630" y="7485"/>
                    <a:pt x="16630" y="7485"/>
                    <a:pt x="16630" y="7485"/>
                  </a:cubicBezTo>
                  <a:cubicBezTo>
                    <a:pt x="15633" y="6156"/>
                    <a:pt x="14637" y="4827"/>
                    <a:pt x="13640" y="3497"/>
                  </a:cubicBezTo>
                  <a:cubicBezTo>
                    <a:pt x="12227" y="1587"/>
                    <a:pt x="12227" y="1587"/>
                    <a:pt x="12227" y="1587"/>
                  </a:cubicBezTo>
                  <a:cubicBezTo>
                    <a:pt x="11563" y="673"/>
                    <a:pt x="11563" y="673"/>
                    <a:pt x="11563" y="673"/>
                  </a:cubicBezTo>
                  <a:cubicBezTo>
                    <a:pt x="11230" y="174"/>
                    <a:pt x="11230" y="174"/>
                    <a:pt x="11230" y="174"/>
                  </a:cubicBezTo>
                  <a:cubicBezTo>
                    <a:pt x="11147" y="91"/>
                    <a:pt x="11147" y="91"/>
                    <a:pt x="11147" y="91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230" y="-75"/>
                    <a:pt x="9320" y="507"/>
                    <a:pt x="10150" y="257"/>
                  </a:cubicBezTo>
                  <a:cubicBezTo>
                    <a:pt x="10150" y="590"/>
                    <a:pt x="10150" y="590"/>
                    <a:pt x="10150" y="590"/>
                  </a:cubicBezTo>
                  <a:cubicBezTo>
                    <a:pt x="10150" y="590"/>
                    <a:pt x="10150" y="590"/>
                    <a:pt x="10150" y="673"/>
                  </a:cubicBezTo>
                  <a:cubicBezTo>
                    <a:pt x="9984" y="673"/>
                    <a:pt x="9984" y="673"/>
                    <a:pt x="10150" y="673"/>
                  </a:cubicBezTo>
                  <a:cubicBezTo>
                    <a:pt x="10067" y="2085"/>
                    <a:pt x="9984" y="3497"/>
                    <a:pt x="9984" y="4827"/>
                  </a:cubicBezTo>
                  <a:cubicBezTo>
                    <a:pt x="9901" y="5740"/>
                    <a:pt x="9901" y="5740"/>
                    <a:pt x="9901" y="5740"/>
                  </a:cubicBezTo>
                  <a:cubicBezTo>
                    <a:pt x="9901" y="5907"/>
                    <a:pt x="9901" y="5907"/>
                    <a:pt x="9901" y="5907"/>
                  </a:cubicBezTo>
                  <a:cubicBezTo>
                    <a:pt x="9403" y="5907"/>
                    <a:pt x="8904" y="5907"/>
                    <a:pt x="8489" y="5823"/>
                  </a:cubicBezTo>
                  <a:cubicBezTo>
                    <a:pt x="7409" y="5823"/>
                    <a:pt x="6412" y="5740"/>
                    <a:pt x="5581" y="5740"/>
                  </a:cubicBezTo>
                  <a:cubicBezTo>
                    <a:pt x="3920" y="5657"/>
                    <a:pt x="2923" y="5657"/>
                    <a:pt x="2673" y="5740"/>
                  </a:cubicBezTo>
                  <a:cubicBezTo>
                    <a:pt x="680" y="5907"/>
                    <a:pt x="-2145" y="6405"/>
                    <a:pt x="2590" y="665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0" name="Shape 1446"/>
            <p:cNvSpPr/>
            <p:nvPr/>
          </p:nvSpPr>
          <p:spPr>
            <a:xfrm rot="1622267" flipH="1">
              <a:off x="188604" y="160857"/>
              <a:ext cx="962891" cy="10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9" h="21393" extrusionOk="0">
                  <a:moveTo>
                    <a:pt x="2590" y="6654"/>
                  </a:moveTo>
                  <a:cubicBezTo>
                    <a:pt x="3172" y="6654"/>
                    <a:pt x="4501" y="6737"/>
                    <a:pt x="6246" y="6820"/>
                  </a:cubicBezTo>
                  <a:cubicBezTo>
                    <a:pt x="7160" y="6903"/>
                    <a:pt x="8157" y="6903"/>
                    <a:pt x="9320" y="6987"/>
                  </a:cubicBezTo>
                  <a:cubicBezTo>
                    <a:pt x="10150" y="6987"/>
                    <a:pt x="10150" y="6987"/>
                    <a:pt x="10150" y="6987"/>
                  </a:cubicBezTo>
                  <a:cubicBezTo>
                    <a:pt x="10317" y="6987"/>
                    <a:pt x="10317" y="6987"/>
                    <a:pt x="10317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0400" y="6987"/>
                    <a:pt x="10400" y="6987"/>
                    <a:pt x="10400" y="6987"/>
                  </a:cubicBezTo>
                  <a:cubicBezTo>
                    <a:pt x="11480" y="5990"/>
                    <a:pt x="10732" y="6737"/>
                    <a:pt x="10981" y="6488"/>
                  </a:cubicBezTo>
                  <a:cubicBezTo>
                    <a:pt x="10981" y="6239"/>
                    <a:pt x="10981" y="6239"/>
                    <a:pt x="10981" y="6239"/>
                  </a:cubicBezTo>
                  <a:cubicBezTo>
                    <a:pt x="10981" y="5823"/>
                    <a:pt x="10981" y="5823"/>
                    <a:pt x="10981" y="5823"/>
                  </a:cubicBezTo>
                  <a:cubicBezTo>
                    <a:pt x="10981" y="5159"/>
                    <a:pt x="11064" y="4577"/>
                    <a:pt x="11064" y="3913"/>
                  </a:cubicBezTo>
                  <a:cubicBezTo>
                    <a:pt x="11064" y="3248"/>
                    <a:pt x="11064" y="2500"/>
                    <a:pt x="11147" y="1836"/>
                  </a:cubicBezTo>
                  <a:cubicBezTo>
                    <a:pt x="11147" y="1836"/>
                    <a:pt x="11147" y="1836"/>
                    <a:pt x="11147" y="1836"/>
                  </a:cubicBezTo>
                  <a:cubicBezTo>
                    <a:pt x="11812" y="2750"/>
                    <a:pt x="12560" y="3747"/>
                    <a:pt x="13307" y="4743"/>
                  </a:cubicBezTo>
                  <a:cubicBezTo>
                    <a:pt x="14221" y="5990"/>
                    <a:pt x="15218" y="7319"/>
                    <a:pt x="16215" y="8565"/>
                  </a:cubicBezTo>
                  <a:cubicBezTo>
                    <a:pt x="17627" y="10559"/>
                    <a:pt x="17627" y="10559"/>
                    <a:pt x="17627" y="10559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375" y="11556"/>
                    <a:pt x="18375" y="11556"/>
                    <a:pt x="18375" y="11556"/>
                  </a:cubicBezTo>
                  <a:cubicBezTo>
                    <a:pt x="18126" y="11805"/>
                    <a:pt x="18126" y="11805"/>
                    <a:pt x="18126" y="11805"/>
                  </a:cubicBezTo>
                  <a:cubicBezTo>
                    <a:pt x="15966" y="14214"/>
                    <a:pt x="13723" y="16623"/>
                    <a:pt x="11646" y="18867"/>
                  </a:cubicBezTo>
                  <a:cubicBezTo>
                    <a:pt x="10649" y="19947"/>
                    <a:pt x="10649" y="19947"/>
                    <a:pt x="10649" y="19947"/>
                  </a:cubicBezTo>
                  <a:cubicBezTo>
                    <a:pt x="10732" y="19365"/>
                    <a:pt x="10732" y="19365"/>
                    <a:pt x="10732" y="19365"/>
                  </a:cubicBezTo>
                  <a:cubicBezTo>
                    <a:pt x="10732" y="18036"/>
                    <a:pt x="10815" y="16707"/>
                    <a:pt x="10815" y="15460"/>
                  </a:cubicBezTo>
                  <a:cubicBezTo>
                    <a:pt x="10815" y="15045"/>
                    <a:pt x="10815" y="15045"/>
                    <a:pt x="10815" y="15045"/>
                  </a:cubicBezTo>
                  <a:cubicBezTo>
                    <a:pt x="10815" y="14796"/>
                    <a:pt x="10815" y="14796"/>
                    <a:pt x="10815" y="14796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10815" y="14713"/>
                    <a:pt x="10815" y="14713"/>
                    <a:pt x="10815" y="14713"/>
                  </a:cubicBezTo>
                  <a:cubicBezTo>
                    <a:pt x="9984" y="13882"/>
                    <a:pt x="10566" y="14463"/>
                    <a:pt x="10400" y="14297"/>
                  </a:cubicBezTo>
                  <a:cubicBezTo>
                    <a:pt x="10400" y="14297"/>
                    <a:pt x="10400" y="14297"/>
                    <a:pt x="10400" y="14297"/>
                  </a:cubicBezTo>
                  <a:cubicBezTo>
                    <a:pt x="10233" y="14297"/>
                    <a:pt x="10233" y="14297"/>
                    <a:pt x="10233" y="14297"/>
                  </a:cubicBezTo>
                  <a:cubicBezTo>
                    <a:pt x="9403" y="14380"/>
                    <a:pt x="9403" y="14380"/>
                    <a:pt x="9403" y="14380"/>
                  </a:cubicBezTo>
                  <a:cubicBezTo>
                    <a:pt x="8821" y="14380"/>
                    <a:pt x="8323" y="14463"/>
                    <a:pt x="7824" y="14463"/>
                  </a:cubicBezTo>
                  <a:cubicBezTo>
                    <a:pt x="6827" y="14547"/>
                    <a:pt x="5913" y="14630"/>
                    <a:pt x="5166" y="14713"/>
                  </a:cubicBezTo>
                  <a:cubicBezTo>
                    <a:pt x="3670" y="14796"/>
                    <a:pt x="2757" y="14962"/>
                    <a:pt x="2507" y="14962"/>
                  </a:cubicBezTo>
                  <a:cubicBezTo>
                    <a:pt x="1012" y="15294"/>
                    <a:pt x="-151" y="15627"/>
                    <a:pt x="2590" y="15460"/>
                  </a:cubicBezTo>
                  <a:cubicBezTo>
                    <a:pt x="2590" y="15460"/>
                    <a:pt x="3421" y="15377"/>
                    <a:pt x="4833" y="15294"/>
                  </a:cubicBezTo>
                  <a:cubicBezTo>
                    <a:pt x="5581" y="15211"/>
                    <a:pt x="6495" y="15211"/>
                    <a:pt x="7492" y="15128"/>
                  </a:cubicBezTo>
                  <a:cubicBezTo>
                    <a:pt x="7990" y="15128"/>
                    <a:pt x="8572" y="15045"/>
                    <a:pt x="9153" y="15045"/>
                  </a:cubicBezTo>
                  <a:cubicBezTo>
                    <a:pt x="9984" y="14962"/>
                    <a:pt x="9984" y="14962"/>
                    <a:pt x="9984" y="14962"/>
                  </a:cubicBezTo>
                  <a:cubicBezTo>
                    <a:pt x="9984" y="14962"/>
                    <a:pt x="10067" y="14962"/>
                    <a:pt x="10150" y="14962"/>
                  </a:cubicBezTo>
                  <a:cubicBezTo>
                    <a:pt x="10150" y="15128"/>
                    <a:pt x="10150" y="15128"/>
                    <a:pt x="10150" y="15128"/>
                  </a:cubicBezTo>
                  <a:cubicBezTo>
                    <a:pt x="10067" y="16457"/>
                    <a:pt x="9984" y="17787"/>
                    <a:pt x="9984" y="19199"/>
                  </a:cubicBezTo>
                  <a:cubicBezTo>
                    <a:pt x="9901" y="20362"/>
                    <a:pt x="9901" y="20362"/>
                    <a:pt x="9901" y="20362"/>
                  </a:cubicBezTo>
                  <a:cubicBezTo>
                    <a:pt x="9901" y="20777"/>
                    <a:pt x="9901" y="20777"/>
                    <a:pt x="9901" y="20777"/>
                  </a:cubicBezTo>
                  <a:cubicBezTo>
                    <a:pt x="9818" y="20777"/>
                    <a:pt x="9735" y="20777"/>
                    <a:pt x="9901" y="20777"/>
                  </a:cubicBezTo>
                  <a:cubicBezTo>
                    <a:pt x="9901" y="20860"/>
                    <a:pt x="9901" y="20860"/>
                    <a:pt x="9901" y="20860"/>
                  </a:cubicBezTo>
                  <a:cubicBezTo>
                    <a:pt x="9901" y="21027"/>
                    <a:pt x="9901" y="21027"/>
                    <a:pt x="9901" y="21027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901" y="21110"/>
                    <a:pt x="9901" y="21110"/>
                    <a:pt x="9901" y="21110"/>
                  </a:cubicBezTo>
                  <a:cubicBezTo>
                    <a:pt x="9735" y="21027"/>
                    <a:pt x="10981" y="21525"/>
                    <a:pt x="10483" y="21359"/>
                  </a:cubicBezTo>
                  <a:cubicBezTo>
                    <a:pt x="10483" y="21276"/>
                    <a:pt x="10483" y="21276"/>
                    <a:pt x="10483" y="21276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649" y="21110"/>
                    <a:pt x="10649" y="21110"/>
                    <a:pt x="10649" y="21110"/>
                  </a:cubicBezTo>
                  <a:cubicBezTo>
                    <a:pt x="10732" y="21027"/>
                    <a:pt x="10732" y="21027"/>
                    <a:pt x="10732" y="21027"/>
                  </a:cubicBezTo>
                  <a:cubicBezTo>
                    <a:pt x="12310" y="19365"/>
                    <a:pt x="12310" y="19365"/>
                    <a:pt x="12310" y="19365"/>
                  </a:cubicBezTo>
                  <a:cubicBezTo>
                    <a:pt x="14470" y="17039"/>
                    <a:pt x="16797" y="14630"/>
                    <a:pt x="19123" y="12137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888"/>
                    <a:pt x="19372" y="11888"/>
                    <a:pt x="19372" y="11888"/>
                  </a:cubicBezTo>
                  <a:cubicBezTo>
                    <a:pt x="19372" y="11971"/>
                    <a:pt x="19455" y="10808"/>
                    <a:pt x="19372" y="11307"/>
                  </a:cubicBezTo>
                  <a:cubicBezTo>
                    <a:pt x="19372" y="11307"/>
                    <a:pt x="19372" y="11307"/>
                    <a:pt x="19372" y="11307"/>
                  </a:cubicBezTo>
                  <a:cubicBezTo>
                    <a:pt x="19372" y="11223"/>
                    <a:pt x="19372" y="11223"/>
                    <a:pt x="19372" y="11223"/>
                  </a:cubicBezTo>
                  <a:cubicBezTo>
                    <a:pt x="19206" y="11057"/>
                    <a:pt x="19206" y="11057"/>
                    <a:pt x="19206" y="11057"/>
                  </a:cubicBezTo>
                  <a:cubicBezTo>
                    <a:pt x="18873" y="10559"/>
                    <a:pt x="18873" y="10559"/>
                    <a:pt x="18873" y="10559"/>
                  </a:cubicBezTo>
                  <a:cubicBezTo>
                    <a:pt x="18126" y="9562"/>
                    <a:pt x="18126" y="9562"/>
                    <a:pt x="18126" y="9562"/>
                  </a:cubicBezTo>
                  <a:cubicBezTo>
                    <a:pt x="16630" y="7485"/>
                    <a:pt x="16630" y="7485"/>
                    <a:pt x="16630" y="7485"/>
                  </a:cubicBezTo>
                  <a:cubicBezTo>
                    <a:pt x="15633" y="6156"/>
                    <a:pt x="14637" y="4827"/>
                    <a:pt x="13640" y="3497"/>
                  </a:cubicBezTo>
                  <a:cubicBezTo>
                    <a:pt x="12227" y="1587"/>
                    <a:pt x="12227" y="1587"/>
                    <a:pt x="12227" y="1587"/>
                  </a:cubicBezTo>
                  <a:cubicBezTo>
                    <a:pt x="11563" y="673"/>
                    <a:pt x="11563" y="673"/>
                    <a:pt x="11563" y="673"/>
                  </a:cubicBezTo>
                  <a:cubicBezTo>
                    <a:pt x="11230" y="174"/>
                    <a:pt x="11230" y="174"/>
                    <a:pt x="11230" y="174"/>
                  </a:cubicBezTo>
                  <a:cubicBezTo>
                    <a:pt x="11147" y="91"/>
                    <a:pt x="11147" y="91"/>
                    <a:pt x="11147" y="91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064" y="8"/>
                    <a:pt x="11064" y="8"/>
                    <a:pt x="11064" y="8"/>
                  </a:cubicBezTo>
                  <a:cubicBezTo>
                    <a:pt x="11230" y="-75"/>
                    <a:pt x="9320" y="507"/>
                    <a:pt x="10150" y="257"/>
                  </a:cubicBezTo>
                  <a:cubicBezTo>
                    <a:pt x="10150" y="590"/>
                    <a:pt x="10150" y="590"/>
                    <a:pt x="10150" y="590"/>
                  </a:cubicBezTo>
                  <a:cubicBezTo>
                    <a:pt x="10150" y="590"/>
                    <a:pt x="10150" y="590"/>
                    <a:pt x="10150" y="673"/>
                  </a:cubicBezTo>
                  <a:cubicBezTo>
                    <a:pt x="9984" y="673"/>
                    <a:pt x="9984" y="673"/>
                    <a:pt x="10150" y="673"/>
                  </a:cubicBezTo>
                  <a:cubicBezTo>
                    <a:pt x="10067" y="2085"/>
                    <a:pt x="9984" y="3497"/>
                    <a:pt x="9984" y="4827"/>
                  </a:cubicBezTo>
                  <a:cubicBezTo>
                    <a:pt x="9901" y="5740"/>
                    <a:pt x="9901" y="5740"/>
                    <a:pt x="9901" y="5740"/>
                  </a:cubicBezTo>
                  <a:cubicBezTo>
                    <a:pt x="9901" y="5907"/>
                    <a:pt x="9901" y="5907"/>
                    <a:pt x="9901" y="5907"/>
                  </a:cubicBezTo>
                  <a:cubicBezTo>
                    <a:pt x="9403" y="5907"/>
                    <a:pt x="8904" y="5907"/>
                    <a:pt x="8489" y="5823"/>
                  </a:cubicBezTo>
                  <a:cubicBezTo>
                    <a:pt x="7409" y="5823"/>
                    <a:pt x="6412" y="5740"/>
                    <a:pt x="5581" y="5740"/>
                  </a:cubicBezTo>
                  <a:cubicBezTo>
                    <a:pt x="3920" y="5657"/>
                    <a:pt x="2923" y="5657"/>
                    <a:pt x="2673" y="5740"/>
                  </a:cubicBezTo>
                  <a:cubicBezTo>
                    <a:pt x="680" y="5907"/>
                    <a:pt x="-2145" y="6405"/>
                    <a:pt x="2590" y="665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grpSp>
          <p:nvGrpSpPr>
            <p:cNvPr id="12" name="Group 1450"/>
            <p:cNvGrpSpPr/>
            <p:nvPr/>
          </p:nvGrpSpPr>
          <p:grpSpPr>
            <a:xfrm>
              <a:off x="668090" y="421873"/>
              <a:ext cx="1975342" cy="1176509"/>
              <a:chOff x="-184149" y="0"/>
              <a:chExt cx="1975339" cy="1176508"/>
            </a:xfrm>
          </p:grpSpPr>
          <p:sp>
            <p:nvSpPr>
              <p:cNvPr id="13" name="Shape 1448"/>
              <p:cNvSpPr/>
              <p:nvPr/>
            </p:nvSpPr>
            <p:spPr>
              <a:xfrm>
                <a:off x="0" y="0"/>
                <a:ext cx="1575108" cy="117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18723" extrusionOk="0">
                    <a:moveTo>
                      <a:pt x="21210" y="17646"/>
                    </a:moveTo>
                    <a:cubicBezTo>
                      <a:pt x="21132" y="17463"/>
                      <a:pt x="21132" y="17463"/>
                      <a:pt x="21132" y="17463"/>
                    </a:cubicBezTo>
                    <a:cubicBezTo>
                      <a:pt x="21054" y="17188"/>
                      <a:pt x="21054" y="17188"/>
                      <a:pt x="21054" y="17188"/>
                    </a:cubicBezTo>
                    <a:cubicBezTo>
                      <a:pt x="20742" y="16639"/>
                      <a:pt x="20742" y="16639"/>
                      <a:pt x="20742" y="16639"/>
                    </a:cubicBezTo>
                    <a:cubicBezTo>
                      <a:pt x="20196" y="15632"/>
                      <a:pt x="20196" y="15632"/>
                      <a:pt x="20196" y="15632"/>
                    </a:cubicBezTo>
                    <a:cubicBezTo>
                      <a:pt x="19884" y="14900"/>
                      <a:pt x="19495" y="14260"/>
                      <a:pt x="19183" y="13527"/>
                    </a:cubicBezTo>
                    <a:cubicBezTo>
                      <a:pt x="18481" y="12246"/>
                      <a:pt x="17857" y="10965"/>
                      <a:pt x="17233" y="9775"/>
                    </a:cubicBezTo>
                    <a:cubicBezTo>
                      <a:pt x="14816" y="5107"/>
                      <a:pt x="13178" y="1995"/>
                      <a:pt x="12944" y="1629"/>
                    </a:cubicBezTo>
                    <a:cubicBezTo>
                      <a:pt x="11931" y="256"/>
                      <a:pt x="11229" y="-751"/>
                      <a:pt x="12555" y="1904"/>
                    </a:cubicBezTo>
                    <a:cubicBezTo>
                      <a:pt x="12555" y="1904"/>
                      <a:pt x="14114" y="5107"/>
                      <a:pt x="16531" y="9958"/>
                    </a:cubicBezTo>
                    <a:cubicBezTo>
                      <a:pt x="17155" y="11148"/>
                      <a:pt x="17779" y="12429"/>
                      <a:pt x="18481" y="13893"/>
                    </a:cubicBezTo>
                    <a:cubicBezTo>
                      <a:pt x="18793" y="14534"/>
                      <a:pt x="19183" y="15266"/>
                      <a:pt x="19573" y="15999"/>
                    </a:cubicBezTo>
                    <a:cubicBezTo>
                      <a:pt x="20118" y="17097"/>
                      <a:pt x="20118" y="17097"/>
                      <a:pt x="20118" y="17097"/>
                    </a:cubicBezTo>
                    <a:cubicBezTo>
                      <a:pt x="20274" y="17463"/>
                      <a:pt x="20274" y="17463"/>
                      <a:pt x="20274" y="17463"/>
                    </a:cubicBezTo>
                    <a:cubicBezTo>
                      <a:pt x="17389" y="17463"/>
                      <a:pt x="14348" y="17463"/>
                      <a:pt x="11229" y="17463"/>
                    </a:cubicBezTo>
                    <a:cubicBezTo>
                      <a:pt x="8032" y="17463"/>
                      <a:pt x="4835" y="17463"/>
                      <a:pt x="1716" y="17463"/>
                    </a:cubicBezTo>
                    <a:cubicBezTo>
                      <a:pt x="1326" y="17463"/>
                      <a:pt x="1326" y="17463"/>
                      <a:pt x="1326" y="17463"/>
                    </a:cubicBezTo>
                    <a:cubicBezTo>
                      <a:pt x="1404" y="17463"/>
                      <a:pt x="1404" y="17463"/>
                      <a:pt x="1404" y="17463"/>
                    </a:cubicBezTo>
                    <a:cubicBezTo>
                      <a:pt x="1794" y="16731"/>
                      <a:pt x="2183" y="16090"/>
                      <a:pt x="2651" y="15358"/>
                    </a:cubicBezTo>
                    <a:cubicBezTo>
                      <a:pt x="3431" y="13985"/>
                      <a:pt x="4211" y="12704"/>
                      <a:pt x="4913" y="11514"/>
                    </a:cubicBezTo>
                    <a:cubicBezTo>
                      <a:pt x="7798" y="6663"/>
                      <a:pt x="9747" y="3276"/>
                      <a:pt x="9981" y="2819"/>
                    </a:cubicBezTo>
                    <a:cubicBezTo>
                      <a:pt x="10839" y="805"/>
                      <a:pt x="11853" y="-2032"/>
                      <a:pt x="9279" y="2178"/>
                    </a:cubicBezTo>
                    <a:cubicBezTo>
                      <a:pt x="8578" y="3276"/>
                      <a:pt x="6472" y="6846"/>
                      <a:pt x="3587" y="11697"/>
                    </a:cubicBezTo>
                    <a:cubicBezTo>
                      <a:pt x="2885" y="12887"/>
                      <a:pt x="2105" y="14168"/>
                      <a:pt x="1326" y="15541"/>
                    </a:cubicBezTo>
                    <a:cubicBezTo>
                      <a:pt x="78" y="17554"/>
                      <a:pt x="78" y="17554"/>
                      <a:pt x="78" y="17554"/>
                    </a:cubicBezTo>
                    <a:cubicBezTo>
                      <a:pt x="0" y="17737"/>
                      <a:pt x="0" y="17737"/>
                      <a:pt x="0" y="17737"/>
                    </a:cubicBezTo>
                    <a:cubicBezTo>
                      <a:pt x="858" y="19568"/>
                      <a:pt x="234" y="18195"/>
                      <a:pt x="468" y="18653"/>
                    </a:cubicBezTo>
                    <a:cubicBezTo>
                      <a:pt x="468" y="18653"/>
                      <a:pt x="468" y="18653"/>
                      <a:pt x="468" y="18653"/>
                    </a:cubicBezTo>
                    <a:cubicBezTo>
                      <a:pt x="468" y="18653"/>
                      <a:pt x="468" y="18653"/>
                      <a:pt x="468" y="18653"/>
                    </a:cubicBezTo>
                    <a:cubicBezTo>
                      <a:pt x="546" y="18653"/>
                      <a:pt x="546" y="18653"/>
                      <a:pt x="546" y="18653"/>
                    </a:cubicBezTo>
                    <a:cubicBezTo>
                      <a:pt x="858" y="18653"/>
                      <a:pt x="858" y="18653"/>
                      <a:pt x="858" y="18653"/>
                    </a:cubicBezTo>
                    <a:cubicBezTo>
                      <a:pt x="1404" y="18653"/>
                      <a:pt x="1404" y="18653"/>
                      <a:pt x="1404" y="18653"/>
                    </a:cubicBezTo>
                    <a:cubicBezTo>
                      <a:pt x="2495" y="18653"/>
                      <a:pt x="2495" y="18653"/>
                      <a:pt x="2495" y="18653"/>
                    </a:cubicBezTo>
                    <a:cubicBezTo>
                      <a:pt x="5458" y="18561"/>
                      <a:pt x="8578" y="18561"/>
                      <a:pt x="11697" y="18470"/>
                    </a:cubicBezTo>
                    <a:cubicBezTo>
                      <a:pt x="14816" y="18470"/>
                      <a:pt x="17857" y="18470"/>
                      <a:pt x="20742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378"/>
                      <a:pt x="20820" y="18378"/>
                      <a:pt x="20820" y="18378"/>
                    </a:cubicBezTo>
                    <a:cubicBezTo>
                      <a:pt x="20820" y="18561"/>
                      <a:pt x="21600" y="16914"/>
                      <a:pt x="21210" y="17646"/>
                    </a:cubicBezTo>
                    <a:close/>
                  </a:path>
                </a:pathLst>
              </a:custGeom>
              <a:solidFill>
                <a:srgbClr val="FFC000">
                  <a:alpha val="51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 b="1">
                    <a:solidFill>
                      <a:srgbClr val="806000"/>
                    </a:solidFill>
                  </a:defRPr>
                </a:pPr>
                <a:endParaRPr lang="en-US" dirty="0"/>
              </a:p>
            </p:txBody>
          </p:sp>
          <p:sp>
            <p:nvSpPr>
              <p:cNvPr id="14" name="Shape 1449"/>
              <p:cNvSpPr/>
              <p:nvPr/>
            </p:nvSpPr>
            <p:spPr>
              <a:xfrm>
                <a:off x="-184149" y="580721"/>
                <a:ext cx="1975339" cy="4924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3200" b="1" dirty="0">
                    <a:latin typeface="Segoe Print" panose="02000600000000000000" pitchFamily="2" charset="0"/>
                  </a:rPr>
                  <a:t>Focus</a:t>
                </a:r>
              </a:p>
            </p:txBody>
          </p:sp>
        </p:grpSp>
      </p:grpSp>
      <p:sp>
        <p:nvSpPr>
          <p:cNvPr id="15" name="CasellaDiTesto 14"/>
          <p:cNvSpPr txBox="1"/>
          <p:nvPr/>
        </p:nvSpPr>
        <p:spPr>
          <a:xfrm>
            <a:off x="1903228" y="3233193"/>
            <a:ext cx="2282117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3200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  <a:cs typeface="Segoe WP SemiLight" panose="020B0402040204020203" pitchFamily="34" charset="0"/>
              </a:rPr>
              <a:t>Prodotto</a:t>
            </a:r>
            <a:endParaRPr lang="it-IT" sz="2400" dirty="0">
              <a:solidFill>
                <a:schemeClr val="bg2">
                  <a:lumMod val="50000"/>
                </a:schemeClr>
              </a:solidFill>
              <a:latin typeface="Segoe Print" panose="02000600000000000000" pitchFamily="2" charset="0"/>
              <a:cs typeface="Segoe WP SemiLight" panose="020B0402040204020203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8181773" y="3209458"/>
            <a:ext cx="1897891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3200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  <a:cs typeface="Segoe WP SemiLight" panose="020B0402040204020203" pitchFamily="34" charset="0"/>
              </a:rPr>
              <a:t>Valore</a:t>
            </a:r>
          </a:p>
        </p:txBody>
      </p:sp>
    </p:spTree>
    <p:extLst>
      <p:ext uri="{BB962C8B-B14F-4D97-AF65-F5344CB8AC3E}">
        <p14:creationId xmlns:p14="http://schemas.microsoft.com/office/powerpoint/2010/main" val="19125144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Difficoltà dei PO …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Tante funzionalità non significa tanto valore</a:t>
            </a:r>
          </a:p>
          <a:p>
            <a:endParaRPr lang="it-IT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15" y="1561510"/>
            <a:ext cx="8719826" cy="491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5713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Difficoltà dei PO …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 err="1"/>
              <a:t>Descoping</a:t>
            </a:r>
            <a:r>
              <a:rPr lang="it-IT" sz="1600" dirty="0"/>
              <a:t>? E’ tutto prioritario!!</a:t>
            </a:r>
          </a:p>
          <a:p>
            <a:endParaRPr lang="it-IT" sz="160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266075" y="1718610"/>
            <a:ext cx="3796507" cy="49352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lumMod val="75000"/>
              <a:alpha val="3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227644" y="1716846"/>
            <a:ext cx="3963988" cy="841452"/>
          </a:xfrm>
          <a:custGeom>
            <a:avLst/>
            <a:gdLst/>
            <a:ahLst/>
            <a:cxnLst>
              <a:cxn ang="0">
                <a:pos x="4076" y="2"/>
              </a:cxn>
              <a:cxn ang="0">
                <a:pos x="4075" y="2"/>
              </a:cxn>
              <a:cxn ang="0">
                <a:pos x="4074" y="2"/>
              </a:cxn>
              <a:cxn ang="0">
                <a:pos x="4071" y="2"/>
              </a:cxn>
              <a:cxn ang="0">
                <a:pos x="4040" y="2"/>
              </a:cxn>
              <a:cxn ang="0">
                <a:pos x="3949" y="1"/>
              </a:cxn>
              <a:cxn ang="0">
                <a:pos x="3650" y="0"/>
              </a:cxn>
              <a:cxn ang="0">
                <a:pos x="2673" y="0"/>
              </a:cxn>
              <a:cxn ang="0">
                <a:pos x="1342" y="1"/>
              </a:cxn>
              <a:cxn ang="0">
                <a:pos x="601" y="2"/>
              </a:cxn>
              <a:cxn ang="0">
                <a:pos x="222" y="2"/>
              </a:cxn>
              <a:cxn ang="0">
                <a:pos x="31" y="2"/>
              </a:cxn>
              <a:cxn ang="0">
                <a:pos x="25" y="2"/>
              </a:cxn>
              <a:cxn ang="0">
                <a:pos x="22" y="2"/>
              </a:cxn>
              <a:cxn ang="0">
                <a:pos x="11" y="16"/>
              </a:cxn>
              <a:cxn ang="0">
                <a:pos x="11" y="28"/>
              </a:cxn>
              <a:cxn ang="0">
                <a:pos x="11" y="51"/>
              </a:cxn>
              <a:cxn ang="0">
                <a:pos x="11" y="99"/>
              </a:cxn>
              <a:cxn ang="0">
                <a:pos x="12" y="194"/>
              </a:cxn>
              <a:cxn ang="0">
                <a:pos x="12" y="385"/>
              </a:cxn>
              <a:cxn ang="0">
                <a:pos x="12" y="409"/>
              </a:cxn>
              <a:cxn ang="0">
                <a:pos x="12" y="420"/>
              </a:cxn>
              <a:cxn ang="0">
                <a:pos x="12" y="426"/>
              </a:cxn>
              <a:cxn ang="0">
                <a:pos x="22" y="439"/>
              </a:cxn>
              <a:cxn ang="0">
                <a:pos x="25" y="439"/>
              </a:cxn>
              <a:cxn ang="0">
                <a:pos x="73" y="439"/>
              </a:cxn>
              <a:cxn ang="0">
                <a:pos x="168" y="439"/>
              </a:cxn>
              <a:cxn ang="0">
                <a:pos x="544" y="439"/>
              </a:cxn>
              <a:cxn ang="0">
                <a:pos x="1275" y="438"/>
              </a:cxn>
              <a:cxn ang="0">
                <a:pos x="2564" y="436"/>
              </a:cxn>
              <a:cxn ang="0">
                <a:pos x="3816" y="434"/>
              </a:cxn>
              <a:cxn ang="0">
                <a:pos x="3816" y="423"/>
              </a:cxn>
              <a:cxn ang="0">
                <a:pos x="2523" y="419"/>
              </a:cxn>
              <a:cxn ang="0">
                <a:pos x="1280" y="418"/>
              </a:cxn>
              <a:cxn ang="0">
                <a:pos x="579" y="417"/>
              </a:cxn>
              <a:cxn ang="0">
                <a:pos x="218" y="417"/>
              </a:cxn>
              <a:cxn ang="0">
                <a:pos x="36" y="417"/>
              </a:cxn>
              <a:cxn ang="0">
                <a:pos x="34" y="417"/>
              </a:cxn>
              <a:cxn ang="0">
                <a:pos x="34" y="398"/>
              </a:cxn>
              <a:cxn ang="0">
                <a:pos x="34" y="352"/>
              </a:cxn>
              <a:cxn ang="0">
                <a:pos x="34" y="260"/>
              </a:cxn>
              <a:cxn ang="0">
                <a:pos x="34" y="77"/>
              </a:cxn>
              <a:cxn ang="0">
                <a:pos x="34" y="31"/>
              </a:cxn>
              <a:cxn ang="0">
                <a:pos x="34" y="25"/>
              </a:cxn>
              <a:cxn ang="0">
                <a:pos x="49" y="25"/>
              </a:cxn>
              <a:cxn ang="0">
                <a:pos x="141" y="25"/>
              </a:cxn>
              <a:cxn ang="0">
                <a:pos x="506" y="26"/>
              </a:cxn>
              <a:cxn ang="0">
                <a:pos x="1223" y="26"/>
              </a:cxn>
              <a:cxn ang="0">
                <a:pos x="2532" y="26"/>
              </a:cxn>
              <a:cxn ang="0">
                <a:pos x="3542" y="26"/>
              </a:cxn>
              <a:cxn ang="0">
                <a:pos x="3884" y="26"/>
              </a:cxn>
              <a:cxn ang="0">
                <a:pos x="4005" y="25"/>
              </a:cxn>
              <a:cxn ang="0">
                <a:pos x="4052" y="25"/>
              </a:cxn>
              <a:cxn ang="0">
                <a:pos x="4064" y="25"/>
              </a:cxn>
              <a:cxn ang="0">
                <a:pos x="4064" y="27"/>
              </a:cxn>
              <a:cxn ang="0">
                <a:pos x="4087" y="27"/>
              </a:cxn>
              <a:cxn ang="0">
                <a:pos x="4087" y="19"/>
              </a:cxn>
              <a:cxn ang="0">
                <a:pos x="4087" y="14"/>
              </a:cxn>
              <a:cxn ang="0">
                <a:pos x="4087" y="13"/>
              </a:cxn>
              <a:cxn ang="0">
                <a:pos x="4076" y="2"/>
              </a:cxn>
            </a:cxnLst>
            <a:rect l="0" t="0" r="r" b="b"/>
            <a:pathLst>
              <a:path w="4227" h="732">
                <a:moveTo>
                  <a:pt x="4076" y="2"/>
                </a:moveTo>
                <a:cubicBezTo>
                  <a:pt x="4075" y="2"/>
                  <a:pt x="4075" y="2"/>
                  <a:pt x="4075" y="2"/>
                </a:cubicBezTo>
                <a:cubicBezTo>
                  <a:pt x="4074" y="2"/>
                  <a:pt x="4074" y="2"/>
                  <a:pt x="4074" y="2"/>
                </a:cubicBezTo>
                <a:cubicBezTo>
                  <a:pt x="4071" y="2"/>
                  <a:pt x="4071" y="2"/>
                  <a:pt x="4071" y="2"/>
                </a:cubicBezTo>
                <a:cubicBezTo>
                  <a:pt x="4062" y="2"/>
                  <a:pt x="4052" y="2"/>
                  <a:pt x="4040" y="2"/>
                </a:cubicBezTo>
                <a:cubicBezTo>
                  <a:pt x="4017" y="1"/>
                  <a:pt x="3986" y="1"/>
                  <a:pt x="3949" y="1"/>
                </a:cubicBezTo>
                <a:cubicBezTo>
                  <a:pt x="3874" y="1"/>
                  <a:pt x="3773" y="1"/>
                  <a:pt x="3650" y="0"/>
                </a:cubicBezTo>
                <a:cubicBezTo>
                  <a:pt x="3404" y="0"/>
                  <a:pt x="3068" y="0"/>
                  <a:pt x="2673" y="0"/>
                </a:cubicBezTo>
                <a:cubicBezTo>
                  <a:pt x="2278" y="0"/>
                  <a:pt x="1824" y="1"/>
                  <a:pt x="1342" y="1"/>
                </a:cubicBezTo>
                <a:cubicBezTo>
                  <a:pt x="1101" y="1"/>
                  <a:pt x="852" y="1"/>
                  <a:pt x="601" y="2"/>
                </a:cubicBezTo>
                <a:cubicBezTo>
                  <a:pt x="475" y="2"/>
                  <a:pt x="349" y="2"/>
                  <a:pt x="222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0" y="24"/>
                  <a:pt x="16" y="10"/>
                  <a:pt x="11" y="16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99"/>
                  <a:pt x="11" y="99"/>
                  <a:pt x="11" y="99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2" y="385"/>
                  <a:pt x="12" y="385"/>
                  <a:pt x="12" y="385"/>
                </a:cubicBezTo>
                <a:cubicBezTo>
                  <a:pt x="12" y="409"/>
                  <a:pt x="12" y="409"/>
                  <a:pt x="12" y="409"/>
                </a:cubicBezTo>
                <a:cubicBezTo>
                  <a:pt x="12" y="420"/>
                  <a:pt x="12" y="420"/>
                  <a:pt x="12" y="420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17" y="432"/>
                  <a:pt x="1" y="418"/>
                  <a:pt x="22" y="439"/>
                </a:cubicBezTo>
                <a:cubicBezTo>
                  <a:pt x="25" y="439"/>
                  <a:pt x="25" y="439"/>
                  <a:pt x="25" y="439"/>
                </a:cubicBezTo>
                <a:cubicBezTo>
                  <a:pt x="73" y="439"/>
                  <a:pt x="73" y="439"/>
                  <a:pt x="73" y="439"/>
                </a:cubicBezTo>
                <a:cubicBezTo>
                  <a:pt x="168" y="439"/>
                  <a:pt x="168" y="439"/>
                  <a:pt x="168" y="439"/>
                </a:cubicBezTo>
                <a:cubicBezTo>
                  <a:pt x="294" y="439"/>
                  <a:pt x="420" y="439"/>
                  <a:pt x="544" y="439"/>
                </a:cubicBezTo>
                <a:cubicBezTo>
                  <a:pt x="793" y="438"/>
                  <a:pt x="1038" y="438"/>
                  <a:pt x="1275" y="438"/>
                </a:cubicBezTo>
                <a:cubicBezTo>
                  <a:pt x="1748" y="437"/>
                  <a:pt x="2188" y="436"/>
                  <a:pt x="2564" y="436"/>
                </a:cubicBezTo>
                <a:cubicBezTo>
                  <a:pt x="3317" y="435"/>
                  <a:pt x="3816" y="434"/>
                  <a:pt x="3816" y="434"/>
                </a:cubicBezTo>
                <a:cubicBezTo>
                  <a:pt x="4227" y="434"/>
                  <a:pt x="4051" y="429"/>
                  <a:pt x="3816" y="423"/>
                </a:cubicBezTo>
                <a:cubicBezTo>
                  <a:pt x="3758" y="421"/>
                  <a:pt x="3255" y="420"/>
                  <a:pt x="2523" y="419"/>
                </a:cubicBezTo>
                <a:cubicBezTo>
                  <a:pt x="2157" y="419"/>
                  <a:pt x="1734" y="418"/>
                  <a:pt x="1280" y="418"/>
                </a:cubicBezTo>
                <a:cubicBezTo>
                  <a:pt x="1053" y="418"/>
                  <a:pt x="818" y="417"/>
                  <a:pt x="579" y="417"/>
                </a:cubicBezTo>
                <a:cubicBezTo>
                  <a:pt x="460" y="417"/>
                  <a:pt x="339" y="417"/>
                  <a:pt x="218" y="417"/>
                </a:cubicBezTo>
                <a:cubicBezTo>
                  <a:pt x="36" y="417"/>
                  <a:pt x="36" y="417"/>
                  <a:pt x="36" y="417"/>
                </a:cubicBezTo>
                <a:cubicBezTo>
                  <a:pt x="34" y="417"/>
                  <a:pt x="34" y="417"/>
                  <a:pt x="34" y="41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34" y="352"/>
                  <a:pt x="34" y="352"/>
                  <a:pt x="34" y="352"/>
                </a:cubicBezTo>
                <a:cubicBezTo>
                  <a:pt x="34" y="260"/>
                  <a:pt x="34" y="260"/>
                  <a:pt x="34" y="260"/>
                </a:cubicBezTo>
                <a:cubicBezTo>
                  <a:pt x="34" y="77"/>
                  <a:pt x="34" y="77"/>
                  <a:pt x="34" y="77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5"/>
                  <a:pt x="34" y="25"/>
                  <a:pt x="34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141" y="25"/>
                  <a:pt x="141" y="25"/>
                  <a:pt x="141" y="25"/>
                </a:cubicBezTo>
                <a:cubicBezTo>
                  <a:pt x="263" y="25"/>
                  <a:pt x="385" y="25"/>
                  <a:pt x="506" y="26"/>
                </a:cubicBezTo>
                <a:cubicBezTo>
                  <a:pt x="749" y="26"/>
                  <a:pt x="989" y="26"/>
                  <a:pt x="1223" y="26"/>
                </a:cubicBezTo>
                <a:cubicBezTo>
                  <a:pt x="1692" y="26"/>
                  <a:pt x="2137" y="26"/>
                  <a:pt x="2532" y="26"/>
                </a:cubicBezTo>
                <a:cubicBezTo>
                  <a:pt x="2928" y="26"/>
                  <a:pt x="3273" y="26"/>
                  <a:pt x="3542" y="26"/>
                </a:cubicBezTo>
                <a:cubicBezTo>
                  <a:pt x="3676" y="26"/>
                  <a:pt x="3791" y="26"/>
                  <a:pt x="3884" y="26"/>
                </a:cubicBezTo>
                <a:cubicBezTo>
                  <a:pt x="3930" y="25"/>
                  <a:pt x="3970" y="25"/>
                  <a:pt x="4005" y="25"/>
                </a:cubicBezTo>
                <a:cubicBezTo>
                  <a:pt x="4022" y="25"/>
                  <a:pt x="4038" y="25"/>
                  <a:pt x="4052" y="25"/>
                </a:cubicBezTo>
                <a:cubicBezTo>
                  <a:pt x="4056" y="25"/>
                  <a:pt x="4060" y="25"/>
                  <a:pt x="4064" y="25"/>
                </a:cubicBezTo>
                <a:cubicBezTo>
                  <a:pt x="4064" y="27"/>
                  <a:pt x="4064" y="27"/>
                  <a:pt x="4064" y="27"/>
                </a:cubicBezTo>
                <a:cubicBezTo>
                  <a:pt x="4066" y="732"/>
                  <a:pt x="4080" y="321"/>
                  <a:pt x="4087" y="27"/>
                </a:cubicBezTo>
                <a:cubicBezTo>
                  <a:pt x="4087" y="25"/>
                  <a:pt x="4087" y="22"/>
                  <a:pt x="4087" y="19"/>
                </a:cubicBezTo>
                <a:cubicBezTo>
                  <a:pt x="4087" y="14"/>
                  <a:pt x="4087" y="14"/>
                  <a:pt x="4087" y="14"/>
                </a:cubicBezTo>
                <a:cubicBezTo>
                  <a:pt x="4087" y="13"/>
                  <a:pt x="4087" y="13"/>
                  <a:pt x="4087" y="13"/>
                </a:cubicBezTo>
                <a:cubicBezTo>
                  <a:pt x="4082" y="8"/>
                  <a:pt x="4098" y="24"/>
                  <a:pt x="4076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Shape 1414"/>
          <p:cNvSpPr/>
          <p:nvPr/>
        </p:nvSpPr>
        <p:spPr>
          <a:xfrm>
            <a:off x="265744" y="184403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Login</a:t>
            </a:r>
          </a:p>
        </p:txBody>
      </p:sp>
      <p:grpSp>
        <p:nvGrpSpPr>
          <p:cNvPr id="11" name="Grupa 22"/>
          <p:cNvGrpSpPr/>
          <p:nvPr/>
        </p:nvGrpSpPr>
        <p:grpSpPr>
          <a:xfrm>
            <a:off x="417813" y="3574037"/>
            <a:ext cx="3963988" cy="841452"/>
            <a:chOff x="508299" y="4400083"/>
            <a:chExt cx="5544120" cy="744895"/>
          </a:xfrm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562049" y="4401644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" name="Shape 1414"/>
          <p:cNvSpPr/>
          <p:nvPr/>
        </p:nvSpPr>
        <p:spPr>
          <a:xfrm>
            <a:off x="559592" y="370776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Download</a:t>
            </a:r>
          </a:p>
        </p:txBody>
      </p:sp>
      <p:grpSp>
        <p:nvGrpSpPr>
          <p:cNvPr id="31" name="Grupa 22"/>
          <p:cNvGrpSpPr/>
          <p:nvPr/>
        </p:nvGrpSpPr>
        <p:grpSpPr>
          <a:xfrm>
            <a:off x="246241" y="2590371"/>
            <a:ext cx="3963988" cy="841452"/>
            <a:chOff x="-4769846" y="5052459"/>
            <a:chExt cx="5544120" cy="744895"/>
          </a:xfrm>
        </p:grpSpPr>
        <p:sp>
          <p:nvSpPr>
            <p:cNvPr id="32" name="Freeform 17"/>
            <p:cNvSpPr>
              <a:spLocks noEditPoints="1"/>
            </p:cNvSpPr>
            <p:nvPr/>
          </p:nvSpPr>
          <p:spPr bwMode="auto">
            <a:xfrm>
              <a:off x="-4696417" y="5056261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-4769846" y="5052459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4" name="Shape 1414"/>
          <p:cNvSpPr/>
          <p:nvPr/>
        </p:nvSpPr>
        <p:spPr>
          <a:xfrm>
            <a:off x="399301" y="2734098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Search</a:t>
            </a:r>
          </a:p>
        </p:txBody>
      </p:sp>
      <p:grpSp>
        <p:nvGrpSpPr>
          <p:cNvPr id="35" name="Grupa 22"/>
          <p:cNvGrpSpPr/>
          <p:nvPr/>
        </p:nvGrpSpPr>
        <p:grpSpPr>
          <a:xfrm>
            <a:off x="559592" y="5278047"/>
            <a:ext cx="3963988" cy="841452"/>
            <a:chOff x="508299" y="4400083"/>
            <a:chExt cx="5544120" cy="744895"/>
          </a:xfrm>
        </p:grpSpPr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562049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8" name="Shape 1414"/>
          <p:cNvSpPr/>
          <p:nvPr/>
        </p:nvSpPr>
        <p:spPr>
          <a:xfrm>
            <a:off x="661493" y="5392517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Save</a:t>
            </a:r>
          </a:p>
        </p:txBody>
      </p:sp>
      <p:grpSp>
        <p:nvGrpSpPr>
          <p:cNvPr id="55" name="Grupa 22"/>
          <p:cNvGrpSpPr/>
          <p:nvPr/>
        </p:nvGrpSpPr>
        <p:grpSpPr>
          <a:xfrm>
            <a:off x="954419" y="6016548"/>
            <a:ext cx="3963988" cy="841452"/>
            <a:chOff x="508299" y="4400083"/>
            <a:chExt cx="5544120" cy="744895"/>
          </a:xfrm>
        </p:grpSpPr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8" name="Shape 1414"/>
          <p:cNvSpPr/>
          <p:nvPr/>
        </p:nvSpPr>
        <p:spPr>
          <a:xfrm>
            <a:off x="1056320" y="6131018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Pay</a:t>
            </a:r>
          </a:p>
        </p:txBody>
      </p:sp>
      <p:grpSp>
        <p:nvGrpSpPr>
          <p:cNvPr id="59" name="Grupa 22"/>
          <p:cNvGrpSpPr/>
          <p:nvPr/>
        </p:nvGrpSpPr>
        <p:grpSpPr>
          <a:xfrm>
            <a:off x="315912" y="4436595"/>
            <a:ext cx="3963988" cy="841452"/>
            <a:chOff x="508299" y="4400083"/>
            <a:chExt cx="5544120" cy="744895"/>
          </a:xfrm>
        </p:grpSpPr>
        <p:sp>
          <p:nvSpPr>
            <p:cNvPr id="60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2" name="Shape 1414"/>
          <p:cNvSpPr/>
          <p:nvPr/>
        </p:nvSpPr>
        <p:spPr>
          <a:xfrm>
            <a:off x="430543" y="4529522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Share</a:t>
            </a:r>
          </a:p>
        </p:txBody>
      </p:sp>
      <p:sp>
        <p:nvSpPr>
          <p:cNvPr id="100" name="Freeform 17"/>
          <p:cNvSpPr>
            <a:spLocks noEditPoints="1"/>
          </p:cNvSpPr>
          <p:nvPr/>
        </p:nvSpPr>
        <p:spPr bwMode="auto">
          <a:xfrm>
            <a:off x="7214693" y="5834086"/>
            <a:ext cx="3796507" cy="49352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lumMod val="75000"/>
              <a:alpha val="3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1" name="Freeform 13"/>
          <p:cNvSpPr>
            <a:spLocks/>
          </p:cNvSpPr>
          <p:nvPr/>
        </p:nvSpPr>
        <p:spPr bwMode="auto">
          <a:xfrm>
            <a:off x="7163923" y="5810003"/>
            <a:ext cx="3963988" cy="841452"/>
          </a:xfrm>
          <a:custGeom>
            <a:avLst/>
            <a:gdLst/>
            <a:ahLst/>
            <a:cxnLst>
              <a:cxn ang="0">
                <a:pos x="4076" y="2"/>
              </a:cxn>
              <a:cxn ang="0">
                <a:pos x="4075" y="2"/>
              </a:cxn>
              <a:cxn ang="0">
                <a:pos x="4074" y="2"/>
              </a:cxn>
              <a:cxn ang="0">
                <a:pos x="4071" y="2"/>
              </a:cxn>
              <a:cxn ang="0">
                <a:pos x="4040" y="2"/>
              </a:cxn>
              <a:cxn ang="0">
                <a:pos x="3949" y="1"/>
              </a:cxn>
              <a:cxn ang="0">
                <a:pos x="3650" y="0"/>
              </a:cxn>
              <a:cxn ang="0">
                <a:pos x="2673" y="0"/>
              </a:cxn>
              <a:cxn ang="0">
                <a:pos x="1342" y="1"/>
              </a:cxn>
              <a:cxn ang="0">
                <a:pos x="601" y="2"/>
              </a:cxn>
              <a:cxn ang="0">
                <a:pos x="222" y="2"/>
              </a:cxn>
              <a:cxn ang="0">
                <a:pos x="31" y="2"/>
              </a:cxn>
              <a:cxn ang="0">
                <a:pos x="25" y="2"/>
              </a:cxn>
              <a:cxn ang="0">
                <a:pos x="22" y="2"/>
              </a:cxn>
              <a:cxn ang="0">
                <a:pos x="11" y="16"/>
              </a:cxn>
              <a:cxn ang="0">
                <a:pos x="11" y="28"/>
              </a:cxn>
              <a:cxn ang="0">
                <a:pos x="11" y="51"/>
              </a:cxn>
              <a:cxn ang="0">
                <a:pos x="11" y="99"/>
              </a:cxn>
              <a:cxn ang="0">
                <a:pos x="12" y="194"/>
              </a:cxn>
              <a:cxn ang="0">
                <a:pos x="12" y="385"/>
              </a:cxn>
              <a:cxn ang="0">
                <a:pos x="12" y="409"/>
              </a:cxn>
              <a:cxn ang="0">
                <a:pos x="12" y="420"/>
              </a:cxn>
              <a:cxn ang="0">
                <a:pos x="12" y="426"/>
              </a:cxn>
              <a:cxn ang="0">
                <a:pos x="22" y="439"/>
              </a:cxn>
              <a:cxn ang="0">
                <a:pos x="25" y="439"/>
              </a:cxn>
              <a:cxn ang="0">
                <a:pos x="73" y="439"/>
              </a:cxn>
              <a:cxn ang="0">
                <a:pos x="168" y="439"/>
              </a:cxn>
              <a:cxn ang="0">
                <a:pos x="544" y="439"/>
              </a:cxn>
              <a:cxn ang="0">
                <a:pos x="1275" y="438"/>
              </a:cxn>
              <a:cxn ang="0">
                <a:pos x="2564" y="436"/>
              </a:cxn>
              <a:cxn ang="0">
                <a:pos x="3816" y="434"/>
              </a:cxn>
              <a:cxn ang="0">
                <a:pos x="3816" y="423"/>
              </a:cxn>
              <a:cxn ang="0">
                <a:pos x="2523" y="419"/>
              </a:cxn>
              <a:cxn ang="0">
                <a:pos x="1280" y="418"/>
              </a:cxn>
              <a:cxn ang="0">
                <a:pos x="579" y="417"/>
              </a:cxn>
              <a:cxn ang="0">
                <a:pos x="218" y="417"/>
              </a:cxn>
              <a:cxn ang="0">
                <a:pos x="36" y="417"/>
              </a:cxn>
              <a:cxn ang="0">
                <a:pos x="34" y="417"/>
              </a:cxn>
              <a:cxn ang="0">
                <a:pos x="34" y="398"/>
              </a:cxn>
              <a:cxn ang="0">
                <a:pos x="34" y="352"/>
              </a:cxn>
              <a:cxn ang="0">
                <a:pos x="34" y="260"/>
              </a:cxn>
              <a:cxn ang="0">
                <a:pos x="34" y="77"/>
              </a:cxn>
              <a:cxn ang="0">
                <a:pos x="34" y="31"/>
              </a:cxn>
              <a:cxn ang="0">
                <a:pos x="34" y="25"/>
              </a:cxn>
              <a:cxn ang="0">
                <a:pos x="49" y="25"/>
              </a:cxn>
              <a:cxn ang="0">
                <a:pos x="141" y="25"/>
              </a:cxn>
              <a:cxn ang="0">
                <a:pos x="506" y="26"/>
              </a:cxn>
              <a:cxn ang="0">
                <a:pos x="1223" y="26"/>
              </a:cxn>
              <a:cxn ang="0">
                <a:pos x="2532" y="26"/>
              </a:cxn>
              <a:cxn ang="0">
                <a:pos x="3542" y="26"/>
              </a:cxn>
              <a:cxn ang="0">
                <a:pos x="3884" y="26"/>
              </a:cxn>
              <a:cxn ang="0">
                <a:pos x="4005" y="25"/>
              </a:cxn>
              <a:cxn ang="0">
                <a:pos x="4052" y="25"/>
              </a:cxn>
              <a:cxn ang="0">
                <a:pos x="4064" y="25"/>
              </a:cxn>
              <a:cxn ang="0">
                <a:pos x="4064" y="27"/>
              </a:cxn>
              <a:cxn ang="0">
                <a:pos x="4087" y="27"/>
              </a:cxn>
              <a:cxn ang="0">
                <a:pos x="4087" y="19"/>
              </a:cxn>
              <a:cxn ang="0">
                <a:pos x="4087" y="14"/>
              </a:cxn>
              <a:cxn ang="0">
                <a:pos x="4087" y="13"/>
              </a:cxn>
              <a:cxn ang="0">
                <a:pos x="4076" y="2"/>
              </a:cxn>
            </a:cxnLst>
            <a:rect l="0" t="0" r="r" b="b"/>
            <a:pathLst>
              <a:path w="4227" h="732">
                <a:moveTo>
                  <a:pt x="4076" y="2"/>
                </a:moveTo>
                <a:cubicBezTo>
                  <a:pt x="4075" y="2"/>
                  <a:pt x="4075" y="2"/>
                  <a:pt x="4075" y="2"/>
                </a:cubicBezTo>
                <a:cubicBezTo>
                  <a:pt x="4074" y="2"/>
                  <a:pt x="4074" y="2"/>
                  <a:pt x="4074" y="2"/>
                </a:cubicBezTo>
                <a:cubicBezTo>
                  <a:pt x="4071" y="2"/>
                  <a:pt x="4071" y="2"/>
                  <a:pt x="4071" y="2"/>
                </a:cubicBezTo>
                <a:cubicBezTo>
                  <a:pt x="4062" y="2"/>
                  <a:pt x="4052" y="2"/>
                  <a:pt x="4040" y="2"/>
                </a:cubicBezTo>
                <a:cubicBezTo>
                  <a:pt x="4017" y="1"/>
                  <a:pt x="3986" y="1"/>
                  <a:pt x="3949" y="1"/>
                </a:cubicBezTo>
                <a:cubicBezTo>
                  <a:pt x="3874" y="1"/>
                  <a:pt x="3773" y="1"/>
                  <a:pt x="3650" y="0"/>
                </a:cubicBezTo>
                <a:cubicBezTo>
                  <a:pt x="3404" y="0"/>
                  <a:pt x="3068" y="0"/>
                  <a:pt x="2673" y="0"/>
                </a:cubicBezTo>
                <a:cubicBezTo>
                  <a:pt x="2278" y="0"/>
                  <a:pt x="1824" y="1"/>
                  <a:pt x="1342" y="1"/>
                </a:cubicBezTo>
                <a:cubicBezTo>
                  <a:pt x="1101" y="1"/>
                  <a:pt x="852" y="1"/>
                  <a:pt x="601" y="2"/>
                </a:cubicBezTo>
                <a:cubicBezTo>
                  <a:pt x="475" y="2"/>
                  <a:pt x="349" y="2"/>
                  <a:pt x="222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0" y="24"/>
                  <a:pt x="16" y="10"/>
                  <a:pt x="11" y="16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99"/>
                  <a:pt x="11" y="99"/>
                  <a:pt x="11" y="99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2" y="385"/>
                  <a:pt x="12" y="385"/>
                  <a:pt x="12" y="385"/>
                </a:cubicBezTo>
                <a:cubicBezTo>
                  <a:pt x="12" y="409"/>
                  <a:pt x="12" y="409"/>
                  <a:pt x="12" y="409"/>
                </a:cubicBezTo>
                <a:cubicBezTo>
                  <a:pt x="12" y="420"/>
                  <a:pt x="12" y="420"/>
                  <a:pt x="12" y="420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17" y="432"/>
                  <a:pt x="1" y="418"/>
                  <a:pt x="22" y="439"/>
                </a:cubicBezTo>
                <a:cubicBezTo>
                  <a:pt x="25" y="439"/>
                  <a:pt x="25" y="439"/>
                  <a:pt x="25" y="439"/>
                </a:cubicBezTo>
                <a:cubicBezTo>
                  <a:pt x="73" y="439"/>
                  <a:pt x="73" y="439"/>
                  <a:pt x="73" y="439"/>
                </a:cubicBezTo>
                <a:cubicBezTo>
                  <a:pt x="168" y="439"/>
                  <a:pt x="168" y="439"/>
                  <a:pt x="168" y="439"/>
                </a:cubicBezTo>
                <a:cubicBezTo>
                  <a:pt x="294" y="439"/>
                  <a:pt x="420" y="439"/>
                  <a:pt x="544" y="439"/>
                </a:cubicBezTo>
                <a:cubicBezTo>
                  <a:pt x="793" y="438"/>
                  <a:pt x="1038" y="438"/>
                  <a:pt x="1275" y="438"/>
                </a:cubicBezTo>
                <a:cubicBezTo>
                  <a:pt x="1748" y="437"/>
                  <a:pt x="2188" y="436"/>
                  <a:pt x="2564" y="436"/>
                </a:cubicBezTo>
                <a:cubicBezTo>
                  <a:pt x="3317" y="435"/>
                  <a:pt x="3816" y="434"/>
                  <a:pt x="3816" y="434"/>
                </a:cubicBezTo>
                <a:cubicBezTo>
                  <a:pt x="4227" y="434"/>
                  <a:pt x="4051" y="429"/>
                  <a:pt x="3816" y="423"/>
                </a:cubicBezTo>
                <a:cubicBezTo>
                  <a:pt x="3758" y="421"/>
                  <a:pt x="3255" y="420"/>
                  <a:pt x="2523" y="419"/>
                </a:cubicBezTo>
                <a:cubicBezTo>
                  <a:pt x="2157" y="419"/>
                  <a:pt x="1734" y="418"/>
                  <a:pt x="1280" y="418"/>
                </a:cubicBezTo>
                <a:cubicBezTo>
                  <a:pt x="1053" y="418"/>
                  <a:pt x="818" y="417"/>
                  <a:pt x="579" y="417"/>
                </a:cubicBezTo>
                <a:cubicBezTo>
                  <a:pt x="460" y="417"/>
                  <a:pt x="339" y="417"/>
                  <a:pt x="218" y="417"/>
                </a:cubicBezTo>
                <a:cubicBezTo>
                  <a:pt x="36" y="417"/>
                  <a:pt x="36" y="417"/>
                  <a:pt x="36" y="417"/>
                </a:cubicBezTo>
                <a:cubicBezTo>
                  <a:pt x="34" y="417"/>
                  <a:pt x="34" y="417"/>
                  <a:pt x="34" y="417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34" y="352"/>
                  <a:pt x="34" y="352"/>
                  <a:pt x="34" y="352"/>
                </a:cubicBezTo>
                <a:cubicBezTo>
                  <a:pt x="34" y="260"/>
                  <a:pt x="34" y="260"/>
                  <a:pt x="34" y="260"/>
                </a:cubicBezTo>
                <a:cubicBezTo>
                  <a:pt x="34" y="77"/>
                  <a:pt x="34" y="77"/>
                  <a:pt x="34" y="77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5"/>
                  <a:pt x="34" y="25"/>
                  <a:pt x="34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141" y="25"/>
                  <a:pt x="141" y="25"/>
                  <a:pt x="141" y="25"/>
                </a:cubicBezTo>
                <a:cubicBezTo>
                  <a:pt x="263" y="25"/>
                  <a:pt x="385" y="25"/>
                  <a:pt x="506" y="26"/>
                </a:cubicBezTo>
                <a:cubicBezTo>
                  <a:pt x="749" y="26"/>
                  <a:pt x="989" y="26"/>
                  <a:pt x="1223" y="26"/>
                </a:cubicBezTo>
                <a:cubicBezTo>
                  <a:pt x="1692" y="26"/>
                  <a:pt x="2137" y="26"/>
                  <a:pt x="2532" y="26"/>
                </a:cubicBezTo>
                <a:cubicBezTo>
                  <a:pt x="2928" y="26"/>
                  <a:pt x="3273" y="26"/>
                  <a:pt x="3542" y="26"/>
                </a:cubicBezTo>
                <a:cubicBezTo>
                  <a:pt x="3676" y="26"/>
                  <a:pt x="3791" y="26"/>
                  <a:pt x="3884" y="26"/>
                </a:cubicBezTo>
                <a:cubicBezTo>
                  <a:pt x="3930" y="25"/>
                  <a:pt x="3970" y="25"/>
                  <a:pt x="4005" y="25"/>
                </a:cubicBezTo>
                <a:cubicBezTo>
                  <a:pt x="4022" y="25"/>
                  <a:pt x="4038" y="25"/>
                  <a:pt x="4052" y="25"/>
                </a:cubicBezTo>
                <a:cubicBezTo>
                  <a:pt x="4056" y="25"/>
                  <a:pt x="4060" y="25"/>
                  <a:pt x="4064" y="25"/>
                </a:cubicBezTo>
                <a:cubicBezTo>
                  <a:pt x="4064" y="27"/>
                  <a:pt x="4064" y="27"/>
                  <a:pt x="4064" y="27"/>
                </a:cubicBezTo>
                <a:cubicBezTo>
                  <a:pt x="4066" y="732"/>
                  <a:pt x="4080" y="321"/>
                  <a:pt x="4087" y="27"/>
                </a:cubicBezTo>
                <a:cubicBezTo>
                  <a:pt x="4087" y="25"/>
                  <a:pt x="4087" y="22"/>
                  <a:pt x="4087" y="19"/>
                </a:cubicBezTo>
                <a:cubicBezTo>
                  <a:pt x="4087" y="14"/>
                  <a:pt x="4087" y="14"/>
                  <a:pt x="4087" y="14"/>
                </a:cubicBezTo>
                <a:cubicBezTo>
                  <a:pt x="4087" y="13"/>
                  <a:pt x="4087" y="13"/>
                  <a:pt x="4087" y="13"/>
                </a:cubicBezTo>
                <a:cubicBezTo>
                  <a:pt x="4082" y="8"/>
                  <a:pt x="4098" y="24"/>
                  <a:pt x="4076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2" name="Shape 1414"/>
          <p:cNvSpPr/>
          <p:nvPr/>
        </p:nvSpPr>
        <p:spPr>
          <a:xfrm>
            <a:off x="7290213" y="5928314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Login</a:t>
            </a:r>
          </a:p>
        </p:txBody>
      </p:sp>
      <p:grpSp>
        <p:nvGrpSpPr>
          <p:cNvPr id="103" name="Grupa 22"/>
          <p:cNvGrpSpPr/>
          <p:nvPr/>
        </p:nvGrpSpPr>
        <p:grpSpPr>
          <a:xfrm>
            <a:off x="6971013" y="3281092"/>
            <a:ext cx="3963988" cy="841452"/>
            <a:chOff x="508299" y="4400083"/>
            <a:chExt cx="5544120" cy="744895"/>
          </a:xfrm>
        </p:grpSpPr>
        <p:sp>
          <p:nvSpPr>
            <p:cNvPr id="104" name="Freeform 17"/>
            <p:cNvSpPr>
              <a:spLocks noEditPoints="1"/>
            </p:cNvSpPr>
            <p:nvPr/>
          </p:nvSpPr>
          <p:spPr bwMode="auto">
            <a:xfrm>
              <a:off x="562049" y="4401644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6" name="Shape 1414"/>
          <p:cNvSpPr/>
          <p:nvPr/>
        </p:nvSpPr>
        <p:spPr>
          <a:xfrm>
            <a:off x="7112792" y="3414820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Download</a:t>
            </a:r>
          </a:p>
        </p:txBody>
      </p:sp>
      <p:grpSp>
        <p:nvGrpSpPr>
          <p:cNvPr id="107" name="Grupa 22"/>
          <p:cNvGrpSpPr/>
          <p:nvPr/>
        </p:nvGrpSpPr>
        <p:grpSpPr>
          <a:xfrm>
            <a:off x="7333259" y="4090428"/>
            <a:ext cx="3963988" cy="841452"/>
            <a:chOff x="-4769846" y="5052459"/>
            <a:chExt cx="5544120" cy="744895"/>
          </a:xfrm>
        </p:grpSpPr>
        <p:sp>
          <p:nvSpPr>
            <p:cNvPr id="108" name="Freeform 17"/>
            <p:cNvSpPr>
              <a:spLocks noEditPoints="1"/>
            </p:cNvSpPr>
            <p:nvPr/>
          </p:nvSpPr>
          <p:spPr bwMode="auto">
            <a:xfrm>
              <a:off x="-4696417" y="5056261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Freeform 13"/>
            <p:cNvSpPr>
              <a:spLocks/>
            </p:cNvSpPr>
            <p:nvPr/>
          </p:nvSpPr>
          <p:spPr bwMode="auto">
            <a:xfrm>
              <a:off x="-4769846" y="5052459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0" name="Shape 1414"/>
          <p:cNvSpPr/>
          <p:nvPr/>
        </p:nvSpPr>
        <p:spPr>
          <a:xfrm>
            <a:off x="7486319" y="4197537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Search</a:t>
            </a:r>
          </a:p>
        </p:txBody>
      </p:sp>
      <p:grpSp>
        <p:nvGrpSpPr>
          <p:cNvPr id="111" name="Grupa 22"/>
          <p:cNvGrpSpPr/>
          <p:nvPr/>
        </p:nvGrpSpPr>
        <p:grpSpPr>
          <a:xfrm>
            <a:off x="7112792" y="4985102"/>
            <a:ext cx="3963988" cy="841452"/>
            <a:chOff x="508299" y="4400083"/>
            <a:chExt cx="5544120" cy="744895"/>
          </a:xfrm>
        </p:grpSpPr>
        <p:sp>
          <p:nvSpPr>
            <p:cNvPr id="112" name="Freeform 17"/>
            <p:cNvSpPr>
              <a:spLocks noEditPoints="1"/>
            </p:cNvSpPr>
            <p:nvPr/>
          </p:nvSpPr>
          <p:spPr bwMode="auto">
            <a:xfrm>
              <a:off x="562049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4" name="Shape 1414"/>
          <p:cNvSpPr/>
          <p:nvPr/>
        </p:nvSpPr>
        <p:spPr>
          <a:xfrm>
            <a:off x="7214693" y="5099572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Save</a:t>
            </a:r>
          </a:p>
        </p:txBody>
      </p:sp>
      <p:grpSp>
        <p:nvGrpSpPr>
          <p:cNvPr id="115" name="Grupa 22"/>
          <p:cNvGrpSpPr/>
          <p:nvPr/>
        </p:nvGrpSpPr>
        <p:grpSpPr>
          <a:xfrm>
            <a:off x="7462309" y="2313372"/>
            <a:ext cx="3963988" cy="841452"/>
            <a:chOff x="508299" y="4400083"/>
            <a:chExt cx="5544120" cy="744895"/>
          </a:xfrm>
        </p:grpSpPr>
        <p:sp>
          <p:nvSpPr>
            <p:cNvPr id="116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7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8" name="Shape 1414"/>
          <p:cNvSpPr/>
          <p:nvPr/>
        </p:nvSpPr>
        <p:spPr>
          <a:xfrm>
            <a:off x="7571751" y="2419798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Pay</a:t>
            </a:r>
          </a:p>
        </p:txBody>
      </p:sp>
      <p:grpSp>
        <p:nvGrpSpPr>
          <p:cNvPr id="119" name="Grupa 22"/>
          <p:cNvGrpSpPr/>
          <p:nvPr/>
        </p:nvGrpSpPr>
        <p:grpSpPr>
          <a:xfrm>
            <a:off x="7151223" y="1578346"/>
            <a:ext cx="3963988" cy="841452"/>
            <a:chOff x="508299" y="4400083"/>
            <a:chExt cx="5544120" cy="744895"/>
          </a:xfrm>
        </p:grpSpPr>
        <p:sp>
          <p:nvSpPr>
            <p:cNvPr id="120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2" name="Shape 1414"/>
          <p:cNvSpPr/>
          <p:nvPr/>
        </p:nvSpPr>
        <p:spPr>
          <a:xfrm>
            <a:off x="7265854" y="1671273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Share</a:t>
            </a:r>
          </a:p>
        </p:txBody>
      </p:sp>
      <p:grpSp>
        <p:nvGrpSpPr>
          <p:cNvPr id="123" name="Grupa 81"/>
          <p:cNvGrpSpPr/>
          <p:nvPr/>
        </p:nvGrpSpPr>
        <p:grpSpPr>
          <a:xfrm rot="16200000">
            <a:off x="5385946" y="3406068"/>
            <a:ext cx="963385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24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upa 81"/>
          <p:cNvGrpSpPr/>
          <p:nvPr/>
        </p:nvGrpSpPr>
        <p:grpSpPr>
          <a:xfrm rot="10800000">
            <a:off x="11073902" y="1454100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27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1" name="Gruppo 130"/>
          <p:cNvGrpSpPr/>
          <p:nvPr/>
        </p:nvGrpSpPr>
        <p:grpSpPr>
          <a:xfrm>
            <a:off x="11524869" y="1352104"/>
            <a:ext cx="511844" cy="673992"/>
            <a:chOff x="2028952" y="1026649"/>
            <a:chExt cx="552285" cy="1072443"/>
          </a:xfrm>
        </p:grpSpPr>
        <p:sp>
          <p:nvSpPr>
            <p:cNvPr id="132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33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grpSp>
        <p:nvGrpSpPr>
          <p:cNvPr id="134" name="Grupa 81"/>
          <p:cNvGrpSpPr/>
          <p:nvPr/>
        </p:nvGrpSpPr>
        <p:grpSpPr>
          <a:xfrm rot="10800000">
            <a:off x="11010834" y="3218248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35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uppo 136"/>
          <p:cNvGrpSpPr/>
          <p:nvPr/>
        </p:nvGrpSpPr>
        <p:grpSpPr>
          <a:xfrm>
            <a:off x="11375929" y="3094827"/>
            <a:ext cx="511844" cy="673992"/>
            <a:chOff x="2028952" y="1026649"/>
            <a:chExt cx="552285" cy="1072443"/>
          </a:xfrm>
        </p:grpSpPr>
        <p:sp>
          <p:nvSpPr>
            <p:cNvPr id="138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39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grpSp>
        <p:nvGrpSpPr>
          <p:cNvPr id="140" name="Grupa 81"/>
          <p:cNvGrpSpPr/>
          <p:nvPr/>
        </p:nvGrpSpPr>
        <p:grpSpPr>
          <a:xfrm rot="10800000">
            <a:off x="11314083" y="2277599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41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uppo 142"/>
          <p:cNvGrpSpPr/>
          <p:nvPr/>
        </p:nvGrpSpPr>
        <p:grpSpPr>
          <a:xfrm>
            <a:off x="11615678" y="2154178"/>
            <a:ext cx="511844" cy="673992"/>
            <a:chOff x="2028952" y="1026649"/>
            <a:chExt cx="552285" cy="1072443"/>
          </a:xfrm>
        </p:grpSpPr>
        <p:sp>
          <p:nvSpPr>
            <p:cNvPr id="144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45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grpSp>
        <p:nvGrpSpPr>
          <p:cNvPr id="146" name="Grupa 81"/>
          <p:cNvGrpSpPr/>
          <p:nvPr/>
        </p:nvGrpSpPr>
        <p:grpSpPr>
          <a:xfrm rot="10800000">
            <a:off x="11200215" y="4108185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47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9" name="Gruppo 148"/>
          <p:cNvGrpSpPr/>
          <p:nvPr/>
        </p:nvGrpSpPr>
        <p:grpSpPr>
          <a:xfrm>
            <a:off x="11565310" y="3984764"/>
            <a:ext cx="511844" cy="673992"/>
            <a:chOff x="2028952" y="1026649"/>
            <a:chExt cx="552285" cy="1072443"/>
          </a:xfrm>
        </p:grpSpPr>
        <p:sp>
          <p:nvSpPr>
            <p:cNvPr id="150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FBB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1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grpSp>
        <p:nvGrpSpPr>
          <p:cNvPr id="152" name="Grupa 81"/>
          <p:cNvGrpSpPr/>
          <p:nvPr/>
        </p:nvGrpSpPr>
        <p:grpSpPr>
          <a:xfrm rot="10800000">
            <a:off x="11110066" y="4959007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53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uppo 154"/>
          <p:cNvGrpSpPr/>
          <p:nvPr/>
        </p:nvGrpSpPr>
        <p:grpSpPr>
          <a:xfrm>
            <a:off x="11475161" y="4835586"/>
            <a:ext cx="511844" cy="673992"/>
            <a:chOff x="2028952" y="1026649"/>
            <a:chExt cx="552285" cy="1072443"/>
          </a:xfrm>
        </p:grpSpPr>
        <p:sp>
          <p:nvSpPr>
            <p:cNvPr id="156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7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grpSp>
        <p:nvGrpSpPr>
          <p:cNvPr id="158" name="Grupa 81"/>
          <p:cNvGrpSpPr/>
          <p:nvPr/>
        </p:nvGrpSpPr>
        <p:grpSpPr>
          <a:xfrm rot="10800000">
            <a:off x="11140711" y="5827311"/>
            <a:ext cx="324654" cy="561091"/>
            <a:chOff x="5868144" y="5150410"/>
            <a:chExt cx="324654" cy="1014894"/>
          </a:xfrm>
          <a:solidFill>
            <a:srgbClr val="FF0000"/>
          </a:solidFill>
        </p:grpSpPr>
        <p:sp>
          <p:nvSpPr>
            <p:cNvPr id="159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1" name="Gruppo 160"/>
          <p:cNvGrpSpPr/>
          <p:nvPr/>
        </p:nvGrpSpPr>
        <p:grpSpPr>
          <a:xfrm>
            <a:off x="11505806" y="5703890"/>
            <a:ext cx="511844" cy="673992"/>
            <a:chOff x="2028952" y="1026649"/>
            <a:chExt cx="552285" cy="1072443"/>
          </a:xfrm>
        </p:grpSpPr>
        <p:sp>
          <p:nvSpPr>
            <p:cNvPr id="162" name="Shape 1183"/>
            <p:cNvSpPr/>
            <p:nvPr/>
          </p:nvSpPr>
          <p:spPr>
            <a:xfrm>
              <a:off x="2233296" y="1041046"/>
              <a:ext cx="213553" cy="2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63" name="Shape 1184"/>
            <p:cNvSpPr/>
            <p:nvPr/>
          </p:nvSpPr>
          <p:spPr>
            <a:xfrm>
              <a:off x="2028952" y="1026649"/>
              <a:ext cx="552285" cy="107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24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Difficoltà dei PO …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Tutto urgente!</a:t>
            </a:r>
          </a:p>
          <a:p>
            <a:endParaRPr lang="it-IT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63" y="1689099"/>
            <a:ext cx="9656672" cy="411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3862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Gli Speakers di oggi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</a:t>
            </a:fld>
            <a:endParaRPr lang="it-IT"/>
          </a:p>
        </p:txBody>
      </p:sp>
      <p:cxnSp>
        <p:nvCxnSpPr>
          <p:cNvPr id="6" name="Connettore 1 5"/>
          <p:cNvCxnSpPr/>
          <p:nvPr/>
        </p:nvCxnSpPr>
        <p:spPr>
          <a:xfrm>
            <a:off x="-169817" y="2927350"/>
            <a:ext cx="131934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a 382"/>
          <p:cNvGrpSpPr/>
          <p:nvPr/>
        </p:nvGrpSpPr>
        <p:grpSpPr>
          <a:xfrm flipH="1">
            <a:off x="1213164" y="3831497"/>
            <a:ext cx="811969" cy="731188"/>
            <a:chOff x="2039937" y="2547938"/>
            <a:chExt cx="1547813" cy="139382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18" name="Segnaposto immagin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2286" y="1930400"/>
            <a:ext cx="1993900" cy="1993900"/>
          </a:xfrm>
          <a:prstGeom prst="rect">
            <a:avLst/>
          </a:prstGeom>
        </p:spPr>
      </p:pic>
      <p:pic>
        <p:nvPicPr>
          <p:cNvPr id="19" name="Segnaposto immagin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560" y="1930400"/>
            <a:ext cx="2001837" cy="1993900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1647723" y="4201278"/>
            <a:ext cx="388302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rPr>
              <a:t>TIZIANO INTERLANDI</a:t>
            </a:r>
            <a:br>
              <a:rPr lang="it-IT" sz="1200" dirty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it-IT" sz="1600" dirty="0">
                <a:solidFill>
                  <a:schemeClr val="bg2">
                    <a:lumMod val="50000"/>
                  </a:schemeClr>
                </a:solidFill>
                <a:ea typeface="Open Sans Light" charset="0"/>
                <a:cs typeface="Open Sans Light" charset="0"/>
              </a:rPr>
              <a:t>SCRUM MASTER / DEV</a:t>
            </a:r>
            <a:endParaRPr lang="it-IT" sz="1200" dirty="0">
              <a:solidFill>
                <a:schemeClr val="bg2">
                  <a:lumMod val="50000"/>
                </a:schemeClr>
              </a:solidFill>
              <a:ea typeface="Open Sans Light" charset="0"/>
              <a:cs typeface="Open Sans Light" charset="0"/>
            </a:endParaRPr>
          </a:p>
          <a:p>
            <a:pPr algn="ctr"/>
            <a:endParaRPr lang="it-IT" sz="3000" b="1" dirty="0">
              <a:solidFill>
                <a:schemeClr val="bg2">
                  <a:lumMod val="50000"/>
                </a:schemeClr>
              </a:solidFill>
              <a:ea typeface="Open Sans Light" charset="0"/>
              <a:cs typeface="Open Sans Light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7098997" y="4201277"/>
            <a:ext cx="388302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2">
                    <a:lumMod val="50000"/>
                  </a:schemeClr>
                </a:solidFill>
                <a:latin typeface="+mj-lt"/>
                <a:ea typeface="Open Sans Semibold" charset="0"/>
                <a:cs typeface="Open Sans Semibold" charset="0"/>
              </a:rPr>
              <a:t>PIERPAOLO CIMIRRO</a:t>
            </a:r>
            <a:br>
              <a:rPr lang="it-IT" sz="1200" dirty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it-IT" sz="1600" dirty="0">
                <a:solidFill>
                  <a:schemeClr val="bg2">
                    <a:lumMod val="50000"/>
                  </a:schemeClr>
                </a:solidFill>
                <a:ea typeface="Open Sans Light" charset="0"/>
                <a:cs typeface="Open Sans Light" charset="0"/>
              </a:rPr>
              <a:t>PRODUCT OWNER</a:t>
            </a:r>
            <a:endParaRPr lang="it-IT" sz="1200" dirty="0">
              <a:solidFill>
                <a:schemeClr val="bg2">
                  <a:lumMod val="50000"/>
                </a:schemeClr>
              </a:solidFill>
              <a:ea typeface="Open Sans Light" charset="0"/>
              <a:cs typeface="Open Sans Light" charset="0"/>
            </a:endParaRPr>
          </a:p>
          <a:p>
            <a:pPr algn="ctr"/>
            <a:endParaRPr lang="it-IT" sz="3000" b="1" dirty="0">
              <a:solidFill>
                <a:schemeClr val="bg2">
                  <a:lumMod val="50000"/>
                </a:schemeClr>
              </a:solidFill>
              <a:ea typeface="Open Sans Light" charset="0"/>
              <a:cs typeface="Open Sans Light" charset="0"/>
            </a:endParaRPr>
          </a:p>
        </p:txBody>
      </p:sp>
      <p:grpSp>
        <p:nvGrpSpPr>
          <p:cNvPr id="22" name="Grupa 111"/>
          <p:cNvGrpSpPr/>
          <p:nvPr/>
        </p:nvGrpSpPr>
        <p:grpSpPr>
          <a:xfrm>
            <a:off x="6917172" y="3847868"/>
            <a:ext cx="533167" cy="704231"/>
            <a:chOff x="5219700" y="2109787"/>
            <a:chExt cx="1271588" cy="1679576"/>
          </a:xfrm>
        </p:grpSpPr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937250" y="2147888"/>
              <a:ext cx="339725" cy="334963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8 h 150"/>
                <a:gd name="T4" fmla="*/ 78 w 152"/>
                <a:gd name="T5" fmla="*/ 141 h 150"/>
                <a:gd name="T6" fmla="*/ 83 w 152"/>
                <a:gd name="T7" fmla="*/ 116 h 150"/>
                <a:gd name="T8" fmla="*/ 89 w 152"/>
                <a:gd name="T9" fmla="*/ 107 h 150"/>
                <a:gd name="T10" fmla="*/ 48 w 152"/>
                <a:gd name="T11" fmla="*/ 125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4 h 150"/>
                <a:gd name="T24" fmla="*/ 25 w 152"/>
                <a:gd name="T25" fmla="*/ 45 h 150"/>
                <a:gd name="T26" fmla="*/ 19 w 152"/>
                <a:gd name="T27" fmla="*/ 39 h 150"/>
                <a:gd name="T28" fmla="*/ 24 w 152"/>
                <a:gd name="T29" fmla="*/ 19 h 150"/>
                <a:gd name="T30" fmla="*/ 28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3 w 152"/>
                <a:gd name="T37" fmla="*/ 8 h 150"/>
                <a:gd name="T38" fmla="*/ 66 w 152"/>
                <a:gd name="T39" fmla="*/ 34 h 150"/>
                <a:gd name="T40" fmla="*/ 61 w 152"/>
                <a:gd name="T41" fmla="*/ 42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2 h 150"/>
                <a:gd name="T52" fmla="*/ 142 w 152"/>
                <a:gd name="T53" fmla="*/ 59 h 150"/>
                <a:gd name="T54" fmla="*/ 136 w 152"/>
                <a:gd name="T55" fmla="*/ 86 h 150"/>
                <a:gd name="T56" fmla="*/ 131 w 152"/>
                <a:gd name="T57" fmla="*/ 94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2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8"/>
                  </a:cubicBezTo>
                  <a:cubicBezTo>
                    <a:pt x="83" y="147"/>
                    <a:pt x="80" y="145"/>
                    <a:pt x="78" y="141"/>
                  </a:cubicBezTo>
                  <a:cubicBezTo>
                    <a:pt x="74" y="134"/>
                    <a:pt x="77" y="128"/>
                    <a:pt x="83" y="116"/>
                  </a:cubicBezTo>
                  <a:cubicBezTo>
                    <a:pt x="85" y="114"/>
                    <a:pt x="87" y="110"/>
                    <a:pt x="89" y="107"/>
                  </a:cubicBezTo>
                  <a:cubicBezTo>
                    <a:pt x="59" y="126"/>
                    <a:pt x="55" y="127"/>
                    <a:pt x="48" y="125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4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0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4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39"/>
                  </a:cubicBezTo>
                  <a:cubicBezTo>
                    <a:pt x="15" y="32"/>
                    <a:pt x="17" y="24"/>
                    <a:pt x="24" y="19"/>
                  </a:cubicBezTo>
                  <a:cubicBezTo>
                    <a:pt x="25" y="19"/>
                    <a:pt x="27" y="18"/>
                    <a:pt x="28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2"/>
                    <a:pt x="56" y="0"/>
                    <a:pt x="63" y="2"/>
                  </a:cubicBezTo>
                  <a:cubicBezTo>
                    <a:pt x="67" y="2"/>
                    <a:pt x="71" y="5"/>
                    <a:pt x="73" y="8"/>
                  </a:cubicBezTo>
                  <a:cubicBezTo>
                    <a:pt x="77" y="17"/>
                    <a:pt x="74" y="22"/>
                    <a:pt x="66" y="34"/>
                  </a:cubicBezTo>
                  <a:cubicBezTo>
                    <a:pt x="65" y="36"/>
                    <a:pt x="63" y="39"/>
                    <a:pt x="61" y="42"/>
                  </a:cubicBezTo>
                  <a:cubicBezTo>
                    <a:pt x="102" y="17"/>
                    <a:pt x="103" y="17"/>
                    <a:pt x="110" y="19"/>
                  </a:cubicBezTo>
                  <a:cubicBezTo>
                    <a:pt x="114" y="20"/>
                    <a:pt x="117" y="22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2"/>
                  </a:cubicBezTo>
                  <a:cubicBezTo>
                    <a:pt x="137" y="53"/>
                    <a:pt x="140" y="56"/>
                    <a:pt x="142" y="59"/>
                  </a:cubicBezTo>
                  <a:cubicBezTo>
                    <a:pt x="147" y="67"/>
                    <a:pt x="143" y="73"/>
                    <a:pt x="136" y="86"/>
                  </a:cubicBezTo>
                  <a:cubicBezTo>
                    <a:pt x="134" y="88"/>
                    <a:pt x="133" y="91"/>
                    <a:pt x="131" y="94"/>
                  </a:cubicBezTo>
                  <a:cubicBezTo>
                    <a:pt x="134" y="93"/>
                    <a:pt x="136" y="93"/>
                    <a:pt x="139" y="94"/>
                  </a:cubicBezTo>
                  <a:cubicBezTo>
                    <a:pt x="143" y="95"/>
                    <a:pt x="146" y="97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1"/>
                    <a:pt x="140" y="122"/>
                    <a:pt x="139" y="122"/>
                  </a:cubicBezTo>
                  <a:cubicBezTo>
                    <a:pt x="136" y="124"/>
                    <a:pt x="127" y="130"/>
                    <a:pt x="121" y="134"/>
                  </a:cubicBezTo>
                  <a:cubicBezTo>
                    <a:pt x="113" y="138"/>
                    <a:pt x="108" y="142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37"/>
            <p:cNvSpPr>
              <a:spLocks noEditPoints="1"/>
            </p:cNvSpPr>
            <p:nvPr/>
          </p:nvSpPr>
          <p:spPr bwMode="auto">
            <a:xfrm>
              <a:off x="5611813" y="2109787"/>
              <a:ext cx="879475" cy="1679576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6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8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6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6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1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1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20" y="210"/>
                  </a:cubicBezTo>
                  <a:cubicBezTo>
                    <a:pt x="209" y="216"/>
                    <a:pt x="209" y="380"/>
                    <a:pt x="210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2" y="415"/>
                    <a:pt x="368" y="380"/>
                    <a:pt x="360" y="346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5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9"/>
                    <a:pt x="360" y="444"/>
                  </a:cubicBezTo>
                  <a:cubicBezTo>
                    <a:pt x="375" y="465"/>
                    <a:pt x="370" y="477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6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6" y="266"/>
                  </a:cubicBezTo>
                  <a:cubicBezTo>
                    <a:pt x="117" y="294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7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5"/>
                    <a:pt x="166" y="703"/>
                    <a:pt x="166" y="712"/>
                  </a:cubicBezTo>
                  <a:cubicBezTo>
                    <a:pt x="166" y="713"/>
                    <a:pt x="166" y="713"/>
                    <a:pt x="166" y="713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1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8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5" y="714"/>
                    <a:pt x="295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4" y="711"/>
                    <a:pt x="274" y="716"/>
                    <a:pt x="274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5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38"/>
            <p:cNvSpPr>
              <a:spLocks/>
            </p:cNvSpPr>
            <p:nvPr/>
          </p:nvSpPr>
          <p:spPr bwMode="auto">
            <a:xfrm>
              <a:off x="5245100" y="2608263"/>
              <a:ext cx="555625" cy="485775"/>
            </a:xfrm>
            <a:custGeom>
              <a:avLst/>
              <a:gdLst>
                <a:gd name="T0" fmla="*/ 164 w 249"/>
                <a:gd name="T1" fmla="*/ 218 h 218"/>
                <a:gd name="T2" fmla="*/ 171 w 249"/>
                <a:gd name="T3" fmla="*/ 191 h 218"/>
                <a:gd name="T4" fmla="*/ 174 w 249"/>
                <a:gd name="T5" fmla="*/ 184 h 218"/>
                <a:gd name="T6" fmla="*/ 109 w 249"/>
                <a:gd name="T7" fmla="*/ 210 h 218"/>
                <a:gd name="T8" fmla="*/ 134 w 249"/>
                <a:gd name="T9" fmla="*/ 178 h 218"/>
                <a:gd name="T10" fmla="*/ 80 w 249"/>
                <a:gd name="T11" fmla="*/ 195 h 218"/>
                <a:gd name="T12" fmla="*/ 124 w 249"/>
                <a:gd name="T13" fmla="*/ 149 h 218"/>
                <a:gd name="T14" fmla="*/ 41 w 249"/>
                <a:gd name="T15" fmla="*/ 185 h 218"/>
                <a:gd name="T16" fmla="*/ 103 w 249"/>
                <a:gd name="T17" fmla="*/ 129 h 218"/>
                <a:gd name="T18" fmla="*/ 7 w 249"/>
                <a:gd name="T19" fmla="*/ 172 h 218"/>
                <a:gd name="T20" fmla="*/ 17 w 249"/>
                <a:gd name="T21" fmla="*/ 144 h 218"/>
                <a:gd name="T22" fmla="*/ 33 w 249"/>
                <a:gd name="T23" fmla="*/ 111 h 218"/>
                <a:gd name="T24" fmla="*/ 10 w 249"/>
                <a:gd name="T25" fmla="*/ 115 h 218"/>
                <a:gd name="T26" fmla="*/ 43 w 249"/>
                <a:gd name="T27" fmla="*/ 67 h 218"/>
                <a:gd name="T28" fmla="*/ 4 w 249"/>
                <a:gd name="T29" fmla="*/ 77 h 218"/>
                <a:gd name="T30" fmla="*/ 10 w 249"/>
                <a:gd name="T31" fmla="*/ 49 h 218"/>
                <a:gd name="T32" fmla="*/ 8 w 249"/>
                <a:gd name="T33" fmla="*/ 32 h 218"/>
                <a:gd name="T34" fmla="*/ 16 w 249"/>
                <a:gd name="T35" fmla="*/ 27 h 218"/>
                <a:gd name="T36" fmla="*/ 37 w 249"/>
                <a:gd name="T37" fmla="*/ 26 h 218"/>
                <a:gd name="T38" fmla="*/ 29 w 249"/>
                <a:gd name="T39" fmla="*/ 54 h 218"/>
                <a:gd name="T40" fmla="*/ 126 w 249"/>
                <a:gd name="T41" fmla="*/ 2 h 218"/>
                <a:gd name="T42" fmla="*/ 115 w 249"/>
                <a:gd name="T43" fmla="*/ 30 h 218"/>
                <a:gd name="T44" fmla="*/ 170 w 249"/>
                <a:gd name="T45" fmla="*/ 11 h 218"/>
                <a:gd name="T46" fmla="*/ 148 w 249"/>
                <a:gd name="T47" fmla="*/ 49 h 218"/>
                <a:gd name="T48" fmla="*/ 228 w 249"/>
                <a:gd name="T49" fmla="*/ 11 h 218"/>
                <a:gd name="T50" fmla="*/ 206 w 249"/>
                <a:gd name="T51" fmla="*/ 47 h 218"/>
                <a:gd name="T52" fmla="*/ 232 w 249"/>
                <a:gd name="T53" fmla="*/ 40 h 218"/>
                <a:gd name="T54" fmla="*/ 205 w 249"/>
                <a:gd name="T55" fmla="*/ 81 h 218"/>
                <a:gd name="T56" fmla="*/ 235 w 249"/>
                <a:gd name="T57" fmla="*/ 70 h 218"/>
                <a:gd name="T58" fmla="*/ 217 w 249"/>
                <a:gd name="T59" fmla="*/ 103 h 218"/>
                <a:gd name="T60" fmla="*/ 187 w 249"/>
                <a:gd name="T61" fmla="*/ 126 h 218"/>
                <a:gd name="T62" fmla="*/ 245 w 249"/>
                <a:gd name="T63" fmla="*/ 103 h 218"/>
                <a:gd name="T64" fmla="*/ 218 w 249"/>
                <a:gd name="T65" fmla="*/ 137 h 218"/>
                <a:gd name="T66" fmla="*/ 237 w 249"/>
                <a:gd name="T67" fmla="*/ 139 h 218"/>
                <a:gd name="T68" fmla="*/ 208 w 249"/>
                <a:gd name="T69" fmla="*/ 178 h 218"/>
                <a:gd name="T70" fmla="*/ 204 w 249"/>
                <a:gd name="T71" fmla="*/ 188 h 218"/>
                <a:gd name="T72" fmla="*/ 196 w 249"/>
                <a:gd name="T73" fmla="*/ 201 h 218"/>
                <a:gd name="T74" fmla="*/ 173 w 249"/>
                <a:gd name="T75" fmla="*/ 2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18">
                  <a:moveTo>
                    <a:pt x="173" y="216"/>
                  </a:moveTo>
                  <a:cubicBezTo>
                    <a:pt x="169" y="218"/>
                    <a:pt x="167" y="218"/>
                    <a:pt x="164" y="218"/>
                  </a:cubicBezTo>
                  <a:cubicBezTo>
                    <a:pt x="161" y="217"/>
                    <a:pt x="159" y="215"/>
                    <a:pt x="158" y="213"/>
                  </a:cubicBezTo>
                  <a:cubicBezTo>
                    <a:pt x="155" y="207"/>
                    <a:pt x="156" y="206"/>
                    <a:pt x="171" y="191"/>
                  </a:cubicBezTo>
                  <a:cubicBezTo>
                    <a:pt x="174" y="187"/>
                    <a:pt x="178" y="183"/>
                    <a:pt x="182" y="179"/>
                  </a:cubicBezTo>
                  <a:cubicBezTo>
                    <a:pt x="179" y="181"/>
                    <a:pt x="177" y="182"/>
                    <a:pt x="174" y="184"/>
                  </a:cubicBezTo>
                  <a:cubicBezTo>
                    <a:pt x="125" y="214"/>
                    <a:pt x="121" y="216"/>
                    <a:pt x="115" y="214"/>
                  </a:cubicBezTo>
                  <a:cubicBezTo>
                    <a:pt x="113" y="214"/>
                    <a:pt x="110" y="212"/>
                    <a:pt x="109" y="210"/>
                  </a:cubicBezTo>
                  <a:cubicBezTo>
                    <a:pt x="104" y="201"/>
                    <a:pt x="112" y="196"/>
                    <a:pt x="128" y="183"/>
                  </a:cubicBezTo>
                  <a:cubicBezTo>
                    <a:pt x="130" y="181"/>
                    <a:pt x="132" y="180"/>
                    <a:pt x="134" y="178"/>
                  </a:cubicBezTo>
                  <a:cubicBezTo>
                    <a:pt x="98" y="199"/>
                    <a:pt x="91" y="201"/>
                    <a:pt x="86" y="199"/>
                  </a:cubicBezTo>
                  <a:cubicBezTo>
                    <a:pt x="83" y="199"/>
                    <a:pt x="81" y="197"/>
                    <a:pt x="80" y="195"/>
                  </a:cubicBezTo>
                  <a:cubicBezTo>
                    <a:pt x="75" y="186"/>
                    <a:pt x="82" y="181"/>
                    <a:pt x="105" y="163"/>
                  </a:cubicBezTo>
                  <a:cubicBezTo>
                    <a:pt x="111" y="159"/>
                    <a:pt x="118" y="154"/>
                    <a:pt x="124" y="149"/>
                  </a:cubicBezTo>
                  <a:cubicBezTo>
                    <a:pt x="51" y="191"/>
                    <a:pt x="51" y="190"/>
                    <a:pt x="46" y="189"/>
                  </a:cubicBezTo>
                  <a:cubicBezTo>
                    <a:pt x="44" y="188"/>
                    <a:pt x="42" y="187"/>
                    <a:pt x="41" y="185"/>
                  </a:cubicBezTo>
                  <a:cubicBezTo>
                    <a:pt x="36" y="176"/>
                    <a:pt x="44" y="170"/>
                    <a:pt x="68" y="153"/>
                  </a:cubicBezTo>
                  <a:cubicBezTo>
                    <a:pt x="77" y="146"/>
                    <a:pt x="89" y="138"/>
                    <a:pt x="103" y="129"/>
                  </a:cubicBezTo>
                  <a:cubicBezTo>
                    <a:pt x="17" y="178"/>
                    <a:pt x="17" y="178"/>
                    <a:pt x="12" y="176"/>
                  </a:cubicBezTo>
                  <a:cubicBezTo>
                    <a:pt x="10" y="176"/>
                    <a:pt x="8" y="174"/>
                    <a:pt x="7" y="172"/>
                  </a:cubicBezTo>
                  <a:cubicBezTo>
                    <a:pt x="2" y="164"/>
                    <a:pt x="6" y="158"/>
                    <a:pt x="33" y="139"/>
                  </a:cubicBezTo>
                  <a:cubicBezTo>
                    <a:pt x="23" y="145"/>
                    <a:pt x="20" y="145"/>
                    <a:pt x="17" y="144"/>
                  </a:cubicBezTo>
                  <a:cubicBezTo>
                    <a:pt x="15" y="143"/>
                    <a:pt x="12" y="141"/>
                    <a:pt x="11" y="139"/>
                  </a:cubicBezTo>
                  <a:cubicBezTo>
                    <a:pt x="7" y="131"/>
                    <a:pt x="12" y="127"/>
                    <a:pt x="33" y="111"/>
                  </a:cubicBezTo>
                  <a:cubicBezTo>
                    <a:pt x="42" y="105"/>
                    <a:pt x="53" y="96"/>
                    <a:pt x="65" y="87"/>
                  </a:cubicBezTo>
                  <a:cubicBezTo>
                    <a:pt x="19" y="115"/>
                    <a:pt x="15" y="116"/>
                    <a:pt x="10" y="115"/>
                  </a:cubicBezTo>
                  <a:cubicBezTo>
                    <a:pt x="8" y="114"/>
                    <a:pt x="6" y="112"/>
                    <a:pt x="5" y="110"/>
                  </a:cubicBezTo>
                  <a:cubicBezTo>
                    <a:pt x="1" y="103"/>
                    <a:pt x="0" y="102"/>
                    <a:pt x="43" y="67"/>
                  </a:cubicBezTo>
                  <a:cubicBezTo>
                    <a:pt x="16" y="83"/>
                    <a:pt x="14" y="83"/>
                    <a:pt x="10" y="82"/>
                  </a:cubicBezTo>
                  <a:cubicBezTo>
                    <a:pt x="7" y="81"/>
                    <a:pt x="5" y="79"/>
                    <a:pt x="4" y="77"/>
                  </a:cubicBezTo>
                  <a:cubicBezTo>
                    <a:pt x="2" y="73"/>
                    <a:pt x="1" y="73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8" y="48"/>
                    <a:pt x="6" y="46"/>
                    <a:pt x="4" y="44"/>
                  </a:cubicBezTo>
                  <a:cubicBezTo>
                    <a:pt x="2" y="40"/>
                    <a:pt x="4" y="35"/>
                    <a:pt x="8" y="32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25" y="22"/>
                    <a:pt x="28" y="21"/>
                    <a:pt x="32" y="22"/>
                  </a:cubicBezTo>
                  <a:cubicBezTo>
                    <a:pt x="34" y="22"/>
                    <a:pt x="36" y="24"/>
                    <a:pt x="37" y="26"/>
                  </a:cubicBezTo>
                  <a:cubicBezTo>
                    <a:pt x="40" y="30"/>
                    <a:pt x="40" y="30"/>
                    <a:pt x="31" y="50"/>
                  </a:cubicBezTo>
                  <a:cubicBezTo>
                    <a:pt x="30" y="51"/>
                    <a:pt x="30" y="53"/>
                    <a:pt x="29" y="54"/>
                  </a:cubicBezTo>
                  <a:cubicBezTo>
                    <a:pt x="38" y="49"/>
                    <a:pt x="49" y="42"/>
                    <a:pt x="59" y="36"/>
                  </a:cubicBezTo>
                  <a:cubicBezTo>
                    <a:pt x="114" y="3"/>
                    <a:pt x="120" y="0"/>
                    <a:pt x="126" y="2"/>
                  </a:cubicBezTo>
                  <a:cubicBezTo>
                    <a:pt x="128" y="2"/>
                    <a:pt x="131" y="4"/>
                    <a:pt x="132" y="6"/>
                  </a:cubicBezTo>
                  <a:cubicBezTo>
                    <a:pt x="136" y="13"/>
                    <a:pt x="133" y="16"/>
                    <a:pt x="115" y="30"/>
                  </a:cubicBezTo>
                  <a:cubicBezTo>
                    <a:pt x="108" y="36"/>
                    <a:pt x="99" y="44"/>
                    <a:pt x="90" y="52"/>
                  </a:cubicBezTo>
                  <a:cubicBezTo>
                    <a:pt x="155" y="12"/>
                    <a:pt x="163" y="9"/>
                    <a:pt x="170" y="11"/>
                  </a:cubicBezTo>
                  <a:cubicBezTo>
                    <a:pt x="173" y="11"/>
                    <a:pt x="175" y="13"/>
                    <a:pt x="176" y="15"/>
                  </a:cubicBezTo>
                  <a:cubicBezTo>
                    <a:pt x="181" y="24"/>
                    <a:pt x="174" y="29"/>
                    <a:pt x="148" y="49"/>
                  </a:cubicBezTo>
                  <a:cubicBezTo>
                    <a:pt x="144" y="52"/>
                    <a:pt x="140" y="55"/>
                    <a:pt x="135" y="59"/>
                  </a:cubicBezTo>
                  <a:cubicBezTo>
                    <a:pt x="210" y="14"/>
                    <a:pt x="221" y="9"/>
                    <a:pt x="228" y="11"/>
                  </a:cubicBezTo>
                  <a:cubicBezTo>
                    <a:pt x="231" y="12"/>
                    <a:pt x="233" y="13"/>
                    <a:pt x="234" y="16"/>
                  </a:cubicBezTo>
                  <a:cubicBezTo>
                    <a:pt x="239" y="25"/>
                    <a:pt x="231" y="30"/>
                    <a:pt x="206" y="47"/>
                  </a:cubicBezTo>
                  <a:cubicBezTo>
                    <a:pt x="198" y="52"/>
                    <a:pt x="189" y="58"/>
                    <a:pt x="180" y="64"/>
                  </a:cubicBezTo>
                  <a:cubicBezTo>
                    <a:pt x="226" y="38"/>
                    <a:pt x="228" y="39"/>
                    <a:pt x="232" y="40"/>
                  </a:cubicBezTo>
                  <a:cubicBezTo>
                    <a:pt x="234" y="40"/>
                    <a:pt x="236" y="42"/>
                    <a:pt x="238" y="44"/>
                  </a:cubicBezTo>
                  <a:cubicBezTo>
                    <a:pt x="243" y="53"/>
                    <a:pt x="236" y="59"/>
                    <a:pt x="205" y="81"/>
                  </a:cubicBezTo>
                  <a:cubicBezTo>
                    <a:pt x="201" y="84"/>
                    <a:pt x="197" y="87"/>
                    <a:pt x="192" y="90"/>
                  </a:cubicBezTo>
                  <a:cubicBezTo>
                    <a:pt x="230" y="69"/>
                    <a:pt x="231" y="69"/>
                    <a:pt x="235" y="70"/>
                  </a:cubicBezTo>
                  <a:cubicBezTo>
                    <a:pt x="237" y="70"/>
                    <a:pt x="239" y="72"/>
                    <a:pt x="240" y="74"/>
                  </a:cubicBezTo>
                  <a:cubicBezTo>
                    <a:pt x="245" y="82"/>
                    <a:pt x="239" y="87"/>
                    <a:pt x="217" y="103"/>
                  </a:cubicBezTo>
                  <a:cubicBezTo>
                    <a:pt x="208" y="110"/>
                    <a:pt x="196" y="119"/>
                    <a:pt x="184" y="128"/>
                  </a:cubicBezTo>
                  <a:cubicBezTo>
                    <a:pt x="185" y="127"/>
                    <a:pt x="186" y="127"/>
                    <a:pt x="187" y="126"/>
                  </a:cubicBezTo>
                  <a:cubicBezTo>
                    <a:pt x="234" y="98"/>
                    <a:pt x="234" y="98"/>
                    <a:pt x="239" y="99"/>
                  </a:cubicBezTo>
                  <a:cubicBezTo>
                    <a:pt x="241" y="100"/>
                    <a:pt x="244" y="101"/>
                    <a:pt x="245" y="103"/>
                  </a:cubicBezTo>
                  <a:cubicBezTo>
                    <a:pt x="249" y="112"/>
                    <a:pt x="242" y="118"/>
                    <a:pt x="223" y="133"/>
                  </a:cubicBezTo>
                  <a:cubicBezTo>
                    <a:pt x="222" y="134"/>
                    <a:pt x="220" y="136"/>
                    <a:pt x="218" y="137"/>
                  </a:cubicBezTo>
                  <a:cubicBezTo>
                    <a:pt x="226" y="133"/>
                    <a:pt x="229" y="133"/>
                    <a:pt x="232" y="134"/>
                  </a:cubicBezTo>
                  <a:cubicBezTo>
                    <a:pt x="234" y="135"/>
                    <a:pt x="236" y="136"/>
                    <a:pt x="237" y="139"/>
                  </a:cubicBezTo>
                  <a:cubicBezTo>
                    <a:pt x="241" y="145"/>
                    <a:pt x="239" y="147"/>
                    <a:pt x="228" y="158"/>
                  </a:cubicBezTo>
                  <a:cubicBezTo>
                    <a:pt x="222" y="164"/>
                    <a:pt x="215" y="171"/>
                    <a:pt x="208" y="178"/>
                  </a:cubicBezTo>
                  <a:cubicBezTo>
                    <a:pt x="206" y="181"/>
                    <a:pt x="203" y="183"/>
                    <a:pt x="201" y="185"/>
                  </a:cubicBezTo>
                  <a:cubicBezTo>
                    <a:pt x="202" y="186"/>
                    <a:pt x="203" y="187"/>
                    <a:pt x="204" y="188"/>
                  </a:cubicBezTo>
                  <a:cubicBezTo>
                    <a:pt x="206" y="192"/>
                    <a:pt x="204" y="198"/>
                    <a:pt x="200" y="200"/>
                  </a:cubicBezTo>
                  <a:cubicBezTo>
                    <a:pt x="199" y="201"/>
                    <a:pt x="198" y="201"/>
                    <a:pt x="196" y="201"/>
                  </a:cubicBezTo>
                  <a:cubicBezTo>
                    <a:pt x="193" y="203"/>
                    <a:pt x="187" y="207"/>
                    <a:pt x="183" y="210"/>
                  </a:cubicBezTo>
                  <a:cubicBezTo>
                    <a:pt x="178" y="213"/>
                    <a:pt x="175" y="214"/>
                    <a:pt x="173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39"/>
            <p:cNvSpPr>
              <a:spLocks noEditPoints="1"/>
            </p:cNvSpPr>
            <p:nvPr/>
          </p:nvSpPr>
          <p:spPr bwMode="auto">
            <a:xfrm>
              <a:off x="5219700" y="2593975"/>
              <a:ext cx="585788" cy="533400"/>
            </a:xfrm>
            <a:custGeom>
              <a:avLst/>
              <a:gdLst>
                <a:gd name="T0" fmla="*/ 126 w 262"/>
                <a:gd name="T1" fmla="*/ 3 h 239"/>
                <a:gd name="T2" fmla="*/ 81 w 262"/>
                <a:gd name="T3" fmla="*/ 11 h 239"/>
                <a:gd name="T4" fmla="*/ 14 w 262"/>
                <a:gd name="T5" fmla="*/ 43 h 239"/>
                <a:gd name="T6" fmla="*/ 53 w 262"/>
                <a:gd name="T7" fmla="*/ 38 h 239"/>
                <a:gd name="T8" fmla="*/ 106 w 262"/>
                <a:gd name="T9" fmla="*/ 17 h 239"/>
                <a:gd name="T10" fmla="*/ 233 w 262"/>
                <a:gd name="T11" fmla="*/ 32 h 239"/>
                <a:gd name="T12" fmla="*/ 186 w 262"/>
                <a:gd name="T13" fmla="*/ 69 h 239"/>
                <a:gd name="T14" fmla="*/ 183 w 262"/>
                <a:gd name="T15" fmla="*/ 69 h 239"/>
                <a:gd name="T16" fmla="*/ 166 w 262"/>
                <a:gd name="T17" fmla="*/ 67 h 239"/>
                <a:gd name="T18" fmla="*/ 38 w 262"/>
                <a:gd name="T19" fmla="*/ 51 h 239"/>
                <a:gd name="T20" fmla="*/ 122 w 262"/>
                <a:gd name="T21" fmla="*/ 73 h 239"/>
                <a:gd name="T22" fmla="*/ 174 w 262"/>
                <a:gd name="T23" fmla="*/ 82 h 239"/>
                <a:gd name="T24" fmla="*/ 175 w 262"/>
                <a:gd name="T25" fmla="*/ 106 h 239"/>
                <a:gd name="T26" fmla="*/ 175 w 262"/>
                <a:gd name="T27" fmla="*/ 219 h 239"/>
                <a:gd name="T28" fmla="*/ 104 w 262"/>
                <a:gd name="T29" fmla="*/ 201 h 239"/>
                <a:gd name="T30" fmla="*/ 36 w 262"/>
                <a:gd name="T31" fmla="*/ 185 h 239"/>
                <a:gd name="T32" fmla="*/ 24 w 262"/>
                <a:gd name="T33" fmla="*/ 182 h 239"/>
                <a:gd name="T34" fmla="*/ 1 w 262"/>
                <a:gd name="T35" fmla="*/ 90 h 239"/>
                <a:gd name="T36" fmla="*/ 4 w 262"/>
                <a:gd name="T37" fmla="*/ 159 h 239"/>
                <a:gd name="T38" fmla="*/ 5 w 262"/>
                <a:gd name="T39" fmla="*/ 187 h 239"/>
                <a:gd name="T40" fmla="*/ 5 w 262"/>
                <a:gd name="T41" fmla="*/ 190 h 239"/>
                <a:gd name="T42" fmla="*/ 13 w 262"/>
                <a:gd name="T43" fmla="*/ 199 h 239"/>
                <a:gd name="T44" fmla="*/ 15 w 262"/>
                <a:gd name="T45" fmla="*/ 199 h 239"/>
                <a:gd name="T46" fmla="*/ 108 w 262"/>
                <a:gd name="T47" fmla="*/ 221 h 239"/>
                <a:gd name="T48" fmla="*/ 181 w 262"/>
                <a:gd name="T49" fmla="*/ 238 h 239"/>
                <a:gd name="T50" fmla="*/ 190 w 262"/>
                <a:gd name="T51" fmla="*/ 236 h 239"/>
                <a:gd name="T52" fmla="*/ 237 w 262"/>
                <a:gd name="T53" fmla="*/ 185 h 239"/>
                <a:gd name="T54" fmla="*/ 256 w 262"/>
                <a:gd name="T55" fmla="*/ 164 h 239"/>
                <a:gd name="T56" fmla="*/ 258 w 262"/>
                <a:gd name="T57" fmla="*/ 161 h 239"/>
                <a:gd name="T58" fmla="*/ 261 w 262"/>
                <a:gd name="T59" fmla="*/ 155 h 239"/>
                <a:gd name="T60" fmla="*/ 261 w 262"/>
                <a:gd name="T61" fmla="*/ 154 h 239"/>
                <a:gd name="T62" fmla="*/ 261 w 262"/>
                <a:gd name="T63" fmla="*/ 140 h 239"/>
                <a:gd name="T64" fmla="*/ 262 w 262"/>
                <a:gd name="T65" fmla="*/ 38 h 239"/>
                <a:gd name="T66" fmla="*/ 262 w 262"/>
                <a:gd name="T67" fmla="*/ 29 h 239"/>
                <a:gd name="T68" fmla="*/ 262 w 262"/>
                <a:gd name="T69" fmla="*/ 27 h 239"/>
                <a:gd name="T70" fmla="*/ 250 w 262"/>
                <a:gd name="T71" fmla="*/ 16 h 239"/>
                <a:gd name="T72" fmla="*/ 242 w 262"/>
                <a:gd name="T73" fmla="*/ 150 h 239"/>
                <a:gd name="T74" fmla="*/ 234 w 262"/>
                <a:gd name="T75" fmla="*/ 159 h 239"/>
                <a:gd name="T76" fmla="*/ 192 w 262"/>
                <a:gd name="T77" fmla="*/ 206 h 239"/>
                <a:gd name="T78" fmla="*/ 190 w 262"/>
                <a:gd name="T79" fmla="*/ 106 h 239"/>
                <a:gd name="T80" fmla="*/ 190 w 262"/>
                <a:gd name="T81" fmla="*/ 80 h 239"/>
                <a:gd name="T82" fmla="*/ 190 w 262"/>
                <a:gd name="T83" fmla="*/ 78 h 239"/>
                <a:gd name="T84" fmla="*/ 190 w 262"/>
                <a:gd name="T85" fmla="*/ 77 h 239"/>
                <a:gd name="T86" fmla="*/ 191 w 262"/>
                <a:gd name="T87" fmla="*/ 75 h 239"/>
                <a:gd name="T88" fmla="*/ 246 w 262"/>
                <a:gd name="T89" fmla="*/ 39 h 239"/>
                <a:gd name="T90" fmla="*/ 244 w 262"/>
                <a:gd name="T91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" h="239">
                  <a:moveTo>
                    <a:pt x="250" y="16"/>
                  </a:moveTo>
                  <a:cubicBezTo>
                    <a:pt x="245" y="14"/>
                    <a:pt x="185" y="7"/>
                    <a:pt x="126" y="3"/>
                  </a:cubicBezTo>
                  <a:cubicBezTo>
                    <a:pt x="117" y="3"/>
                    <a:pt x="115" y="0"/>
                    <a:pt x="100" y="2"/>
                  </a:cubicBezTo>
                  <a:cubicBezTo>
                    <a:pt x="94" y="5"/>
                    <a:pt x="87" y="8"/>
                    <a:pt x="81" y="11"/>
                  </a:cubicBezTo>
                  <a:cubicBezTo>
                    <a:pt x="68" y="17"/>
                    <a:pt x="57" y="23"/>
                    <a:pt x="47" y="27"/>
                  </a:cubicBezTo>
                  <a:cubicBezTo>
                    <a:pt x="27" y="37"/>
                    <a:pt x="14" y="43"/>
                    <a:pt x="14" y="43"/>
                  </a:cubicBezTo>
                  <a:cubicBezTo>
                    <a:pt x="2" y="48"/>
                    <a:pt x="9" y="49"/>
                    <a:pt x="17" y="51"/>
                  </a:cubicBezTo>
                  <a:cubicBezTo>
                    <a:pt x="19" y="51"/>
                    <a:pt x="33" y="46"/>
                    <a:pt x="53" y="38"/>
                  </a:cubicBezTo>
                  <a:cubicBezTo>
                    <a:pt x="63" y="34"/>
                    <a:pt x="74" y="30"/>
                    <a:pt x="87" y="25"/>
                  </a:cubicBezTo>
                  <a:cubicBezTo>
                    <a:pt x="93" y="22"/>
                    <a:pt x="99" y="20"/>
                    <a:pt x="106" y="17"/>
                  </a:cubicBezTo>
                  <a:cubicBezTo>
                    <a:pt x="107" y="17"/>
                    <a:pt x="118" y="19"/>
                    <a:pt x="122" y="19"/>
                  </a:cubicBezTo>
                  <a:cubicBezTo>
                    <a:pt x="165" y="25"/>
                    <a:pt x="209" y="30"/>
                    <a:pt x="233" y="32"/>
                  </a:cubicBezTo>
                  <a:cubicBezTo>
                    <a:pt x="229" y="35"/>
                    <a:pt x="226" y="37"/>
                    <a:pt x="222" y="40"/>
                  </a:cubicBezTo>
                  <a:cubicBezTo>
                    <a:pt x="201" y="55"/>
                    <a:pt x="187" y="66"/>
                    <a:pt x="186" y="69"/>
                  </a:cubicBezTo>
                  <a:cubicBezTo>
                    <a:pt x="186" y="70"/>
                    <a:pt x="185" y="71"/>
                    <a:pt x="185" y="72"/>
                  </a:cubicBezTo>
                  <a:cubicBezTo>
                    <a:pt x="185" y="71"/>
                    <a:pt x="184" y="70"/>
                    <a:pt x="183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2" y="65"/>
                    <a:pt x="139" y="63"/>
                    <a:pt x="126" y="61"/>
                  </a:cubicBezTo>
                  <a:cubicBezTo>
                    <a:pt x="76" y="54"/>
                    <a:pt x="42" y="50"/>
                    <a:pt x="38" y="51"/>
                  </a:cubicBezTo>
                  <a:cubicBezTo>
                    <a:pt x="21" y="53"/>
                    <a:pt x="8" y="54"/>
                    <a:pt x="36" y="59"/>
                  </a:cubicBezTo>
                  <a:cubicBezTo>
                    <a:pt x="36" y="59"/>
                    <a:pt x="70" y="65"/>
                    <a:pt x="122" y="73"/>
                  </a:cubicBezTo>
                  <a:cubicBezTo>
                    <a:pt x="134" y="75"/>
                    <a:pt x="148" y="78"/>
                    <a:pt x="163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90"/>
                    <a:pt x="176" y="98"/>
                    <a:pt x="175" y="106"/>
                  </a:cubicBezTo>
                  <a:cubicBezTo>
                    <a:pt x="175" y="139"/>
                    <a:pt x="175" y="174"/>
                    <a:pt x="175" y="209"/>
                  </a:cubicBezTo>
                  <a:cubicBezTo>
                    <a:pt x="175" y="219"/>
                    <a:pt x="175" y="219"/>
                    <a:pt x="175" y="219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37" y="210"/>
                    <a:pt x="120" y="205"/>
                    <a:pt x="104" y="201"/>
                  </a:cubicBezTo>
                  <a:cubicBezTo>
                    <a:pt x="88" y="197"/>
                    <a:pt x="72" y="194"/>
                    <a:pt x="57" y="190"/>
                  </a:cubicBezTo>
                  <a:cubicBezTo>
                    <a:pt x="50" y="188"/>
                    <a:pt x="43" y="186"/>
                    <a:pt x="36" y="185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30"/>
                    <a:pt x="20" y="94"/>
                    <a:pt x="18" y="89"/>
                  </a:cubicBezTo>
                  <a:cubicBezTo>
                    <a:pt x="12" y="69"/>
                    <a:pt x="0" y="41"/>
                    <a:pt x="1" y="90"/>
                  </a:cubicBezTo>
                  <a:cubicBezTo>
                    <a:pt x="1" y="96"/>
                    <a:pt x="2" y="109"/>
                    <a:pt x="2" y="128"/>
                  </a:cubicBezTo>
                  <a:cubicBezTo>
                    <a:pt x="3" y="137"/>
                    <a:pt x="3" y="148"/>
                    <a:pt x="4" y="159"/>
                  </a:cubicBezTo>
                  <a:cubicBezTo>
                    <a:pt x="4" y="165"/>
                    <a:pt x="4" y="171"/>
                    <a:pt x="5" y="177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6" y="193"/>
                    <a:pt x="7" y="198"/>
                    <a:pt x="13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46" y="207"/>
                    <a:pt x="76" y="214"/>
                    <a:pt x="108" y="221"/>
                  </a:cubicBezTo>
                  <a:cubicBezTo>
                    <a:pt x="124" y="225"/>
                    <a:pt x="140" y="229"/>
                    <a:pt x="156" y="233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0" y="239"/>
                    <a:pt x="185" y="239"/>
                    <a:pt x="190" y="236"/>
                  </a:cubicBezTo>
                  <a:cubicBezTo>
                    <a:pt x="194" y="232"/>
                    <a:pt x="194" y="230"/>
                    <a:pt x="199" y="225"/>
                  </a:cubicBezTo>
                  <a:cubicBezTo>
                    <a:pt x="204" y="221"/>
                    <a:pt x="218" y="206"/>
                    <a:pt x="237" y="185"/>
                  </a:cubicBezTo>
                  <a:cubicBezTo>
                    <a:pt x="242" y="180"/>
                    <a:pt x="247" y="174"/>
                    <a:pt x="252" y="168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6" y="167"/>
                    <a:pt x="261" y="154"/>
                    <a:pt x="261" y="155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1" y="154"/>
                    <a:pt x="261" y="154"/>
                    <a:pt x="261" y="154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61" y="140"/>
                    <a:pt x="261" y="140"/>
                    <a:pt x="261" y="140"/>
                  </a:cubicBezTo>
                  <a:cubicBezTo>
                    <a:pt x="261" y="123"/>
                    <a:pt x="261" y="106"/>
                    <a:pt x="262" y="89"/>
                  </a:cubicBezTo>
                  <a:cubicBezTo>
                    <a:pt x="262" y="71"/>
                    <a:pt x="262" y="54"/>
                    <a:pt x="262" y="38"/>
                  </a:cubicBezTo>
                  <a:cubicBezTo>
                    <a:pt x="262" y="32"/>
                    <a:pt x="262" y="32"/>
                    <a:pt x="262" y="32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1"/>
                    <a:pt x="254" y="18"/>
                    <a:pt x="250" y="16"/>
                  </a:cubicBezTo>
                  <a:close/>
                  <a:moveTo>
                    <a:pt x="242" y="144"/>
                  </a:moveTo>
                  <a:cubicBezTo>
                    <a:pt x="242" y="150"/>
                    <a:pt x="242" y="150"/>
                    <a:pt x="242" y="150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29" y="165"/>
                    <a:pt x="224" y="170"/>
                    <a:pt x="219" y="175"/>
                  </a:cubicBezTo>
                  <a:cubicBezTo>
                    <a:pt x="207" y="188"/>
                    <a:pt x="198" y="199"/>
                    <a:pt x="192" y="206"/>
                  </a:cubicBezTo>
                  <a:cubicBezTo>
                    <a:pt x="192" y="204"/>
                    <a:pt x="192" y="204"/>
                    <a:pt x="192" y="204"/>
                  </a:cubicBezTo>
                  <a:cubicBezTo>
                    <a:pt x="191" y="171"/>
                    <a:pt x="191" y="137"/>
                    <a:pt x="190" y="106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7"/>
                    <a:pt x="190" y="77"/>
                    <a:pt x="190" y="77"/>
                  </a:cubicBezTo>
                  <a:cubicBezTo>
                    <a:pt x="189" y="77"/>
                    <a:pt x="190" y="77"/>
                    <a:pt x="189" y="77"/>
                  </a:cubicBezTo>
                  <a:cubicBezTo>
                    <a:pt x="190" y="76"/>
                    <a:pt x="190" y="76"/>
                    <a:pt x="191" y="75"/>
                  </a:cubicBezTo>
                  <a:cubicBezTo>
                    <a:pt x="191" y="75"/>
                    <a:pt x="206" y="66"/>
                    <a:pt x="228" y="51"/>
                  </a:cubicBezTo>
                  <a:cubicBezTo>
                    <a:pt x="234" y="47"/>
                    <a:pt x="240" y="43"/>
                    <a:pt x="246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6" y="55"/>
                    <a:pt x="245" y="73"/>
                    <a:pt x="244" y="91"/>
                  </a:cubicBezTo>
                  <a:cubicBezTo>
                    <a:pt x="244" y="109"/>
                    <a:pt x="243" y="127"/>
                    <a:pt x="242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763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Difficoltà dei PO …anti pattern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Come non fare il PO</a:t>
            </a:r>
          </a:p>
          <a:p>
            <a:endParaRPr lang="it-IT" sz="160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706620" y="2139518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" name="Group 1188"/>
          <p:cNvGrpSpPr/>
          <p:nvPr/>
        </p:nvGrpSpPr>
        <p:grpSpPr>
          <a:xfrm>
            <a:off x="2438412" y="2161760"/>
            <a:ext cx="552284" cy="954840"/>
            <a:chOff x="0" y="0"/>
            <a:chExt cx="568470" cy="1103874"/>
          </a:xfrm>
        </p:grpSpPr>
        <p:sp>
          <p:nvSpPr>
            <p:cNvPr id="9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0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4796020" y="2129299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Shape 1414"/>
          <p:cNvSpPr/>
          <p:nvPr/>
        </p:nvSpPr>
        <p:spPr>
          <a:xfrm>
            <a:off x="1116807" y="2458705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Proxy PO</a:t>
            </a:r>
          </a:p>
        </p:txBody>
      </p:sp>
      <p:grpSp>
        <p:nvGrpSpPr>
          <p:cNvPr id="13" name="Group 1188"/>
          <p:cNvGrpSpPr/>
          <p:nvPr/>
        </p:nvGrpSpPr>
        <p:grpSpPr>
          <a:xfrm>
            <a:off x="6787660" y="2227241"/>
            <a:ext cx="552284" cy="954840"/>
            <a:chOff x="0" y="0"/>
            <a:chExt cx="568470" cy="1103874"/>
          </a:xfrm>
        </p:grpSpPr>
        <p:sp>
          <p:nvSpPr>
            <p:cNvPr id="14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1F85B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16" name="Shape 1414"/>
          <p:cNvSpPr/>
          <p:nvPr/>
        </p:nvSpPr>
        <p:spPr>
          <a:xfrm>
            <a:off x="5198032" y="2447395"/>
            <a:ext cx="158962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Underpowered PO</a:t>
            </a: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8962410" y="2129299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1188"/>
          <p:cNvGrpSpPr/>
          <p:nvPr/>
        </p:nvGrpSpPr>
        <p:grpSpPr>
          <a:xfrm>
            <a:off x="10954050" y="2227241"/>
            <a:ext cx="552284" cy="954840"/>
            <a:chOff x="0" y="0"/>
            <a:chExt cx="568470" cy="1103874"/>
          </a:xfrm>
        </p:grpSpPr>
        <p:sp>
          <p:nvSpPr>
            <p:cNvPr id="25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FBB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6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27" name="Shape 1414"/>
          <p:cNvSpPr/>
          <p:nvPr/>
        </p:nvSpPr>
        <p:spPr>
          <a:xfrm>
            <a:off x="9364422" y="2447395"/>
            <a:ext cx="15896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Distant PO</a:t>
            </a:r>
          </a:p>
        </p:txBody>
      </p:sp>
      <p:sp>
        <p:nvSpPr>
          <p:cNvPr id="33" name="Freeform 6"/>
          <p:cNvSpPr>
            <a:spLocks noEditPoints="1"/>
          </p:cNvSpPr>
          <p:nvPr/>
        </p:nvSpPr>
        <p:spPr bwMode="auto">
          <a:xfrm>
            <a:off x="761152" y="4546761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4" name="Group 1188"/>
          <p:cNvGrpSpPr/>
          <p:nvPr/>
        </p:nvGrpSpPr>
        <p:grpSpPr>
          <a:xfrm>
            <a:off x="2492944" y="4569003"/>
            <a:ext cx="552284" cy="954840"/>
            <a:chOff x="0" y="0"/>
            <a:chExt cx="568470" cy="1103874"/>
          </a:xfrm>
        </p:grpSpPr>
        <p:sp>
          <p:nvSpPr>
            <p:cNvPr id="35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36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37" name="Freeform 6"/>
          <p:cNvSpPr>
            <a:spLocks noEditPoints="1"/>
          </p:cNvSpPr>
          <p:nvPr/>
        </p:nvSpPr>
        <p:spPr bwMode="auto">
          <a:xfrm>
            <a:off x="4850552" y="4536542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Shape 1414"/>
          <p:cNvSpPr/>
          <p:nvPr/>
        </p:nvSpPr>
        <p:spPr>
          <a:xfrm>
            <a:off x="1171339" y="4865948"/>
            <a:ext cx="141564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Overworked PO</a:t>
            </a:r>
          </a:p>
        </p:txBody>
      </p:sp>
      <p:grpSp>
        <p:nvGrpSpPr>
          <p:cNvPr id="39" name="Group 1188"/>
          <p:cNvGrpSpPr/>
          <p:nvPr/>
        </p:nvGrpSpPr>
        <p:grpSpPr>
          <a:xfrm>
            <a:off x="6842192" y="4634484"/>
            <a:ext cx="552284" cy="954840"/>
            <a:chOff x="0" y="0"/>
            <a:chExt cx="568470" cy="1103874"/>
          </a:xfrm>
        </p:grpSpPr>
        <p:sp>
          <p:nvSpPr>
            <p:cNvPr id="40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42" name="Shape 1414"/>
          <p:cNvSpPr/>
          <p:nvPr/>
        </p:nvSpPr>
        <p:spPr>
          <a:xfrm>
            <a:off x="5252564" y="4854638"/>
            <a:ext cx="15896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King PO</a:t>
            </a:r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>
            <a:off x="9016942" y="4536542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4" name="Group 1188"/>
          <p:cNvGrpSpPr/>
          <p:nvPr/>
        </p:nvGrpSpPr>
        <p:grpSpPr>
          <a:xfrm>
            <a:off x="11008582" y="4634484"/>
            <a:ext cx="552284" cy="954840"/>
            <a:chOff x="0" y="0"/>
            <a:chExt cx="568470" cy="1103874"/>
          </a:xfrm>
        </p:grpSpPr>
        <p:sp>
          <p:nvSpPr>
            <p:cNvPr id="45" name="Shape 1186"/>
            <p:cNvSpPr/>
            <p:nvPr/>
          </p:nvSpPr>
          <p:spPr>
            <a:xfrm>
              <a:off x="213188" y="10926"/>
              <a:ext cx="219812" cy="2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63" extrusionOk="0">
                  <a:moveTo>
                    <a:pt x="14382" y="20548"/>
                  </a:moveTo>
                  <a:cubicBezTo>
                    <a:pt x="13103" y="21268"/>
                    <a:pt x="12677" y="21412"/>
                    <a:pt x="11966" y="21124"/>
                  </a:cubicBezTo>
                  <a:cubicBezTo>
                    <a:pt x="11398" y="20980"/>
                    <a:pt x="10971" y="20692"/>
                    <a:pt x="10687" y="20116"/>
                  </a:cubicBezTo>
                  <a:cubicBezTo>
                    <a:pt x="10119" y="19108"/>
                    <a:pt x="10545" y="18244"/>
                    <a:pt x="11398" y="16516"/>
                  </a:cubicBezTo>
                  <a:cubicBezTo>
                    <a:pt x="11682" y="16228"/>
                    <a:pt x="11966" y="15652"/>
                    <a:pt x="12250" y="15220"/>
                  </a:cubicBezTo>
                  <a:cubicBezTo>
                    <a:pt x="7987" y="17956"/>
                    <a:pt x="7419" y="18100"/>
                    <a:pt x="6424" y="17812"/>
                  </a:cubicBezTo>
                  <a:cubicBezTo>
                    <a:pt x="5856" y="17812"/>
                    <a:pt x="5429" y="17380"/>
                    <a:pt x="5145" y="16948"/>
                  </a:cubicBezTo>
                  <a:cubicBezTo>
                    <a:pt x="4435" y="15652"/>
                    <a:pt x="5003" y="14788"/>
                    <a:pt x="6424" y="12916"/>
                  </a:cubicBezTo>
                  <a:cubicBezTo>
                    <a:pt x="6708" y="12484"/>
                    <a:pt x="7135" y="11908"/>
                    <a:pt x="7561" y="11332"/>
                  </a:cubicBezTo>
                  <a:cubicBezTo>
                    <a:pt x="2729" y="14212"/>
                    <a:pt x="2587" y="14212"/>
                    <a:pt x="1592" y="14068"/>
                  </a:cubicBezTo>
                  <a:cubicBezTo>
                    <a:pt x="1024" y="13924"/>
                    <a:pt x="598" y="13492"/>
                    <a:pt x="314" y="13060"/>
                  </a:cubicBezTo>
                  <a:cubicBezTo>
                    <a:pt x="-397" y="11908"/>
                    <a:pt x="171" y="11044"/>
                    <a:pt x="1308" y="9028"/>
                  </a:cubicBezTo>
                  <a:cubicBezTo>
                    <a:pt x="1877" y="8308"/>
                    <a:pt x="2445" y="7300"/>
                    <a:pt x="3156" y="6292"/>
                  </a:cubicBezTo>
                  <a:cubicBezTo>
                    <a:pt x="2729" y="6148"/>
                    <a:pt x="2445" y="5860"/>
                    <a:pt x="2303" y="5428"/>
                  </a:cubicBezTo>
                  <a:cubicBezTo>
                    <a:pt x="1735" y="4420"/>
                    <a:pt x="2019" y="3268"/>
                    <a:pt x="3014" y="2548"/>
                  </a:cubicBezTo>
                  <a:cubicBezTo>
                    <a:pt x="3156" y="2548"/>
                    <a:pt x="3440" y="2404"/>
                    <a:pt x="3582" y="2404"/>
                  </a:cubicBezTo>
                  <a:cubicBezTo>
                    <a:pt x="3866" y="2260"/>
                    <a:pt x="4435" y="1828"/>
                    <a:pt x="4861" y="1540"/>
                  </a:cubicBezTo>
                  <a:cubicBezTo>
                    <a:pt x="6992" y="100"/>
                    <a:pt x="7561" y="-188"/>
                    <a:pt x="8556" y="100"/>
                  </a:cubicBezTo>
                  <a:cubicBezTo>
                    <a:pt x="9124" y="100"/>
                    <a:pt x="9692" y="532"/>
                    <a:pt x="9977" y="964"/>
                  </a:cubicBezTo>
                  <a:cubicBezTo>
                    <a:pt x="10545" y="2260"/>
                    <a:pt x="10119" y="2980"/>
                    <a:pt x="8982" y="4708"/>
                  </a:cubicBezTo>
                  <a:cubicBezTo>
                    <a:pt x="8840" y="4996"/>
                    <a:pt x="8556" y="5428"/>
                    <a:pt x="8271" y="5860"/>
                  </a:cubicBezTo>
                  <a:cubicBezTo>
                    <a:pt x="14098" y="2260"/>
                    <a:pt x="14240" y="2260"/>
                    <a:pt x="15235" y="2548"/>
                  </a:cubicBezTo>
                  <a:cubicBezTo>
                    <a:pt x="15803" y="2692"/>
                    <a:pt x="16229" y="2980"/>
                    <a:pt x="16514" y="3556"/>
                  </a:cubicBezTo>
                  <a:cubicBezTo>
                    <a:pt x="17224" y="4852"/>
                    <a:pt x="16656" y="5716"/>
                    <a:pt x="15235" y="7732"/>
                  </a:cubicBezTo>
                  <a:cubicBezTo>
                    <a:pt x="14950" y="8164"/>
                    <a:pt x="14666" y="8596"/>
                    <a:pt x="14240" y="9028"/>
                  </a:cubicBezTo>
                  <a:cubicBezTo>
                    <a:pt x="17224" y="7156"/>
                    <a:pt x="17650" y="7156"/>
                    <a:pt x="18503" y="7300"/>
                  </a:cubicBezTo>
                  <a:cubicBezTo>
                    <a:pt x="19071" y="7444"/>
                    <a:pt x="19498" y="7876"/>
                    <a:pt x="19782" y="8308"/>
                  </a:cubicBezTo>
                  <a:cubicBezTo>
                    <a:pt x="20492" y="9460"/>
                    <a:pt x="19924" y="10324"/>
                    <a:pt x="18929" y="12196"/>
                  </a:cubicBezTo>
                  <a:cubicBezTo>
                    <a:pt x="18645" y="12484"/>
                    <a:pt x="18503" y="12916"/>
                    <a:pt x="18219" y="13348"/>
                  </a:cubicBezTo>
                  <a:cubicBezTo>
                    <a:pt x="18645" y="13204"/>
                    <a:pt x="18929" y="13204"/>
                    <a:pt x="19356" y="13348"/>
                  </a:cubicBezTo>
                  <a:cubicBezTo>
                    <a:pt x="19924" y="13492"/>
                    <a:pt x="20350" y="13780"/>
                    <a:pt x="20635" y="14356"/>
                  </a:cubicBezTo>
                  <a:cubicBezTo>
                    <a:pt x="21203" y="15364"/>
                    <a:pt x="20919" y="16660"/>
                    <a:pt x="19924" y="17236"/>
                  </a:cubicBezTo>
                  <a:cubicBezTo>
                    <a:pt x="19782" y="17236"/>
                    <a:pt x="19498" y="17380"/>
                    <a:pt x="19356" y="17380"/>
                  </a:cubicBezTo>
                  <a:cubicBezTo>
                    <a:pt x="18929" y="17668"/>
                    <a:pt x="17650" y="18532"/>
                    <a:pt x="16798" y="19108"/>
                  </a:cubicBezTo>
                  <a:cubicBezTo>
                    <a:pt x="15661" y="19684"/>
                    <a:pt x="14950" y="20260"/>
                    <a:pt x="14382" y="20548"/>
                  </a:cubicBez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46" name="Shape 1187"/>
            <p:cNvSpPr/>
            <p:nvPr/>
          </p:nvSpPr>
          <p:spPr>
            <a:xfrm>
              <a:off x="-1" y="-1"/>
              <a:ext cx="568472" cy="110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254" extrusionOk="0">
                  <a:moveTo>
                    <a:pt x="7807" y="3360"/>
                  </a:moveTo>
                  <a:cubicBezTo>
                    <a:pt x="7149" y="2871"/>
                    <a:pt x="7039" y="2268"/>
                    <a:pt x="7313" y="1923"/>
                  </a:cubicBezTo>
                  <a:cubicBezTo>
                    <a:pt x="7587" y="1579"/>
                    <a:pt x="7916" y="1406"/>
                    <a:pt x="8026" y="1406"/>
                  </a:cubicBezTo>
                  <a:cubicBezTo>
                    <a:pt x="8794" y="1263"/>
                    <a:pt x="9232" y="1292"/>
                    <a:pt x="8574" y="1636"/>
                  </a:cubicBezTo>
                  <a:cubicBezTo>
                    <a:pt x="8684" y="1607"/>
                    <a:pt x="7533" y="2211"/>
                    <a:pt x="8629" y="2986"/>
                  </a:cubicBezTo>
                  <a:cubicBezTo>
                    <a:pt x="9561" y="3704"/>
                    <a:pt x="12521" y="4307"/>
                    <a:pt x="14221" y="3561"/>
                  </a:cubicBezTo>
                  <a:cubicBezTo>
                    <a:pt x="16195" y="2785"/>
                    <a:pt x="14824" y="1435"/>
                    <a:pt x="13234" y="1090"/>
                  </a:cubicBezTo>
                  <a:cubicBezTo>
                    <a:pt x="11699" y="660"/>
                    <a:pt x="10603" y="1004"/>
                    <a:pt x="10438" y="976"/>
                  </a:cubicBezTo>
                  <a:cubicBezTo>
                    <a:pt x="9780" y="889"/>
                    <a:pt x="7971" y="1004"/>
                    <a:pt x="9725" y="286"/>
                  </a:cubicBezTo>
                  <a:cubicBezTo>
                    <a:pt x="10109" y="114"/>
                    <a:pt x="12302" y="-317"/>
                    <a:pt x="14440" y="401"/>
                  </a:cubicBezTo>
                  <a:cubicBezTo>
                    <a:pt x="15427" y="746"/>
                    <a:pt x="16414" y="1320"/>
                    <a:pt x="16743" y="2096"/>
                  </a:cubicBezTo>
                  <a:cubicBezTo>
                    <a:pt x="17072" y="2929"/>
                    <a:pt x="16249" y="3819"/>
                    <a:pt x="14988" y="4250"/>
                  </a:cubicBezTo>
                  <a:cubicBezTo>
                    <a:pt x="12028" y="5169"/>
                    <a:pt x="9013" y="4250"/>
                    <a:pt x="7807" y="3360"/>
                  </a:cubicBezTo>
                  <a:close/>
                  <a:moveTo>
                    <a:pt x="12467" y="5744"/>
                  </a:moveTo>
                  <a:cubicBezTo>
                    <a:pt x="12467" y="5485"/>
                    <a:pt x="12138" y="5600"/>
                    <a:pt x="11754" y="5715"/>
                  </a:cubicBezTo>
                  <a:cubicBezTo>
                    <a:pt x="11151" y="5887"/>
                    <a:pt x="11151" y="10598"/>
                    <a:pt x="11206" y="11000"/>
                  </a:cubicBezTo>
                  <a:cubicBezTo>
                    <a:pt x="11261" y="11431"/>
                    <a:pt x="12247" y="11201"/>
                    <a:pt x="12686" y="11029"/>
                  </a:cubicBezTo>
                  <a:cubicBezTo>
                    <a:pt x="13234" y="10799"/>
                    <a:pt x="12302" y="5744"/>
                    <a:pt x="12467" y="5744"/>
                  </a:cubicBezTo>
                  <a:close/>
                  <a:moveTo>
                    <a:pt x="20471" y="12264"/>
                  </a:moveTo>
                  <a:cubicBezTo>
                    <a:pt x="20087" y="11603"/>
                    <a:pt x="19868" y="10598"/>
                    <a:pt x="19429" y="9621"/>
                  </a:cubicBezTo>
                  <a:cubicBezTo>
                    <a:pt x="19045" y="8616"/>
                    <a:pt x="18442" y="7582"/>
                    <a:pt x="17401" y="6864"/>
                  </a:cubicBezTo>
                  <a:cubicBezTo>
                    <a:pt x="16359" y="6117"/>
                    <a:pt x="14934" y="5945"/>
                    <a:pt x="14769" y="5973"/>
                  </a:cubicBezTo>
                  <a:cubicBezTo>
                    <a:pt x="13947" y="6146"/>
                    <a:pt x="13399" y="6605"/>
                    <a:pt x="14385" y="6749"/>
                  </a:cubicBezTo>
                  <a:cubicBezTo>
                    <a:pt x="14605" y="6806"/>
                    <a:pt x="15427" y="6950"/>
                    <a:pt x="16195" y="7524"/>
                  </a:cubicBezTo>
                  <a:cubicBezTo>
                    <a:pt x="16962" y="8070"/>
                    <a:pt x="17565" y="8961"/>
                    <a:pt x="18004" y="9851"/>
                  </a:cubicBezTo>
                  <a:cubicBezTo>
                    <a:pt x="18497" y="10770"/>
                    <a:pt x="18826" y="11718"/>
                    <a:pt x="19429" y="12436"/>
                  </a:cubicBezTo>
                  <a:cubicBezTo>
                    <a:pt x="20251" y="13039"/>
                    <a:pt x="19977" y="13384"/>
                    <a:pt x="20032" y="13413"/>
                  </a:cubicBezTo>
                  <a:cubicBezTo>
                    <a:pt x="20197" y="13643"/>
                    <a:pt x="20087" y="14016"/>
                    <a:pt x="20690" y="13585"/>
                  </a:cubicBezTo>
                  <a:cubicBezTo>
                    <a:pt x="20690" y="13643"/>
                    <a:pt x="21293" y="12953"/>
                    <a:pt x="20471" y="12264"/>
                  </a:cubicBezTo>
                  <a:close/>
                  <a:moveTo>
                    <a:pt x="6820" y="10167"/>
                  </a:moveTo>
                  <a:cubicBezTo>
                    <a:pt x="7752" y="9104"/>
                    <a:pt x="7807" y="8128"/>
                    <a:pt x="8300" y="7496"/>
                  </a:cubicBezTo>
                  <a:cubicBezTo>
                    <a:pt x="8739" y="6864"/>
                    <a:pt x="9342" y="6806"/>
                    <a:pt x="9451" y="6720"/>
                  </a:cubicBezTo>
                  <a:cubicBezTo>
                    <a:pt x="9561" y="6433"/>
                    <a:pt x="10603" y="5830"/>
                    <a:pt x="8958" y="5945"/>
                  </a:cubicBezTo>
                  <a:cubicBezTo>
                    <a:pt x="8519" y="5945"/>
                    <a:pt x="6984" y="6462"/>
                    <a:pt x="6601" y="7323"/>
                  </a:cubicBezTo>
                  <a:cubicBezTo>
                    <a:pt x="6107" y="8128"/>
                    <a:pt x="6052" y="9162"/>
                    <a:pt x="5449" y="9851"/>
                  </a:cubicBezTo>
                  <a:cubicBezTo>
                    <a:pt x="4737" y="10569"/>
                    <a:pt x="3256" y="11057"/>
                    <a:pt x="2215" y="11603"/>
                  </a:cubicBezTo>
                  <a:cubicBezTo>
                    <a:pt x="2105" y="11632"/>
                    <a:pt x="2050" y="11689"/>
                    <a:pt x="1941" y="11747"/>
                  </a:cubicBezTo>
                  <a:cubicBezTo>
                    <a:pt x="1886" y="11747"/>
                    <a:pt x="1886" y="11747"/>
                    <a:pt x="1886" y="11747"/>
                  </a:cubicBezTo>
                  <a:cubicBezTo>
                    <a:pt x="1612" y="11747"/>
                    <a:pt x="1392" y="11776"/>
                    <a:pt x="1173" y="11776"/>
                  </a:cubicBezTo>
                  <a:cubicBezTo>
                    <a:pt x="789" y="11804"/>
                    <a:pt x="515" y="11833"/>
                    <a:pt x="461" y="11862"/>
                  </a:cubicBezTo>
                  <a:cubicBezTo>
                    <a:pt x="22" y="12063"/>
                    <a:pt x="-307" y="12235"/>
                    <a:pt x="461" y="12235"/>
                  </a:cubicBezTo>
                  <a:cubicBezTo>
                    <a:pt x="461" y="12235"/>
                    <a:pt x="680" y="12235"/>
                    <a:pt x="1064" y="12264"/>
                  </a:cubicBezTo>
                  <a:cubicBezTo>
                    <a:pt x="1283" y="12264"/>
                    <a:pt x="1557" y="12264"/>
                    <a:pt x="1831" y="12264"/>
                  </a:cubicBezTo>
                  <a:cubicBezTo>
                    <a:pt x="1941" y="12264"/>
                    <a:pt x="2105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270" y="12293"/>
                    <a:pt x="2270" y="12293"/>
                    <a:pt x="2270" y="12293"/>
                  </a:cubicBezTo>
                  <a:cubicBezTo>
                    <a:pt x="2434" y="12235"/>
                    <a:pt x="1941" y="12379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653" y="12178"/>
                    <a:pt x="2653" y="12178"/>
                    <a:pt x="2653" y="12178"/>
                  </a:cubicBezTo>
                  <a:cubicBezTo>
                    <a:pt x="2708" y="12149"/>
                    <a:pt x="2708" y="12149"/>
                    <a:pt x="2708" y="12149"/>
                  </a:cubicBezTo>
                  <a:cubicBezTo>
                    <a:pt x="2763" y="12120"/>
                    <a:pt x="2763" y="12120"/>
                    <a:pt x="2763" y="12120"/>
                  </a:cubicBezTo>
                  <a:cubicBezTo>
                    <a:pt x="2928" y="12063"/>
                    <a:pt x="2928" y="12063"/>
                    <a:pt x="2928" y="12063"/>
                  </a:cubicBezTo>
                  <a:cubicBezTo>
                    <a:pt x="3914" y="11632"/>
                    <a:pt x="5723" y="11144"/>
                    <a:pt x="6820" y="10167"/>
                  </a:cubicBezTo>
                  <a:close/>
                  <a:moveTo>
                    <a:pt x="9671" y="12235"/>
                  </a:moveTo>
                  <a:cubicBezTo>
                    <a:pt x="9342" y="12436"/>
                    <a:pt x="8465" y="13183"/>
                    <a:pt x="8300" y="14217"/>
                  </a:cubicBezTo>
                  <a:cubicBezTo>
                    <a:pt x="8026" y="15222"/>
                    <a:pt x="8136" y="16457"/>
                    <a:pt x="8355" y="17635"/>
                  </a:cubicBezTo>
                  <a:cubicBezTo>
                    <a:pt x="8465" y="18238"/>
                    <a:pt x="8629" y="18813"/>
                    <a:pt x="8684" y="19359"/>
                  </a:cubicBezTo>
                  <a:cubicBezTo>
                    <a:pt x="8739" y="19646"/>
                    <a:pt x="8794" y="19876"/>
                    <a:pt x="8794" y="20134"/>
                  </a:cubicBezTo>
                  <a:cubicBezTo>
                    <a:pt x="8794" y="20163"/>
                    <a:pt x="8794" y="20163"/>
                    <a:pt x="8794" y="20163"/>
                  </a:cubicBezTo>
                  <a:cubicBezTo>
                    <a:pt x="8629" y="20163"/>
                    <a:pt x="8519" y="20192"/>
                    <a:pt x="8410" y="20220"/>
                  </a:cubicBezTo>
                  <a:cubicBezTo>
                    <a:pt x="6820" y="20565"/>
                    <a:pt x="5833" y="20737"/>
                    <a:pt x="5669" y="20795"/>
                  </a:cubicBezTo>
                  <a:cubicBezTo>
                    <a:pt x="5230" y="21053"/>
                    <a:pt x="4901" y="21283"/>
                    <a:pt x="5833" y="21168"/>
                  </a:cubicBezTo>
                  <a:cubicBezTo>
                    <a:pt x="5833" y="21168"/>
                    <a:pt x="7039" y="21053"/>
                    <a:pt x="8684" y="20766"/>
                  </a:cubicBezTo>
                  <a:cubicBezTo>
                    <a:pt x="9342" y="20680"/>
                    <a:pt x="9342" y="20680"/>
                    <a:pt x="9342" y="20680"/>
                  </a:cubicBezTo>
                  <a:cubicBezTo>
                    <a:pt x="9506" y="20651"/>
                    <a:pt x="9506" y="20651"/>
                    <a:pt x="9506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561" y="20651"/>
                    <a:pt x="9561" y="20651"/>
                    <a:pt x="9561" y="20651"/>
                  </a:cubicBezTo>
                  <a:cubicBezTo>
                    <a:pt x="9780" y="20594"/>
                    <a:pt x="9890" y="20536"/>
                    <a:pt x="9945" y="20421"/>
                  </a:cubicBezTo>
                  <a:cubicBezTo>
                    <a:pt x="9945" y="20364"/>
                    <a:pt x="9945" y="20364"/>
                    <a:pt x="9945" y="20364"/>
                  </a:cubicBezTo>
                  <a:cubicBezTo>
                    <a:pt x="10000" y="20163"/>
                    <a:pt x="10000" y="20163"/>
                    <a:pt x="10000" y="20163"/>
                  </a:cubicBezTo>
                  <a:cubicBezTo>
                    <a:pt x="10000" y="19904"/>
                    <a:pt x="10000" y="19617"/>
                    <a:pt x="10000" y="19330"/>
                  </a:cubicBezTo>
                  <a:cubicBezTo>
                    <a:pt x="10000" y="18727"/>
                    <a:pt x="9945" y="18123"/>
                    <a:pt x="9890" y="17492"/>
                  </a:cubicBezTo>
                  <a:cubicBezTo>
                    <a:pt x="9780" y="16285"/>
                    <a:pt x="9725" y="15050"/>
                    <a:pt x="10000" y="14160"/>
                  </a:cubicBezTo>
                  <a:cubicBezTo>
                    <a:pt x="10274" y="13269"/>
                    <a:pt x="10932" y="12838"/>
                    <a:pt x="10877" y="12723"/>
                  </a:cubicBezTo>
                  <a:cubicBezTo>
                    <a:pt x="10822" y="12407"/>
                    <a:pt x="11206" y="11546"/>
                    <a:pt x="9671" y="12235"/>
                  </a:cubicBezTo>
                  <a:close/>
                  <a:moveTo>
                    <a:pt x="18716" y="20881"/>
                  </a:moveTo>
                  <a:cubicBezTo>
                    <a:pt x="18771" y="20881"/>
                    <a:pt x="17620" y="20680"/>
                    <a:pt x="16085" y="20335"/>
                  </a:cubicBezTo>
                  <a:cubicBezTo>
                    <a:pt x="15920" y="20306"/>
                    <a:pt x="15920" y="20306"/>
                    <a:pt x="15920" y="20306"/>
                  </a:cubicBezTo>
                  <a:cubicBezTo>
                    <a:pt x="15866" y="20192"/>
                    <a:pt x="15866" y="20105"/>
                    <a:pt x="15920" y="19990"/>
                  </a:cubicBezTo>
                  <a:cubicBezTo>
                    <a:pt x="15920" y="19732"/>
                    <a:pt x="15920" y="19473"/>
                    <a:pt x="15975" y="19186"/>
                  </a:cubicBezTo>
                  <a:cubicBezTo>
                    <a:pt x="16030" y="18612"/>
                    <a:pt x="16140" y="18009"/>
                    <a:pt x="16195" y="17405"/>
                  </a:cubicBezTo>
                  <a:cubicBezTo>
                    <a:pt x="16359" y="16170"/>
                    <a:pt x="16359" y="14906"/>
                    <a:pt x="15975" y="13901"/>
                  </a:cubicBezTo>
                  <a:cubicBezTo>
                    <a:pt x="15591" y="12896"/>
                    <a:pt x="14605" y="12235"/>
                    <a:pt x="14385" y="12206"/>
                  </a:cubicBezTo>
                  <a:cubicBezTo>
                    <a:pt x="13399" y="12034"/>
                    <a:pt x="12412" y="12206"/>
                    <a:pt x="13234" y="12723"/>
                  </a:cubicBezTo>
                  <a:cubicBezTo>
                    <a:pt x="13399" y="12867"/>
                    <a:pt x="14056" y="13355"/>
                    <a:pt x="14331" y="14246"/>
                  </a:cubicBezTo>
                  <a:cubicBezTo>
                    <a:pt x="14659" y="15136"/>
                    <a:pt x="14714" y="16285"/>
                    <a:pt x="14714" y="17463"/>
                  </a:cubicBezTo>
                  <a:cubicBezTo>
                    <a:pt x="14714" y="18037"/>
                    <a:pt x="14659" y="18612"/>
                    <a:pt x="14659" y="19186"/>
                  </a:cubicBezTo>
                  <a:cubicBezTo>
                    <a:pt x="14659" y="19445"/>
                    <a:pt x="14659" y="19732"/>
                    <a:pt x="14659" y="19990"/>
                  </a:cubicBezTo>
                  <a:cubicBezTo>
                    <a:pt x="14714" y="20105"/>
                    <a:pt x="14714" y="20249"/>
                    <a:pt x="14714" y="20364"/>
                  </a:cubicBezTo>
                  <a:cubicBezTo>
                    <a:pt x="14769" y="20450"/>
                    <a:pt x="14769" y="20450"/>
                    <a:pt x="14769" y="20450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769" y="20479"/>
                    <a:pt x="14769" y="20479"/>
                    <a:pt x="14769" y="20479"/>
                  </a:cubicBezTo>
                  <a:cubicBezTo>
                    <a:pt x="14824" y="20680"/>
                    <a:pt x="14934" y="20709"/>
                    <a:pt x="15153" y="20766"/>
                  </a:cubicBezTo>
                  <a:cubicBezTo>
                    <a:pt x="15153" y="20766"/>
                    <a:pt x="15153" y="20766"/>
                    <a:pt x="15153" y="20766"/>
                  </a:cubicBezTo>
                  <a:cubicBezTo>
                    <a:pt x="15208" y="20766"/>
                    <a:pt x="15208" y="20766"/>
                    <a:pt x="15208" y="20766"/>
                  </a:cubicBezTo>
                  <a:cubicBezTo>
                    <a:pt x="15263" y="20795"/>
                    <a:pt x="15263" y="20795"/>
                    <a:pt x="15263" y="20795"/>
                  </a:cubicBezTo>
                  <a:cubicBezTo>
                    <a:pt x="15591" y="20852"/>
                    <a:pt x="15591" y="20852"/>
                    <a:pt x="15591" y="20852"/>
                  </a:cubicBezTo>
                  <a:cubicBezTo>
                    <a:pt x="17236" y="21168"/>
                    <a:pt x="18333" y="21254"/>
                    <a:pt x="18497" y="21254"/>
                  </a:cubicBezTo>
                  <a:cubicBezTo>
                    <a:pt x="19155" y="21139"/>
                    <a:pt x="19648" y="21053"/>
                    <a:pt x="18716" y="20881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47" name="Shape 1414"/>
          <p:cNvSpPr/>
          <p:nvPr/>
        </p:nvSpPr>
        <p:spPr>
          <a:xfrm>
            <a:off x="9418954" y="4854638"/>
            <a:ext cx="15896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Committee PO</a:t>
            </a:r>
          </a:p>
        </p:txBody>
      </p:sp>
    </p:spTree>
    <p:extLst>
      <p:ext uri="{BB962C8B-B14F-4D97-AF65-F5344CB8AC3E}">
        <p14:creationId xmlns:p14="http://schemas.microsoft.com/office/powerpoint/2010/main" val="24915317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Difficoltà dei PO …output vs </a:t>
            </a:r>
            <a:r>
              <a:rPr lang="it-IT" dirty="0" err="1"/>
              <a:t>outcome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endParaRPr lang="it-IT" sz="1600" dirty="0"/>
          </a:p>
          <a:p>
            <a:endParaRPr lang="it-IT" sz="160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31</a:t>
            </a:fld>
            <a:endParaRPr lang="it-IT"/>
          </a:p>
        </p:txBody>
      </p:sp>
      <p:grpSp>
        <p:nvGrpSpPr>
          <p:cNvPr id="12" name="Grupa 249"/>
          <p:cNvGrpSpPr/>
          <p:nvPr/>
        </p:nvGrpSpPr>
        <p:grpSpPr>
          <a:xfrm flipH="1">
            <a:off x="5085115" y="3872777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13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upa 5"/>
          <p:cNvGrpSpPr/>
          <p:nvPr/>
        </p:nvGrpSpPr>
        <p:grpSpPr>
          <a:xfrm>
            <a:off x="6084419" y="1914742"/>
            <a:ext cx="808154" cy="761879"/>
            <a:chOff x="2639252" y="4466403"/>
            <a:chExt cx="996950" cy="1016000"/>
          </a:xfrm>
        </p:grpSpPr>
        <p:grpSp>
          <p:nvGrpSpPr>
            <p:cNvPr id="21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22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23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7" name="CasellaDiTesto 26"/>
          <p:cNvSpPr txBox="1"/>
          <p:nvPr/>
        </p:nvSpPr>
        <p:spPr>
          <a:xfrm>
            <a:off x="7159859" y="2095645"/>
            <a:ext cx="4655955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GLI STAKEHOLDERS SONO CONTENTI?</a:t>
            </a:r>
          </a:p>
        </p:txBody>
      </p:sp>
      <p:grpSp>
        <p:nvGrpSpPr>
          <p:cNvPr id="28" name="Grupa 5"/>
          <p:cNvGrpSpPr/>
          <p:nvPr/>
        </p:nvGrpSpPr>
        <p:grpSpPr>
          <a:xfrm>
            <a:off x="6969889" y="3100821"/>
            <a:ext cx="808154" cy="761879"/>
            <a:chOff x="2639252" y="4466403"/>
            <a:chExt cx="996950" cy="1016000"/>
          </a:xfrm>
        </p:grpSpPr>
        <p:grpSp>
          <p:nvGrpSpPr>
            <p:cNvPr id="29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0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5" name="CasellaDiTesto 34"/>
          <p:cNvSpPr txBox="1"/>
          <p:nvPr/>
        </p:nvSpPr>
        <p:spPr>
          <a:xfrm>
            <a:off x="7971826" y="3253850"/>
            <a:ext cx="3395225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IL PRODOTTO E’ VINCENTE?</a:t>
            </a:r>
          </a:p>
        </p:txBody>
      </p:sp>
      <p:grpSp>
        <p:nvGrpSpPr>
          <p:cNvPr id="36" name="Grupa 5"/>
          <p:cNvGrpSpPr/>
          <p:nvPr/>
        </p:nvGrpSpPr>
        <p:grpSpPr>
          <a:xfrm>
            <a:off x="4556361" y="1939738"/>
            <a:ext cx="808154" cy="761879"/>
            <a:chOff x="2639252" y="4466403"/>
            <a:chExt cx="996950" cy="1016000"/>
          </a:xfrm>
        </p:grpSpPr>
        <p:grpSp>
          <p:nvGrpSpPr>
            <p:cNvPr id="37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8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9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3" name="CasellaDiTesto 42"/>
          <p:cNvSpPr txBox="1"/>
          <p:nvPr/>
        </p:nvSpPr>
        <p:spPr>
          <a:xfrm>
            <a:off x="524213" y="2119944"/>
            <a:ext cx="4083362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STO MASSIMIZZANDO IL VALORE?</a:t>
            </a:r>
          </a:p>
        </p:txBody>
      </p:sp>
      <p:grpSp>
        <p:nvGrpSpPr>
          <p:cNvPr id="44" name="Grupa 5"/>
          <p:cNvGrpSpPr/>
          <p:nvPr/>
        </p:nvGrpSpPr>
        <p:grpSpPr>
          <a:xfrm>
            <a:off x="3840640" y="3075421"/>
            <a:ext cx="808154" cy="761879"/>
            <a:chOff x="2639252" y="4466403"/>
            <a:chExt cx="996950" cy="1016000"/>
          </a:xfrm>
        </p:grpSpPr>
        <p:grpSp>
          <p:nvGrpSpPr>
            <p:cNvPr id="45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46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CasellaDiTesto 50"/>
          <p:cNvSpPr txBox="1"/>
          <p:nvPr/>
        </p:nvSpPr>
        <p:spPr>
          <a:xfrm>
            <a:off x="1281645" y="3289832"/>
            <a:ext cx="2334806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QUALI FEATURES?</a:t>
            </a:r>
          </a:p>
        </p:txBody>
      </p:sp>
      <p:sp>
        <p:nvSpPr>
          <p:cNvPr id="52" name="Freeform 8"/>
          <p:cNvSpPr>
            <a:spLocks/>
          </p:cNvSpPr>
          <p:nvPr/>
        </p:nvSpPr>
        <p:spPr bwMode="auto">
          <a:xfrm rot="18449646">
            <a:off x="5014647" y="3261567"/>
            <a:ext cx="76011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Freeform 8"/>
          <p:cNvSpPr>
            <a:spLocks/>
          </p:cNvSpPr>
          <p:nvPr/>
        </p:nvSpPr>
        <p:spPr bwMode="auto">
          <a:xfrm rot="20119203">
            <a:off x="5341656" y="2798468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8"/>
          <p:cNvSpPr>
            <a:spLocks/>
          </p:cNvSpPr>
          <p:nvPr/>
        </p:nvSpPr>
        <p:spPr bwMode="auto">
          <a:xfrm rot="1480797" flipH="1">
            <a:off x="6064009" y="2798467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 rot="3150354" flipH="1">
            <a:off x="6541500" y="3462361"/>
            <a:ext cx="53783" cy="77592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82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Da Team Leader a </a:t>
            </a:r>
            <a:r>
              <a:rPr lang="it-IT" dirty="0" err="1"/>
              <a:t>Scrum</a:t>
            </a:r>
            <a:r>
              <a:rPr lang="it-IT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180331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/>
          <p:cNvSpPr>
            <a:spLocks/>
          </p:cNvSpPr>
          <p:nvPr/>
        </p:nvSpPr>
        <p:spPr bwMode="auto">
          <a:xfrm>
            <a:off x="127000" y="4741067"/>
            <a:ext cx="3708400" cy="2121535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Team Leader e Supervisore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8" name="Prostokąt 52"/>
          <p:cNvSpPr/>
          <p:nvPr/>
        </p:nvSpPr>
        <p:spPr>
          <a:xfrm>
            <a:off x="2421800" y="3325287"/>
            <a:ext cx="3581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Team Leader</a:t>
            </a:r>
          </a:p>
        </p:txBody>
      </p:sp>
      <p:sp>
        <p:nvSpPr>
          <p:cNvPr id="11" name="Prostokąt 52"/>
          <p:cNvSpPr/>
          <p:nvPr/>
        </p:nvSpPr>
        <p:spPr>
          <a:xfrm>
            <a:off x="127000" y="4939743"/>
            <a:ext cx="406422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</a:rPr>
              <a:t>Timeline del </a:t>
            </a:r>
            <a:r>
              <a:rPr lang="en-US" sz="1600" b="1" dirty="0" err="1">
                <a:latin typeface="Calibri" panose="020F0502020204030204" pitchFamily="34" charset="0"/>
              </a:rPr>
              <a:t>progetto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</a:rPr>
              <a:t>Informa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superiori</a:t>
            </a:r>
            <a:r>
              <a:rPr lang="en-US" sz="1600" b="1" dirty="0">
                <a:latin typeface="Calibri" panose="020F0502020204030204" pitchFamily="34" charset="0"/>
              </a:rPr>
              <a:t> sui </a:t>
            </a:r>
            <a:r>
              <a:rPr lang="en-US" sz="1600" b="1" dirty="0" err="1">
                <a:latin typeface="Calibri" panose="020F0502020204030204" pitchFamily="34" charset="0"/>
              </a:rPr>
              <a:t>progressi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</a:rPr>
              <a:t>Risolve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conflitti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nel</a:t>
            </a:r>
            <a:r>
              <a:rPr lang="en-US" sz="1600" b="1" dirty="0">
                <a:latin typeface="Calibri" panose="020F0502020204030204" pitchFamily="34" charset="0"/>
              </a:rPr>
              <a:t> Team </a:t>
            </a:r>
            <a:r>
              <a:rPr lang="en-US" sz="1600" b="1" dirty="0" err="1">
                <a:latin typeface="Calibri" panose="020F0502020204030204" pitchFamily="34" charset="0"/>
              </a:rPr>
              <a:t>individualmente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</a:rPr>
              <a:t>Responsabile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della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riuscita</a:t>
            </a:r>
            <a:r>
              <a:rPr lang="en-US" sz="1600" b="1" dirty="0">
                <a:latin typeface="Calibri" panose="020F0502020204030204" pitchFamily="34" charset="0"/>
              </a:rPr>
              <a:t> del </a:t>
            </a:r>
            <a:r>
              <a:rPr lang="en-US" sz="1600" b="1" dirty="0" err="1">
                <a:latin typeface="Calibri" panose="020F0502020204030204" pitchFamily="34" charset="0"/>
              </a:rPr>
              <a:t>progetto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</a:rPr>
              <a:t>Accountable</a:t>
            </a:r>
          </a:p>
          <a:p>
            <a:r>
              <a:rPr lang="en-US" sz="1600" b="1" dirty="0" err="1">
                <a:latin typeface="Calibri" panose="020F0502020204030204" pitchFamily="34" charset="0"/>
              </a:rPr>
              <a:t>Valuta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membri</a:t>
            </a:r>
            <a:r>
              <a:rPr lang="en-US" sz="1600" b="1" dirty="0">
                <a:latin typeface="Calibri" panose="020F0502020204030204" pitchFamily="34" charset="0"/>
              </a:rPr>
              <a:t> del team</a:t>
            </a:r>
          </a:p>
          <a:p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3" name="Prostokąt 52"/>
          <p:cNvSpPr/>
          <p:nvPr/>
        </p:nvSpPr>
        <p:spPr>
          <a:xfrm>
            <a:off x="6310930" y="3000811"/>
            <a:ext cx="3581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</a:rPr>
              <a:t>Supervisore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14" name="Prostokąt 52"/>
          <p:cNvSpPr/>
          <p:nvPr/>
        </p:nvSpPr>
        <p:spPr>
          <a:xfrm>
            <a:off x="8070420" y="277566"/>
            <a:ext cx="406422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alibri" panose="020F0502020204030204" pitchFamily="34" charset="0"/>
              </a:rPr>
              <a:t>Risolve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conflitti</a:t>
            </a:r>
            <a:r>
              <a:rPr lang="en-US" sz="1600" b="1" dirty="0">
                <a:latin typeface="Calibri" panose="020F0502020204030204" pitchFamily="34" charset="0"/>
              </a:rPr>
              <a:t> di area </a:t>
            </a:r>
            <a:r>
              <a:rPr lang="en-US" sz="1600" b="1" dirty="0" err="1">
                <a:latin typeface="Calibri" panose="020F0502020204030204" pitchFamily="34" charset="0"/>
              </a:rPr>
              <a:t>Globalmente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</a:rPr>
              <a:t>Responsabile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della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qualità</a:t>
            </a:r>
            <a:r>
              <a:rPr lang="en-US" sz="1600" b="1" dirty="0">
                <a:latin typeface="Calibri" panose="020F0502020204030204" pitchFamily="34" charset="0"/>
              </a:rPr>
              <a:t> del </a:t>
            </a:r>
            <a:r>
              <a:rPr lang="en-US" sz="1600" b="1" dirty="0" err="1">
                <a:latin typeface="Calibri" panose="020F0502020204030204" pitchFamily="34" charset="0"/>
              </a:rPr>
              <a:t>lavoro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</a:rPr>
              <a:t>Assunzioni</a:t>
            </a:r>
            <a:r>
              <a:rPr lang="en-US" sz="1600" b="1" dirty="0">
                <a:latin typeface="Calibri" panose="020F0502020204030204" pitchFamily="34" charset="0"/>
              </a:rPr>
              <a:t> &amp; </a:t>
            </a:r>
            <a:r>
              <a:rPr lang="en-US" sz="1600" b="1" dirty="0" err="1">
                <a:latin typeface="Calibri" panose="020F0502020204030204" pitchFamily="34" charset="0"/>
              </a:rPr>
              <a:t>Dimissioni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</a:rPr>
              <a:t>Non è </a:t>
            </a:r>
            <a:r>
              <a:rPr lang="en-US" sz="1600" b="1" dirty="0" err="1">
                <a:latin typeface="Calibri" panose="020F0502020204030204" pitchFamily="34" charset="0"/>
              </a:rPr>
              <a:t>responsabile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della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riuscita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dei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</a:rPr>
              <a:t>progetti</a:t>
            </a:r>
            <a:endParaRPr lang="en-US" sz="1600" b="1" dirty="0">
              <a:latin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</a:rPr>
              <a:t>Budget</a:t>
            </a:r>
          </a:p>
          <a:p>
            <a:endParaRPr lang="en-US" b="1" dirty="0">
              <a:latin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25" name="Freeform 128"/>
          <p:cNvSpPr>
            <a:spLocks/>
          </p:cNvSpPr>
          <p:nvPr/>
        </p:nvSpPr>
        <p:spPr bwMode="auto">
          <a:xfrm>
            <a:off x="2510700" y="1455928"/>
            <a:ext cx="4429530" cy="4323494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6" name="Freeform 128"/>
          <p:cNvSpPr>
            <a:spLocks/>
          </p:cNvSpPr>
          <p:nvPr/>
        </p:nvSpPr>
        <p:spPr bwMode="auto">
          <a:xfrm>
            <a:off x="5520600" y="1455928"/>
            <a:ext cx="4429530" cy="4323494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2922709" y="3762376"/>
            <a:ext cx="2597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err="1">
                <a:solidFill>
                  <a:srgbClr val="5E5E5E"/>
                </a:solidFill>
                <a:latin typeface="Calibri" panose="020F0502020204030204" pitchFamily="34" charset="0"/>
              </a:rPr>
              <a:t>Guida</a:t>
            </a:r>
            <a:r>
              <a:rPr lang="en-US" sz="1600" dirty="0">
                <a:solidFill>
                  <a:srgbClr val="5E5E5E"/>
                </a:solidFill>
                <a:latin typeface="Calibri" panose="020F0502020204030204" pitchFamily="34" charset="0"/>
              </a:rPr>
              <a:t> un </a:t>
            </a:r>
            <a:r>
              <a:rPr lang="en-US" sz="1600" dirty="0" err="1">
                <a:solidFill>
                  <a:srgbClr val="5E5E5E"/>
                </a:solidFill>
                <a:latin typeface="Calibri" panose="020F0502020204030204" pitchFamily="34" charset="0"/>
              </a:rPr>
              <a:t>gruppo</a:t>
            </a:r>
            <a:r>
              <a:rPr lang="en-US" sz="1600" dirty="0">
                <a:solidFill>
                  <a:srgbClr val="5E5E5E"/>
                </a:solidFill>
                <a:latin typeface="Calibri" panose="020F0502020204030204" pitchFamily="34" charset="0"/>
              </a:rPr>
              <a:t> di </a:t>
            </a:r>
            <a:r>
              <a:rPr lang="en-US" sz="1600" dirty="0" err="1">
                <a:solidFill>
                  <a:srgbClr val="5E5E5E"/>
                </a:solidFill>
                <a:latin typeface="Calibri" panose="020F0502020204030204" pitchFamily="34" charset="0"/>
              </a:rPr>
              <a:t>impiegati</a:t>
            </a:r>
            <a:endParaRPr lang="en-US" sz="1600" dirty="0">
              <a:solidFill>
                <a:srgbClr val="5E5E5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6851330" y="3543430"/>
            <a:ext cx="3988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5E5E5E"/>
                </a:solidFill>
                <a:latin typeface="Calibri" panose="020F0502020204030204" pitchFamily="34" charset="0"/>
              </a:rPr>
              <a:t>Si </a:t>
            </a:r>
            <a:r>
              <a:rPr lang="en-US" sz="1400" dirty="0" err="1">
                <a:solidFill>
                  <a:srgbClr val="5E5E5E"/>
                </a:solidFill>
                <a:latin typeface="Calibri" panose="020F0502020204030204" pitchFamily="34" charset="0"/>
              </a:rPr>
              <a:t>occupa</a:t>
            </a:r>
            <a:r>
              <a:rPr lang="en-US" sz="1400" dirty="0">
                <a:solidFill>
                  <a:srgbClr val="5E5E5E"/>
                </a:solidFill>
                <a:latin typeface="Calibri" panose="020F0502020204030204" pitchFamily="34" charset="0"/>
              </a:rPr>
              <a:t> di </a:t>
            </a:r>
            <a:r>
              <a:rPr lang="en-US" sz="1400" dirty="0" err="1">
                <a:solidFill>
                  <a:srgbClr val="5E5E5E"/>
                </a:solidFill>
                <a:latin typeface="Calibri" panose="020F0502020204030204" pitchFamily="34" charset="0"/>
              </a:rPr>
              <a:t>situazioni</a:t>
            </a:r>
            <a:r>
              <a:rPr lang="en-US" sz="1400" dirty="0">
                <a:solidFill>
                  <a:srgbClr val="5E5E5E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5E5E5E"/>
                </a:solidFill>
                <a:latin typeface="Calibri" panose="020F0502020204030204" pitchFamily="34" charset="0"/>
              </a:rPr>
              <a:t>amministrative</a:t>
            </a:r>
            <a:endParaRPr lang="en-US" sz="1400" dirty="0">
              <a:solidFill>
                <a:srgbClr val="5E5E5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 rot="3719659">
            <a:off x="5243457" y="2594344"/>
            <a:ext cx="1758770" cy="1223755"/>
          </a:xfrm>
          <a:custGeom>
            <a:avLst/>
            <a:gdLst>
              <a:gd name="T0" fmla="*/ 154 w 309"/>
              <a:gd name="T1" fmla="*/ 293 h 294"/>
              <a:gd name="T2" fmla="*/ 169 w 309"/>
              <a:gd name="T3" fmla="*/ 249 h 294"/>
              <a:gd name="T4" fmla="*/ 186 w 309"/>
              <a:gd name="T5" fmla="*/ 233 h 294"/>
              <a:gd name="T6" fmla="*/ 118 w 309"/>
              <a:gd name="T7" fmla="*/ 257 h 294"/>
              <a:gd name="T8" fmla="*/ 146 w 309"/>
              <a:gd name="T9" fmla="*/ 219 h 294"/>
              <a:gd name="T10" fmla="*/ 95 w 309"/>
              <a:gd name="T11" fmla="*/ 233 h 294"/>
              <a:gd name="T12" fmla="*/ 100 w 309"/>
              <a:gd name="T13" fmla="*/ 202 h 294"/>
              <a:gd name="T14" fmla="*/ 149 w 309"/>
              <a:gd name="T15" fmla="*/ 163 h 294"/>
              <a:gd name="T16" fmla="*/ 66 w 309"/>
              <a:gd name="T17" fmla="*/ 193 h 294"/>
              <a:gd name="T18" fmla="*/ 89 w 309"/>
              <a:gd name="T19" fmla="*/ 161 h 294"/>
              <a:gd name="T20" fmla="*/ 157 w 309"/>
              <a:gd name="T21" fmla="*/ 110 h 294"/>
              <a:gd name="T22" fmla="*/ 45 w 309"/>
              <a:gd name="T23" fmla="*/ 158 h 294"/>
              <a:gd name="T24" fmla="*/ 93 w 309"/>
              <a:gd name="T25" fmla="*/ 102 h 294"/>
              <a:gd name="T26" fmla="*/ 29 w 309"/>
              <a:gd name="T27" fmla="*/ 121 h 294"/>
              <a:gd name="T28" fmla="*/ 69 w 309"/>
              <a:gd name="T29" fmla="*/ 68 h 294"/>
              <a:gd name="T30" fmla="*/ 7 w 309"/>
              <a:gd name="T31" fmla="*/ 86 h 294"/>
              <a:gd name="T32" fmla="*/ 16 w 309"/>
              <a:gd name="T33" fmla="*/ 50 h 294"/>
              <a:gd name="T34" fmla="*/ 3 w 309"/>
              <a:gd name="T35" fmla="*/ 43 h 294"/>
              <a:gd name="T36" fmla="*/ 10 w 309"/>
              <a:gd name="T37" fmla="*/ 26 h 294"/>
              <a:gd name="T38" fmla="*/ 40 w 309"/>
              <a:gd name="T39" fmla="*/ 13 h 294"/>
              <a:gd name="T40" fmla="*/ 39 w 309"/>
              <a:gd name="T41" fmla="*/ 57 h 294"/>
              <a:gd name="T42" fmla="*/ 143 w 309"/>
              <a:gd name="T43" fmla="*/ 1 h 294"/>
              <a:gd name="T44" fmla="*/ 131 w 309"/>
              <a:gd name="T45" fmla="*/ 40 h 294"/>
              <a:gd name="T46" fmla="*/ 137 w 309"/>
              <a:gd name="T47" fmla="*/ 48 h 294"/>
              <a:gd name="T48" fmla="*/ 225 w 309"/>
              <a:gd name="T49" fmla="*/ 12 h 294"/>
              <a:gd name="T50" fmla="*/ 177 w 309"/>
              <a:gd name="T51" fmla="*/ 64 h 294"/>
              <a:gd name="T52" fmla="*/ 155 w 309"/>
              <a:gd name="T53" fmla="*/ 84 h 294"/>
              <a:gd name="T54" fmla="*/ 282 w 309"/>
              <a:gd name="T55" fmla="*/ 27 h 294"/>
              <a:gd name="T56" fmla="*/ 222 w 309"/>
              <a:gd name="T57" fmla="*/ 91 h 294"/>
              <a:gd name="T58" fmla="*/ 304 w 309"/>
              <a:gd name="T59" fmla="*/ 61 h 294"/>
              <a:gd name="T60" fmla="*/ 280 w 309"/>
              <a:gd name="T61" fmla="*/ 94 h 294"/>
              <a:gd name="T62" fmla="*/ 214 w 309"/>
              <a:gd name="T63" fmla="*/ 144 h 294"/>
              <a:gd name="T64" fmla="*/ 291 w 309"/>
              <a:gd name="T65" fmla="*/ 115 h 294"/>
              <a:gd name="T66" fmla="*/ 267 w 309"/>
              <a:gd name="T67" fmla="*/ 149 h 294"/>
              <a:gd name="T68" fmla="*/ 262 w 309"/>
              <a:gd name="T69" fmla="*/ 167 h 294"/>
              <a:gd name="T70" fmla="*/ 257 w 309"/>
              <a:gd name="T71" fmla="*/ 199 h 294"/>
              <a:gd name="T72" fmla="*/ 213 w 309"/>
              <a:gd name="T73" fmla="*/ 240 h 294"/>
              <a:gd name="T74" fmla="*/ 221 w 309"/>
              <a:gd name="T75" fmla="*/ 246 h 294"/>
              <a:gd name="T76" fmla="*/ 214 w 309"/>
              <a:gd name="T77" fmla="*/ 263 h 294"/>
              <a:gd name="T78" fmla="*/ 170 w 309"/>
              <a:gd name="T79" fmla="*/ 289 h 294"/>
              <a:gd name="T80" fmla="*/ 204 w 309"/>
              <a:gd name="T81" fmla="*/ 262 h 294"/>
              <a:gd name="T82" fmla="*/ 21 w 309"/>
              <a:gd name="T83" fmla="*/ 28 h 294"/>
              <a:gd name="T84" fmla="*/ 23 w 309"/>
              <a:gd name="T85" fmla="*/ 3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9" h="294">
                <a:moveTo>
                  <a:pt x="170" y="289"/>
                </a:moveTo>
                <a:cubicBezTo>
                  <a:pt x="160" y="294"/>
                  <a:pt x="158" y="294"/>
                  <a:pt x="154" y="293"/>
                </a:cubicBezTo>
                <a:cubicBezTo>
                  <a:pt x="151" y="292"/>
                  <a:pt x="148" y="290"/>
                  <a:pt x="147" y="287"/>
                </a:cubicBezTo>
                <a:cubicBezTo>
                  <a:pt x="141" y="278"/>
                  <a:pt x="147" y="271"/>
                  <a:pt x="169" y="249"/>
                </a:cubicBezTo>
                <a:cubicBezTo>
                  <a:pt x="175" y="244"/>
                  <a:pt x="180" y="239"/>
                  <a:pt x="186" y="233"/>
                </a:cubicBezTo>
                <a:cubicBezTo>
                  <a:pt x="186" y="233"/>
                  <a:pt x="186" y="233"/>
                  <a:pt x="186" y="233"/>
                </a:cubicBezTo>
                <a:cubicBezTo>
                  <a:pt x="131" y="265"/>
                  <a:pt x="131" y="265"/>
                  <a:pt x="125" y="263"/>
                </a:cubicBezTo>
                <a:cubicBezTo>
                  <a:pt x="122" y="262"/>
                  <a:pt x="120" y="260"/>
                  <a:pt x="118" y="257"/>
                </a:cubicBezTo>
                <a:cubicBezTo>
                  <a:pt x="113" y="248"/>
                  <a:pt x="120" y="243"/>
                  <a:pt x="127" y="236"/>
                </a:cubicBezTo>
                <a:cubicBezTo>
                  <a:pt x="132" y="232"/>
                  <a:pt x="138" y="226"/>
                  <a:pt x="146" y="219"/>
                </a:cubicBezTo>
                <a:cubicBezTo>
                  <a:pt x="156" y="211"/>
                  <a:pt x="168" y="201"/>
                  <a:pt x="180" y="191"/>
                </a:cubicBezTo>
                <a:cubicBezTo>
                  <a:pt x="102" y="235"/>
                  <a:pt x="101" y="235"/>
                  <a:pt x="95" y="233"/>
                </a:cubicBezTo>
                <a:cubicBezTo>
                  <a:pt x="92" y="233"/>
                  <a:pt x="89" y="230"/>
                  <a:pt x="87" y="228"/>
                </a:cubicBezTo>
                <a:cubicBezTo>
                  <a:pt x="82" y="218"/>
                  <a:pt x="90" y="210"/>
                  <a:pt x="100" y="202"/>
                </a:cubicBezTo>
                <a:cubicBezTo>
                  <a:pt x="107" y="196"/>
                  <a:pt x="117" y="188"/>
                  <a:pt x="130" y="178"/>
                </a:cubicBezTo>
                <a:cubicBezTo>
                  <a:pt x="136" y="173"/>
                  <a:pt x="142" y="168"/>
                  <a:pt x="149" y="163"/>
                </a:cubicBezTo>
                <a:cubicBezTo>
                  <a:pt x="90" y="198"/>
                  <a:pt x="81" y="201"/>
                  <a:pt x="74" y="199"/>
                </a:cubicBezTo>
                <a:cubicBezTo>
                  <a:pt x="71" y="198"/>
                  <a:pt x="68" y="196"/>
                  <a:pt x="66" y="193"/>
                </a:cubicBezTo>
                <a:cubicBezTo>
                  <a:pt x="61" y="183"/>
                  <a:pt x="69" y="177"/>
                  <a:pt x="74" y="173"/>
                </a:cubicBezTo>
                <a:cubicBezTo>
                  <a:pt x="77" y="170"/>
                  <a:pt x="82" y="166"/>
                  <a:pt x="89" y="161"/>
                </a:cubicBezTo>
                <a:cubicBezTo>
                  <a:pt x="101" y="151"/>
                  <a:pt x="119" y="138"/>
                  <a:pt x="138" y="125"/>
                </a:cubicBezTo>
                <a:cubicBezTo>
                  <a:pt x="144" y="120"/>
                  <a:pt x="150" y="115"/>
                  <a:pt x="157" y="110"/>
                </a:cubicBezTo>
                <a:cubicBezTo>
                  <a:pt x="60" y="166"/>
                  <a:pt x="59" y="166"/>
                  <a:pt x="52" y="164"/>
                </a:cubicBezTo>
                <a:cubicBezTo>
                  <a:pt x="49" y="163"/>
                  <a:pt x="46" y="161"/>
                  <a:pt x="45" y="158"/>
                </a:cubicBezTo>
                <a:cubicBezTo>
                  <a:pt x="39" y="148"/>
                  <a:pt x="45" y="142"/>
                  <a:pt x="86" y="108"/>
                </a:cubicBezTo>
                <a:cubicBezTo>
                  <a:pt x="88" y="106"/>
                  <a:pt x="91" y="104"/>
                  <a:pt x="93" y="102"/>
                </a:cubicBezTo>
                <a:cubicBezTo>
                  <a:pt x="48" y="128"/>
                  <a:pt x="43" y="129"/>
                  <a:pt x="36" y="127"/>
                </a:cubicBezTo>
                <a:cubicBezTo>
                  <a:pt x="33" y="126"/>
                  <a:pt x="30" y="124"/>
                  <a:pt x="29" y="121"/>
                </a:cubicBezTo>
                <a:cubicBezTo>
                  <a:pt x="24" y="112"/>
                  <a:pt x="28" y="108"/>
                  <a:pt x="44" y="92"/>
                </a:cubicBezTo>
                <a:cubicBezTo>
                  <a:pt x="51" y="85"/>
                  <a:pt x="59" y="77"/>
                  <a:pt x="69" y="68"/>
                </a:cubicBezTo>
                <a:cubicBezTo>
                  <a:pt x="23" y="94"/>
                  <a:pt x="20" y="94"/>
                  <a:pt x="15" y="92"/>
                </a:cubicBezTo>
                <a:cubicBezTo>
                  <a:pt x="12" y="91"/>
                  <a:pt x="9" y="89"/>
                  <a:pt x="7" y="86"/>
                </a:cubicBezTo>
                <a:cubicBezTo>
                  <a:pt x="5" y="81"/>
                  <a:pt x="5" y="81"/>
                  <a:pt x="12" y="62"/>
                </a:cubicBezTo>
                <a:cubicBezTo>
                  <a:pt x="13" y="59"/>
                  <a:pt x="14" y="54"/>
                  <a:pt x="16" y="50"/>
                </a:cubicBezTo>
                <a:cubicBezTo>
                  <a:pt x="14" y="50"/>
                  <a:pt x="13" y="50"/>
                  <a:pt x="11" y="49"/>
                </a:cubicBezTo>
                <a:cubicBezTo>
                  <a:pt x="8" y="48"/>
                  <a:pt x="5" y="46"/>
                  <a:pt x="3" y="43"/>
                </a:cubicBezTo>
                <a:cubicBezTo>
                  <a:pt x="0" y="38"/>
                  <a:pt x="2" y="30"/>
                  <a:pt x="8" y="27"/>
                </a:cubicBezTo>
                <a:cubicBezTo>
                  <a:pt x="9" y="27"/>
                  <a:pt x="10" y="26"/>
                  <a:pt x="10" y="26"/>
                </a:cubicBezTo>
                <a:cubicBezTo>
                  <a:pt x="12" y="25"/>
                  <a:pt x="15" y="23"/>
                  <a:pt x="17" y="22"/>
                </a:cubicBezTo>
                <a:cubicBezTo>
                  <a:pt x="30" y="14"/>
                  <a:pt x="34" y="11"/>
                  <a:pt x="40" y="13"/>
                </a:cubicBezTo>
                <a:cubicBezTo>
                  <a:pt x="43" y="14"/>
                  <a:pt x="46" y="16"/>
                  <a:pt x="48" y="19"/>
                </a:cubicBezTo>
                <a:cubicBezTo>
                  <a:pt x="50" y="24"/>
                  <a:pt x="51" y="24"/>
                  <a:pt x="39" y="57"/>
                </a:cubicBezTo>
                <a:cubicBezTo>
                  <a:pt x="59" y="46"/>
                  <a:pt x="88" y="29"/>
                  <a:pt x="105" y="19"/>
                </a:cubicBezTo>
                <a:cubicBezTo>
                  <a:pt x="137" y="0"/>
                  <a:pt x="137" y="0"/>
                  <a:pt x="143" y="1"/>
                </a:cubicBezTo>
                <a:cubicBezTo>
                  <a:pt x="146" y="2"/>
                  <a:pt x="148" y="4"/>
                  <a:pt x="150" y="7"/>
                </a:cubicBezTo>
                <a:cubicBezTo>
                  <a:pt x="155" y="16"/>
                  <a:pt x="150" y="21"/>
                  <a:pt x="131" y="40"/>
                </a:cubicBezTo>
                <a:cubicBezTo>
                  <a:pt x="123" y="48"/>
                  <a:pt x="113" y="58"/>
                  <a:pt x="102" y="68"/>
                </a:cubicBezTo>
                <a:cubicBezTo>
                  <a:pt x="114" y="61"/>
                  <a:pt x="126" y="54"/>
                  <a:pt x="137" y="48"/>
                </a:cubicBezTo>
                <a:cubicBezTo>
                  <a:pt x="210" y="4"/>
                  <a:pt x="211" y="4"/>
                  <a:pt x="218" y="6"/>
                </a:cubicBezTo>
                <a:cubicBezTo>
                  <a:pt x="221" y="7"/>
                  <a:pt x="223" y="9"/>
                  <a:pt x="225" y="12"/>
                </a:cubicBezTo>
                <a:cubicBezTo>
                  <a:pt x="230" y="21"/>
                  <a:pt x="225" y="25"/>
                  <a:pt x="209" y="38"/>
                </a:cubicBezTo>
                <a:cubicBezTo>
                  <a:pt x="201" y="45"/>
                  <a:pt x="190" y="54"/>
                  <a:pt x="177" y="64"/>
                </a:cubicBezTo>
                <a:cubicBezTo>
                  <a:pt x="169" y="71"/>
                  <a:pt x="159" y="79"/>
                  <a:pt x="149" y="87"/>
                </a:cubicBezTo>
                <a:cubicBezTo>
                  <a:pt x="151" y="86"/>
                  <a:pt x="153" y="85"/>
                  <a:pt x="155" y="84"/>
                </a:cubicBezTo>
                <a:cubicBezTo>
                  <a:pt x="267" y="19"/>
                  <a:pt x="267" y="19"/>
                  <a:pt x="275" y="21"/>
                </a:cubicBezTo>
                <a:cubicBezTo>
                  <a:pt x="278" y="22"/>
                  <a:pt x="281" y="24"/>
                  <a:pt x="282" y="27"/>
                </a:cubicBezTo>
                <a:cubicBezTo>
                  <a:pt x="288" y="38"/>
                  <a:pt x="282" y="44"/>
                  <a:pt x="238" y="79"/>
                </a:cubicBezTo>
                <a:cubicBezTo>
                  <a:pt x="233" y="83"/>
                  <a:pt x="228" y="87"/>
                  <a:pt x="222" y="91"/>
                </a:cubicBezTo>
                <a:cubicBezTo>
                  <a:pt x="285" y="54"/>
                  <a:pt x="290" y="53"/>
                  <a:pt x="296" y="55"/>
                </a:cubicBezTo>
                <a:cubicBezTo>
                  <a:pt x="300" y="56"/>
                  <a:pt x="303" y="58"/>
                  <a:pt x="304" y="61"/>
                </a:cubicBezTo>
                <a:cubicBezTo>
                  <a:pt x="309" y="70"/>
                  <a:pt x="301" y="76"/>
                  <a:pt x="296" y="81"/>
                </a:cubicBezTo>
                <a:cubicBezTo>
                  <a:pt x="292" y="84"/>
                  <a:pt x="287" y="88"/>
                  <a:pt x="280" y="94"/>
                </a:cubicBezTo>
                <a:cubicBezTo>
                  <a:pt x="266" y="104"/>
                  <a:pt x="247" y="118"/>
                  <a:pt x="228" y="133"/>
                </a:cubicBezTo>
                <a:cubicBezTo>
                  <a:pt x="223" y="137"/>
                  <a:pt x="219" y="140"/>
                  <a:pt x="214" y="144"/>
                </a:cubicBezTo>
                <a:cubicBezTo>
                  <a:pt x="277" y="107"/>
                  <a:pt x="278" y="107"/>
                  <a:pt x="283" y="109"/>
                </a:cubicBezTo>
                <a:cubicBezTo>
                  <a:pt x="287" y="110"/>
                  <a:pt x="289" y="112"/>
                  <a:pt x="291" y="115"/>
                </a:cubicBezTo>
                <a:cubicBezTo>
                  <a:pt x="296" y="124"/>
                  <a:pt x="289" y="129"/>
                  <a:pt x="283" y="135"/>
                </a:cubicBezTo>
                <a:cubicBezTo>
                  <a:pt x="279" y="138"/>
                  <a:pt x="273" y="143"/>
                  <a:pt x="267" y="149"/>
                </a:cubicBezTo>
                <a:cubicBezTo>
                  <a:pt x="257" y="158"/>
                  <a:pt x="243" y="169"/>
                  <a:pt x="229" y="181"/>
                </a:cubicBezTo>
                <a:cubicBezTo>
                  <a:pt x="256" y="166"/>
                  <a:pt x="258" y="166"/>
                  <a:pt x="262" y="167"/>
                </a:cubicBezTo>
                <a:cubicBezTo>
                  <a:pt x="265" y="168"/>
                  <a:pt x="268" y="170"/>
                  <a:pt x="270" y="173"/>
                </a:cubicBezTo>
                <a:cubicBezTo>
                  <a:pt x="275" y="182"/>
                  <a:pt x="269" y="187"/>
                  <a:pt x="257" y="199"/>
                </a:cubicBezTo>
                <a:cubicBezTo>
                  <a:pt x="250" y="206"/>
                  <a:pt x="241" y="214"/>
                  <a:pt x="231" y="224"/>
                </a:cubicBezTo>
                <a:cubicBezTo>
                  <a:pt x="225" y="229"/>
                  <a:pt x="220" y="234"/>
                  <a:pt x="213" y="240"/>
                </a:cubicBezTo>
                <a:cubicBezTo>
                  <a:pt x="213" y="240"/>
                  <a:pt x="214" y="240"/>
                  <a:pt x="214" y="240"/>
                </a:cubicBezTo>
                <a:cubicBezTo>
                  <a:pt x="217" y="241"/>
                  <a:pt x="219" y="243"/>
                  <a:pt x="221" y="246"/>
                </a:cubicBezTo>
                <a:cubicBezTo>
                  <a:pt x="224" y="252"/>
                  <a:pt x="222" y="259"/>
                  <a:pt x="216" y="262"/>
                </a:cubicBezTo>
                <a:cubicBezTo>
                  <a:pt x="215" y="263"/>
                  <a:pt x="215" y="263"/>
                  <a:pt x="214" y="263"/>
                </a:cubicBezTo>
                <a:cubicBezTo>
                  <a:pt x="210" y="265"/>
                  <a:pt x="200" y="271"/>
                  <a:pt x="192" y="276"/>
                </a:cubicBezTo>
                <a:cubicBezTo>
                  <a:pt x="182" y="282"/>
                  <a:pt x="175" y="286"/>
                  <a:pt x="170" y="289"/>
                </a:cubicBezTo>
                <a:close/>
                <a:moveTo>
                  <a:pt x="200" y="258"/>
                </a:moveTo>
                <a:cubicBezTo>
                  <a:pt x="201" y="260"/>
                  <a:pt x="202" y="261"/>
                  <a:pt x="204" y="262"/>
                </a:cubicBezTo>
                <a:cubicBezTo>
                  <a:pt x="202" y="261"/>
                  <a:pt x="201" y="259"/>
                  <a:pt x="200" y="258"/>
                </a:cubicBezTo>
                <a:close/>
                <a:moveTo>
                  <a:pt x="21" y="28"/>
                </a:moveTo>
                <a:cubicBezTo>
                  <a:pt x="22" y="29"/>
                  <a:pt x="22" y="29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2" y="29"/>
                  <a:pt x="22" y="29"/>
                  <a:pt x="21" y="28"/>
                </a:cubicBezTo>
                <a:close/>
              </a:path>
            </a:pathLst>
          </a:custGeom>
          <a:solidFill>
            <a:schemeClr val="accent5">
              <a:alpha val="3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 rot="17335924" flipV="1">
            <a:off x="5255188" y="3448588"/>
            <a:ext cx="1709909" cy="1275096"/>
          </a:xfrm>
          <a:custGeom>
            <a:avLst/>
            <a:gdLst>
              <a:gd name="T0" fmla="*/ 154 w 309"/>
              <a:gd name="T1" fmla="*/ 293 h 294"/>
              <a:gd name="T2" fmla="*/ 169 w 309"/>
              <a:gd name="T3" fmla="*/ 249 h 294"/>
              <a:gd name="T4" fmla="*/ 186 w 309"/>
              <a:gd name="T5" fmla="*/ 233 h 294"/>
              <a:gd name="T6" fmla="*/ 118 w 309"/>
              <a:gd name="T7" fmla="*/ 257 h 294"/>
              <a:gd name="T8" fmla="*/ 146 w 309"/>
              <a:gd name="T9" fmla="*/ 219 h 294"/>
              <a:gd name="T10" fmla="*/ 95 w 309"/>
              <a:gd name="T11" fmla="*/ 233 h 294"/>
              <a:gd name="T12" fmla="*/ 100 w 309"/>
              <a:gd name="T13" fmla="*/ 202 h 294"/>
              <a:gd name="T14" fmla="*/ 149 w 309"/>
              <a:gd name="T15" fmla="*/ 163 h 294"/>
              <a:gd name="T16" fmla="*/ 66 w 309"/>
              <a:gd name="T17" fmla="*/ 193 h 294"/>
              <a:gd name="T18" fmla="*/ 89 w 309"/>
              <a:gd name="T19" fmla="*/ 161 h 294"/>
              <a:gd name="T20" fmla="*/ 157 w 309"/>
              <a:gd name="T21" fmla="*/ 110 h 294"/>
              <a:gd name="T22" fmla="*/ 45 w 309"/>
              <a:gd name="T23" fmla="*/ 158 h 294"/>
              <a:gd name="T24" fmla="*/ 93 w 309"/>
              <a:gd name="T25" fmla="*/ 102 h 294"/>
              <a:gd name="T26" fmla="*/ 29 w 309"/>
              <a:gd name="T27" fmla="*/ 121 h 294"/>
              <a:gd name="T28" fmla="*/ 69 w 309"/>
              <a:gd name="T29" fmla="*/ 68 h 294"/>
              <a:gd name="T30" fmla="*/ 7 w 309"/>
              <a:gd name="T31" fmla="*/ 86 h 294"/>
              <a:gd name="T32" fmla="*/ 16 w 309"/>
              <a:gd name="T33" fmla="*/ 50 h 294"/>
              <a:gd name="T34" fmla="*/ 3 w 309"/>
              <a:gd name="T35" fmla="*/ 43 h 294"/>
              <a:gd name="T36" fmla="*/ 10 w 309"/>
              <a:gd name="T37" fmla="*/ 26 h 294"/>
              <a:gd name="T38" fmla="*/ 40 w 309"/>
              <a:gd name="T39" fmla="*/ 13 h 294"/>
              <a:gd name="T40" fmla="*/ 39 w 309"/>
              <a:gd name="T41" fmla="*/ 57 h 294"/>
              <a:gd name="T42" fmla="*/ 143 w 309"/>
              <a:gd name="T43" fmla="*/ 1 h 294"/>
              <a:gd name="T44" fmla="*/ 131 w 309"/>
              <a:gd name="T45" fmla="*/ 40 h 294"/>
              <a:gd name="T46" fmla="*/ 137 w 309"/>
              <a:gd name="T47" fmla="*/ 48 h 294"/>
              <a:gd name="T48" fmla="*/ 225 w 309"/>
              <a:gd name="T49" fmla="*/ 12 h 294"/>
              <a:gd name="T50" fmla="*/ 177 w 309"/>
              <a:gd name="T51" fmla="*/ 64 h 294"/>
              <a:gd name="T52" fmla="*/ 155 w 309"/>
              <a:gd name="T53" fmla="*/ 84 h 294"/>
              <a:gd name="T54" fmla="*/ 282 w 309"/>
              <a:gd name="T55" fmla="*/ 27 h 294"/>
              <a:gd name="T56" fmla="*/ 222 w 309"/>
              <a:gd name="T57" fmla="*/ 91 h 294"/>
              <a:gd name="T58" fmla="*/ 304 w 309"/>
              <a:gd name="T59" fmla="*/ 61 h 294"/>
              <a:gd name="T60" fmla="*/ 280 w 309"/>
              <a:gd name="T61" fmla="*/ 94 h 294"/>
              <a:gd name="T62" fmla="*/ 214 w 309"/>
              <a:gd name="T63" fmla="*/ 144 h 294"/>
              <a:gd name="T64" fmla="*/ 291 w 309"/>
              <a:gd name="T65" fmla="*/ 115 h 294"/>
              <a:gd name="T66" fmla="*/ 267 w 309"/>
              <a:gd name="T67" fmla="*/ 149 h 294"/>
              <a:gd name="T68" fmla="*/ 262 w 309"/>
              <a:gd name="T69" fmla="*/ 167 h 294"/>
              <a:gd name="T70" fmla="*/ 257 w 309"/>
              <a:gd name="T71" fmla="*/ 199 h 294"/>
              <a:gd name="T72" fmla="*/ 213 w 309"/>
              <a:gd name="T73" fmla="*/ 240 h 294"/>
              <a:gd name="T74" fmla="*/ 221 w 309"/>
              <a:gd name="T75" fmla="*/ 246 h 294"/>
              <a:gd name="T76" fmla="*/ 214 w 309"/>
              <a:gd name="T77" fmla="*/ 263 h 294"/>
              <a:gd name="T78" fmla="*/ 170 w 309"/>
              <a:gd name="T79" fmla="*/ 289 h 294"/>
              <a:gd name="T80" fmla="*/ 204 w 309"/>
              <a:gd name="T81" fmla="*/ 262 h 294"/>
              <a:gd name="T82" fmla="*/ 21 w 309"/>
              <a:gd name="T83" fmla="*/ 28 h 294"/>
              <a:gd name="T84" fmla="*/ 23 w 309"/>
              <a:gd name="T85" fmla="*/ 3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9" h="294">
                <a:moveTo>
                  <a:pt x="170" y="289"/>
                </a:moveTo>
                <a:cubicBezTo>
                  <a:pt x="160" y="294"/>
                  <a:pt x="158" y="294"/>
                  <a:pt x="154" y="293"/>
                </a:cubicBezTo>
                <a:cubicBezTo>
                  <a:pt x="151" y="292"/>
                  <a:pt x="148" y="290"/>
                  <a:pt x="147" y="287"/>
                </a:cubicBezTo>
                <a:cubicBezTo>
                  <a:pt x="141" y="278"/>
                  <a:pt x="147" y="271"/>
                  <a:pt x="169" y="249"/>
                </a:cubicBezTo>
                <a:cubicBezTo>
                  <a:pt x="175" y="244"/>
                  <a:pt x="180" y="239"/>
                  <a:pt x="186" y="233"/>
                </a:cubicBezTo>
                <a:cubicBezTo>
                  <a:pt x="186" y="233"/>
                  <a:pt x="186" y="233"/>
                  <a:pt x="186" y="233"/>
                </a:cubicBezTo>
                <a:cubicBezTo>
                  <a:pt x="131" y="265"/>
                  <a:pt x="131" y="265"/>
                  <a:pt x="125" y="263"/>
                </a:cubicBezTo>
                <a:cubicBezTo>
                  <a:pt x="122" y="262"/>
                  <a:pt x="120" y="260"/>
                  <a:pt x="118" y="257"/>
                </a:cubicBezTo>
                <a:cubicBezTo>
                  <a:pt x="113" y="248"/>
                  <a:pt x="120" y="243"/>
                  <a:pt x="127" y="236"/>
                </a:cubicBezTo>
                <a:cubicBezTo>
                  <a:pt x="132" y="232"/>
                  <a:pt x="138" y="226"/>
                  <a:pt x="146" y="219"/>
                </a:cubicBezTo>
                <a:cubicBezTo>
                  <a:pt x="156" y="211"/>
                  <a:pt x="168" y="201"/>
                  <a:pt x="180" y="191"/>
                </a:cubicBezTo>
                <a:cubicBezTo>
                  <a:pt x="102" y="235"/>
                  <a:pt x="101" y="235"/>
                  <a:pt x="95" y="233"/>
                </a:cubicBezTo>
                <a:cubicBezTo>
                  <a:pt x="92" y="233"/>
                  <a:pt x="89" y="230"/>
                  <a:pt x="87" y="228"/>
                </a:cubicBezTo>
                <a:cubicBezTo>
                  <a:pt x="82" y="218"/>
                  <a:pt x="90" y="210"/>
                  <a:pt x="100" y="202"/>
                </a:cubicBezTo>
                <a:cubicBezTo>
                  <a:pt x="107" y="196"/>
                  <a:pt x="117" y="188"/>
                  <a:pt x="130" y="178"/>
                </a:cubicBezTo>
                <a:cubicBezTo>
                  <a:pt x="136" y="173"/>
                  <a:pt x="142" y="168"/>
                  <a:pt x="149" y="163"/>
                </a:cubicBezTo>
                <a:cubicBezTo>
                  <a:pt x="90" y="198"/>
                  <a:pt x="81" y="201"/>
                  <a:pt x="74" y="199"/>
                </a:cubicBezTo>
                <a:cubicBezTo>
                  <a:pt x="71" y="198"/>
                  <a:pt x="68" y="196"/>
                  <a:pt x="66" y="193"/>
                </a:cubicBezTo>
                <a:cubicBezTo>
                  <a:pt x="61" y="183"/>
                  <a:pt x="69" y="177"/>
                  <a:pt x="74" y="173"/>
                </a:cubicBezTo>
                <a:cubicBezTo>
                  <a:pt x="77" y="170"/>
                  <a:pt x="82" y="166"/>
                  <a:pt x="89" y="161"/>
                </a:cubicBezTo>
                <a:cubicBezTo>
                  <a:pt x="101" y="151"/>
                  <a:pt x="119" y="138"/>
                  <a:pt x="138" y="125"/>
                </a:cubicBezTo>
                <a:cubicBezTo>
                  <a:pt x="144" y="120"/>
                  <a:pt x="150" y="115"/>
                  <a:pt x="157" y="110"/>
                </a:cubicBezTo>
                <a:cubicBezTo>
                  <a:pt x="60" y="166"/>
                  <a:pt x="59" y="166"/>
                  <a:pt x="52" y="164"/>
                </a:cubicBezTo>
                <a:cubicBezTo>
                  <a:pt x="49" y="163"/>
                  <a:pt x="46" y="161"/>
                  <a:pt x="45" y="158"/>
                </a:cubicBezTo>
                <a:cubicBezTo>
                  <a:pt x="39" y="148"/>
                  <a:pt x="45" y="142"/>
                  <a:pt x="86" y="108"/>
                </a:cubicBezTo>
                <a:cubicBezTo>
                  <a:pt x="88" y="106"/>
                  <a:pt x="91" y="104"/>
                  <a:pt x="93" y="102"/>
                </a:cubicBezTo>
                <a:cubicBezTo>
                  <a:pt x="48" y="128"/>
                  <a:pt x="43" y="129"/>
                  <a:pt x="36" y="127"/>
                </a:cubicBezTo>
                <a:cubicBezTo>
                  <a:pt x="33" y="126"/>
                  <a:pt x="30" y="124"/>
                  <a:pt x="29" y="121"/>
                </a:cubicBezTo>
                <a:cubicBezTo>
                  <a:pt x="24" y="112"/>
                  <a:pt x="28" y="108"/>
                  <a:pt x="44" y="92"/>
                </a:cubicBezTo>
                <a:cubicBezTo>
                  <a:pt x="51" y="85"/>
                  <a:pt x="59" y="77"/>
                  <a:pt x="69" y="68"/>
                </a:cubicBezTo>
                <a:cubicBezTo>
                  <a:pt x="23" y="94"/>
                  <a:pt x="20" y="94"/>
                  <a:pt x="15" y="92"/>
                </a:cubicBezTo>
                <a:cubicBezTo>
                  <a:pt x="12" y="91"/>
                  <a:pt x="9" y="89"/>
                  <a:pt x="7" y="86"/>
                </a:cubicBezTo>
                <a:cubicBezTo>
                  <a:pt x="5" y="81"/>
                  <a:pt x="5" y="81"/>
                  <a:pt x="12" y="62"/>
                </a:cubicBezTo>
                <a:cubicBezTo>
                  <a:pt x="13" y="59"/>
                  <a:pt x="14" y="54"/>
                  <a:pt x="16" y="50"/>
                </a:cubicBezTo>
                <a:cubicBezTo>
                  <a:pt x="14" y="50"/>
                  <a:pt x="13" y="50"/>
                  <a:pt x="11" y="49"/>
                </a:cubicBezTo>
                <a:cubicBezTo>
                  <a:pt x="8" y="48"/>
                  <a:pt x="5" y="46"/>
                  <a:pt x="3" y="43"/>
                </a:cubicBezTo>
                <a:cubicBezTo>
                  <a:pt x="0" y="38"/>
                  <a:pt x="2" y="30"/>
                  <a:pt x="8" y="27"/>
                </a:cubicBezTo>
                <a:cubicBezTo>
                  <a:pt x="9" y="27"/>
                  <a:pt x="10" y="26"/>
                  <a:pt x="10" y="26"/>
                </a:cubicBezTo>
                <a:cubicBezTo>
                  <a:pt x="12" y="25"/>
                  <a:pt x="15" y="23"/>
                  <a:pt x="17" y="22"/>
                </a:cubicBezTo>
                <a:cubicBezTo>
                  <a:pt x="30" y="14"/>
                  <a:pt x="34" y="11"/>
                  <a:pt x="40" y="13"/>
                </a:cubicBezTo>
                <a:cubicBezTo>
                  <a:pt x="43" y="14"/>
                  <a:pt x="46" y="16"/>
                  <a:pt x="48" y="19"/>
                </a:cubicBezTo>
                <a:cubicBezTo>
                  <a:pt x="50" y="24"/>
                  <a:pt x="51" y="24"/>
                  <a:pt x="39" y="57"/>
                </a:cubicBezTo>
                <a:cubicBezTo>
                  <a:pt x="59" y="46"/>
                  <a:pt x="88" y="29"/>
                  <a:pt x="105" y="19"/>
                </a:cubicBezTo>
                <a:cubicBezTo>
                  <a:pt x="137" y="0"/>
                  <a:pt x="137" y="0"/>
                  <a:pt x="143" y="1"/>
                </a:cubicBezTo>
                <a:cubicBezTo>
                  <a:pt x="146" y="2"/>
                  <a:pt x="148" y="4"/>
                  <a:pt x="150" y="7"/>
                </a:cubicBezTo>
                <a:cubicBezTo>
                  <a:pt x="155" y="16"/>
                  <a:pt x="150" y="21"/>
                  <a:pt x="131" y="40"/>
                </a:cubicBezTo>
                <a:cubicBezTo>
                  <a:pt x="123" y="48"/>
                  <a:pt x="113" y="58"/>
                  <a:pt x="102" y="68"/>
                </a:cubicBezTo>
                <a:cubicBezTo>
                  <a:pt x="114" y="61"/>
                  <a:pt x="126" y="54"/>
                  <a:pt x="137" y="48"/>
                </a:cubicBezTo>
                <a:cubicBezTo>
                  <a:pt x="210" y="4"/>
                  <a:pt x="211" y="4"/>
                  <a:pt x="218" y="6"/>
                </a:cubicBezTo>
                <a:cubicBezTo>
                  <a:pt x="221" y="7"/>
                  <a:pt x="223" y="9"/>
                  <a:pt x="225" y="12"/>
                </a:cubicBezTo>
                <a:cubicBezTo>
                  <a:pt x="230" y="21"/>
                  <a:pt x="225" y="25"/>
                  <a:pt x="209" y="38"/>
                </a:cubicBezTo>
                <a:cubicBezTo>
                  <a:pt x="201" y="45"/>
                  <a:pt x="190" y="54"/>
                  <a:pt x="177" y="64"/>
                </a:cubicBezTo>
                <a:cubicBezTo>
                  <a:pt x="169" y="71"/>
                  <a:pt x="159" y="79"/>
                  <a:pt x="149" y="87"/>
                </a:cubicBezTo>
                <a:cubicBezTo>
                  <a:pt x="151" y="86"/>
                  <a:pt x="153" y="85"/>
                  <a:pt x="155" y="84"/>
                </a:cubicBezTo>
                <a:cubicBezTo>
                  <a:pt x="267" y="19"/>
                  <a:pt x="267" y="19"/>
                  <a:pt x="275" y="21"/>
                </a:cubicBezTo>
                <a:cubicBezTo>
                  <a:pt x="278" y="22"/>
                  <a:pt x="281" y="24"/>
                  <a:pt x="282" y="27"/>
                </a:cubicBezTo>
                <a:cubicBezTo>
                  <a:pt x="288" y="38"/>
                  <a:pt x="282" y="44"/>
                  <a:pt x="238" y="79"/>
                </a:cubicBezTo>
                <a:cubicBezTo>
                  <a:pt x="233" y="83"/>
                  <a:pt x="228" y="87"/>
                  <a:pt x="222" y="91"/>
                </a:cubicBezTo>
                <a:cubicBezTo>
                  <a:pt x="285" y="54"/>
                  <a:pt x="290" y="53"/>
                  <a:pt x="296" y="55"/>
                </a:cubicBezTo>
                <a:cubicBezTo>
                  <a:pt x="300" y="56"/>
                  <a:pt x="303" y="58"/>
                  <a:pt x="304" y="61"/>
                </a:cubicBezTo>
                <a:cubicBezTo>
                  <a:pt x="309" y="70"/>
                  <a:pt x="301" y="76"/>
                  <a:pt x="296" y="81"/>
                </a:cubicBezTo>
                <a:cubicBezTo>
                  <a:pt x="292" y="84"/>
                  <a:pt x="287" y="88"/>
                  <a:pt x="280" y="94"/>
                </a:cubicBezTo>
                <a:cubicBezTo>
                  <a:pt x="266" y="104"/>
                  <a:pt x="247" y="118"/>
                  <a:pt x="228" y="133"/>
                </a:cubicBezTo>
                <a:cubicBezTo>
                  <a:pt x="223" y="137"/>
                  <a:pt x="219" y="140"/>
                  <a:pt x="214" y="144"/>
                </a:cubicBezTo>
                <a:cubicBezTo>
                  <a:pt x="277" y="107"/>
                  <a:pt x="278" y="107"/>
                  <a:pt x="283" y="109"/>
                </a:cubicBezTo>
                <a:cubicBezTo>
                  <a:pt x="287" y="110"/>
                  <a:pt x="289" y="112"/>
                  <a:pt x="291" y="115"/>
                </a:cubicBezTo>
                <a:cubicBezTo>
                  <a:pt x="296" y="124"/>
                  <a:pt x="289" y="129"/>
                  <a:pt x="283" y="135"/>
                </a:cubicBezTo>
                <a:cubicBezTo>
                  <a:pt x="279" y="138"/>
                  <a:pt x="273" y="143"/>
                  <a:pt x="267" y="149"/>
                </a:cubicBezTo>
                <a:cubicBezTo>
                  <a:pt x="257" y="158"/>
                  <a:pt x="243" y="169"/>
                  <a:pt x="229" y="181"/>
                </a:cubicBezTo>
                <a:cubicBezTo>
                  <a:pt x="256" y="166"/>
                  <a:pt x="258" y="166"/>
                  <a:pt x="262" y="167"/>
                </a:cubicBezTo>
                <a:cubicBezTo>
                  <a:pt x="265" y="168"/>
                  <a:pt x="268" y="170"/>
                  <a:pt x="270" y="173"/>
                </a:cubicBezTo>
                <a:cubicBezTo>
                  <a:pt x="275" y="182"/>
                  <a:pt x="269" y="187"/>
                  <a:pt x="257" y="199"/>
                </a:cubicBezTo>
                <a:cubicBezTo>
                  <a:pt x="250" y="206"/>
                  <a:pt x="241" y="214"/>
                  <a:pt x="231" y="224"/>
                </a:cubicBezTo>
                <a:cubicBezTo>
                  <a:pt x="225" y="229"/>
                  <a:pt x="220" y="234"/>
                  <a:pt x="213" y="240"/>
                </a:cubicBezTo>
                <a:cubicBezTo>
                  <a:pt x="213" y="240"/>
                  <a:pt x="214" y="240"/>
                  <a:pt x="214" y="240"/>
                </a:cubicBezTo>
                <a:cubicBezTo>
                  <a:pt x="217" y="241"/>
                  <a:pt x="219" y="243"/>
                  <a:pt x="221" y="246"/>
                </a:cubicBezTo>
                <a:cubicBezTo>
                  <a:pt x="224" y="252"/>
                  <a:pt x="222" y="259"/>
                  <a:pt x="216" y="262"/>
                </a:cubicBezTo>
                <a:cubicBezTo>
                  <a:pt x="215" y="263"/>
                  <a:pt x="215" y="263"/>
                  <a:pt x="214" y="263"/>
                </a:cubicBezTo>
                <a:cubicBezTo>
                  <a:pt x="210" y="265"/>
                  <a:pt x="200" y="271"/>
                  <a:pt x="192" y="276"/>
                </a:cubicBezTo>
                <a:cubicBezTo>
                  <a:pt x="182" y="282"/>
                  <a:pt x="175" y="286"/>
                  <a:pt x="170" y="289"/>
                </a:cubicBezTo>
                <a:close/>
                <a:moveTo>
                  <a:pt x="200" y="258"/>
                </a:moveTo>
                <a:cubicBezTo>
                  <a:pt x="201" y="260"/>
                  <a:pt x="202" y="261"/>
                  <a:pt x="204" y="262"/>
                </a:cubicBezTo>
                <a:cubicBezTo>
                  <a:pt x="202" y="261"/>
                  <a:pt x="201" y="259"/>
                  <a:pt x="200" y="258"/>
                </a:cubicBezTo>
                <a:close/>
                <a:moveTo>
                  <a:pt x="21" y="28"/>
                </a:moveTo>
                <a:cubicBezTo>
                  <a:pt x="22" y="29"/>
                  <a:pt x="22" y="29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2" y="29"/>
                  <a:pt x="22" y="29"/>
                  <a:pt x="21" y="28"/>
                </a:cubicBezTo>
                <a:close/>
              </a:path>
            </a:pathLst>
          </a:custGeom>
          <a:solidFill>
            <a:schemeClr val="accent5">
              <a:alpha val="2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7735364" y="71763"/>
            <a:ext cx="4399275" cy="2121535"/>
          </a:xfrm>
          <a:custGeom>
            <a:avLst/>
            <a:gdLst/>
            <a:ahLst/>
            <a:cxnLst>
              <a:cxn ang="0">
                <a:pos x="99" y="166"/>
              </a:cxn>
              <a:cxn ang="0">
                <a:pos x="115" y="130"/>
              </a:cxn>
              <a:cxn ang="0">
                <a:pos x="47" y="167"/>
              </a:cxn>
              <a:cxn ang="0">
                <a:pos x="82" y="122"/>
              </a:cxn>
              <a:cxn ang="0">
                <a:pos x="8" y="161"/>
              </a:cxn>
              <a:cxn ang="0">
                <a:pos x="19" y="138"/>
              </a:cxn>
              <a:cxn ang="0">
                <a:pos x="72" y="99"/>
              </a:cxn>
              <a:cxn ang="0">
                <a:pos x="6" y="129"/>
              </a:cxn>
              <a:cxn ang="0">
                <a:pos x="12" y="103"/>
              </a:cxn>
              <a:cxn ang="0">
                <a:pos x="55" y="52"/>
              </a:cxn>
              <a:cxn ang="0">
                <a:pos x="12" y="74"/>
              </a:cxn>
              <a:cxn ang="0">
                <a:pos x="32" y="37"/>
              </a:cxn>
              <a:cxn ang="0">
                <a:pos x="2" y="46"/>
              </a:cxn>
              <a:cxn ang="0">
                <a:pos x="9" y="13"/>
              </a:cxn>
              <a:cxn ang="0">
                <a:pos x="17" y="3"/>
              </a:cxn>
              <a:cxn ang="0">
                <a:pos x="19" y="28"/>
              </a:cxn>
              <a:cxn ang="0">
                <a:pos x="31" y="22"/>
              </a:cxn>
              <a:cxn ang="0">
                <a:pos x="70" y="7"/>
              </a:cxn>
              <a:cxn ang="0">
                <a:pos x="61" y="32"/>
              </a:cxn>
              <a:cxn ang="0">
                <a:pos x="123" y="4"/>
              </a:cxn>
              <a:cxn ang="0">
                <a:pos x="68" y="58"/>
              </a:cxn>
              <a:cxn ang="0">
                <a:pos x="135" y="20"/>
              </a:cxn>
              <a:cxn ang="0">
                <a:pos x="135" y="34"/>
              </a:cxn>
              <a:cxn ang="0">
                <a:pos x="101" y="61"/>
              </a:cxn>
              <a:cxn ang="0">
                <a:pos x="142" y="45"/>
              </a:cxn>
              <a:cxn ang="0">
                <a:pos x="117" y="82"/>
              </a:cxn>
              <a:cxn ang="0">
                <a:pos x="139" y="75"/>
              </a:cxn>
              <a:cxn ang="0">
                <a:pos x="104" y="121"/>
              </a:cxn>
              <a:cxn ang="0">
                <a:pos x="146" y="104"/>
              </a:cxn>
              <a:cxn ang="0">
                <a:pos x="138" y="132"/>
              </a:cxn>
              <a:cxn ang="0">
                <a:pos x="140" y="144"/>
              </a:cxn>
              <a:cxn ang="0">
                <a:pos x="120" y="156"/>
              </a:cxn>
            </a:cxnLst>
            <a:rect l="0" t="0" r="r" b="b"/>
            <a:pathLst>
              <a:path w="149" h="168">
                <a:moveTo>
                  <a:pt x="107" y="164"/>
                </a:moveTo>
                <a:cubicBezTo>
                  <a:pt x="103" y="166"/>
                  <a:pt x="101" y="166"/>
                  <a:pt x="99" y="166"/>
                </a:cubicBezTo>
                <a:cubicBezTo>
                  <a:pt x="97" y="166"/>
                  <a:pt x="96" y="164"/>
                  <a:pt x="95" y="163"/>
                </a:cubicBezTo>
                <a:cubicBezTo>
                  <a:pt x="92" y="158"/>
                  <a:pt x="93" y="157"/>
                  <a:pt x="115" y="130"/>
                </a:cubicBezTo>
                <a:cubicBezTo>
                  <a:pt x="110" y="133"/>
                  <a:pt x="105" y="136"/>
                  <a:pt x="101" y="138"/>
                </a:cubicBezTo>
                <a:cubicBezTo>
                  <a:pt x="52" y="168"/>
                  <a:pt x="51" y="168"/>
                  <a:pt x="47" y="167"/>
                </a:cubicBezTo>
                <a:cubicBezTo>
                  <a:pt x="46" y="167"/>
                  <a:pt x="44" y="166"/>
                  <a:pt x="43" y="164"/>
                </a:cubicBezTo>
                <a:cubicBezTo>
                  <a:pt x="40" y="158"/>
                  <a:pt x="40" y="158"/>
                  <a:pt x="82" y="122"/>
                </a:cubicBezTo>
                <a:cubicBezTo>
                  <a:pt x="84" y="121"/>
                  <a:pt x="85" y="119"/>
                  <a:pt x="87" y="118"/>
                </a:cubicBezTo>
                <a:cubicBezTo>
                  <a:pt x="13" y="162"/>
                  <a:pt x="12" y="162"/>
                  <a:pt x="8" y="161"/>
                </a:cubicBezTo>
                <a:cubicBezTo>
                  <a:pt x="7" y="160"/>
                  <a:pt x="5" y="159"/>
                  <a:pt x="4" y="158"/>
                </a:cubicBezTo>
                <a:cubicBezTo>
                  <a:pt x="1" y="152"/>
                  <a:pt x="4" y="149"/>
                  <a:pt x="19" y="138"/>
                </a:cubicBezTo>
                <a:cubicBezTo>
                  <a:pt x="27" y="132"/>
                  <a:pt x="38" y="124"/>
                  <a:pt x="51" y="115"/>
                </a:cubicBezTo>
                <a:cubicBezTo>
                  <a:pt x="57" y="110"/>
                  <a:pt x="64" y="104"/>
                  <a:pt x="72" y="99"/>
                </a:cubicBezTo>
                <a:cubicBezTo>
                  <a:pt x="16" y="133"/>
                  <a:pt x="15" y="133"/>
                  <a:pt x="11" y="132"/>
                </a:cubicBezTo>
                <a:cubicBezTo>
                  <a:pt x="9" y="131"/>
                  <a:pt x="7" y="130"/>
                  <a:pt x="6" y="129"/>
                </a:cubicBezTo>
                <a:cubicBezTo>
                  <a:pt x="3" y="123"/>
                  <a:pt x="2" y="122"/>
                  <a:pt x="46" y="87"/>
                </a:cubicBezTo>
                <a:cubicBezTo>
                  <a:pt x="19" y="103"/>
                  <a:pt x="15" y="104"/>
                  <a:pt x="12" y="103"/>
                </a:cubicBezTo>
                <a:cubicBezTo>
                  <a:pt x="10" y="102"/>
                  <a:pt x="8" y="101"/>
                  <a:pt x="7" y="100"/>
                </a:cubicBezTo>
                <a:cubicBezTo>
                  <a:pt x="4" y="94"/>
                  <a:pt x="4" y="94"/>
                  <a:pt x="55" y="52"/>
                </a:cubicBezTo>
                <a:cubicBezTo>
                  <a:pt x="55" y="52"/>
                  <a:pt x="55" y="52"/>
                  <a:pt x="56" y="51"/>
                </a:cubicBezTo>
                <a:cubicBezTo>
                  <a:pt x="19" y="74"/>
                  <a:pt x="16" y="75"/>
                  <a:pt x="12" y="74"/>
                </a:cubicBezTo>
                <a:cubicBezTo>
                  <a:pt x="11" y="74"/>
                  <a:pt x="9" y="72"/>
                  <a:pt x="8" y="71"/>
                </a:cubicBezTo>
                <a:cubicBezTo>
                  <a:pt x="5" y="65"/>
                  <a:pt x="6" y="64"/>
                  <a:pt x="32" y="37"/>
                </a:cubicBezTo>
                <a:cubicBezTo>
                  <a:pt x="10" y="50"/>
                  <a:pt x="10" y="50"/>
                  <a:pt x="6" y="50"/>
                </a:cubicBezTo>
                <a:cubicBezTo>
                  <a:pt x="5" y="49"/>
                  <a:pt x="3" y="48"/>
                  <a:pt x="2" y="46"/>
                </a:cubicBezTo>
                <a:cubicBezTo>
                  <a:pt x="0" y="43"/>
                  <a:pt x="0" y="43"/>
                  <a:pt x="6" y="25"/>
                </a:cubicBezTo>
                <a:cubicBezTo>
                  <a:pt x="7" y="21"/>
                  <a:pt x="8" y="17"/>
                  <a:pt x="9" y="13"/>
                </a:cubicBezTo>
                <a:cubicBezTo>
                  <a:pt x="8" y="10"/>
                  <a:pt x="9" y="7"/>
                  <a:pt x="12" y="5"/>
                </a:cubicBezTo>
                <a:cubicBezTo>
                  <a:pt x="13" y="4"/>
                  <a:pt x="15" y="3"/>
                  <a:pt x="17" y="3"/>
                </a:cubicBezTo>
                <a:cubicBezTo>
                  <a:pt x="19" y="4"/>
                  <a:pt x="21" y="5"/>
                  <a:pt x="22" y="7"/>
                </a:cubicBezTo>
                <a:cubicBezTo>
                  <a:pt x="24" y="10"/>
                  <a:pt x="24" y="10"/>
                  <a:pt x="19" y="28"/>
                </a:cubicBezTo>
                <a:cubicBezTo>
                  <a:pt x="18" y="29"/>
                  <a:pt x="18" y="29"/>
                  <a:pt x="18" y="30"/>
                </a:cubicBezTo>
                <a:cubicBezTo>
                  <a:pt x="22" y="27"/>
                  <a:pt x="27" y="24"/>
                  <a:pt x="31" y="22"/>
                </a:cubicBezTo>
                <a:cubicBezTo>
                  <a:pt x="61" y="3"/>
                  <a:pt x="62" y="3"/>
                  <a:pt x="65" y="4"/>
                </a:cubicBezTo>
                <a:cubicBezTo>
                  <a:pt x="67" y="5"/>
                  <a:pt x="69" y="6"/>
                  <a:pt x="70" y="7"/>
                </a:cubicBezTo>
                <a:cubicBezTo>
                  <a:pt x="73" y="13"/>
                  <a:pt x="71" y="15"/>
                  <a:pt x="45" y="42"/>
                </a:cubicBezTo>
                <a:cubicBezTo>
                  <a:pt x="51" y="39"/>
                  <a:pt x="56" y="35"/>
                  <a:pt x="61" y="32"/>
                </a:cubicBezTo>
                <a:cubicBezTo>
                  <a:pt x="111" y="1"/>
                  <a:pt x="114" y="0"/>
                  <a:pt x="118" y="1"/>
                </a:cubicBezTo>
                <a:cubicBezTo>
                  <a:pt x="120" y="2"/>
                  <a:pt x="122" y="3"/>
                  <a:pt x="123" y="4"/>
                </a:cubicBezTo>
                <a:cubicBezTo>
                  <a:pt x="126" y="10"/>
                  <a:pt x="123" y="13"/>
                  <a:pt x="103" y="29"/>
                </a:cubicBezTo>
                <a:cubicBezTo>
                  <a:pt x="94" y="38"/>
                  <a:pt x="81" y="48"/>
                  <a:pt x="68" y="58"/>
                </a:cubicBezTo>
                <a:cubicBezTo>
                  <a:pt x="82" y="50"/>
                  <a:pt x="95" y="42"/>
                  <a:pt x="104" y="36"/>
                </a:cubicBezTo>
                <a:cubicBezTo>
                  <a:pt x="132" y="20"/>
                  <a:pt x="132" y="20"/>
                  <a:pt x="135" y="20"/>
                </a:cubicBezTo>
                <a:cubicBezTo>
                  <a:pt x="137" y="21"/>
                  <a:pt x="138" y="22"/>
                  <a:pt x="139" y="24"/>
                </a:cubicBezTo>
                <a:cubicBezTo>
                  <a:pt x="142" y="29"/>
                  <a:pt x="138" y="32"/>
                  <a:pt x="135" y="34"/>
                </a:cubicBezTo>
                <a:cubicBezTo>
                  <a:pt x="133" y="36"/>
                  <a:pt x="130" y="38"/>
                  <a:pt x="127" y="41"/>
                </a:cubicBezTo>
                <a:cubicBezTo>
                  <a:pt x="120" y="46"/>
                  <a:pt x="111" y="53"/>
                  <a:pt x="101" y="61"/>
                </a:cubicBezTo>
                <a:cubicBezTo>
                  <a:pt x="94" y="67"/>
                  <a:pt x="85" y="73"/>
                  <a:pt x="76" y="80"/>
                </a:cubicBezTo>
                <a:cubicBezTo>
                  <a:pt x="137" y="44"/>
                  <a:pt x="138" y="44"/>
                  <a:pt x="142" y="45"/>
                </a:cubicBezTo>
                <a:cubicBezTo>
                  <a:pt x="143" y="45"/>
                  <a:pt x="145" y="46"/>
                  <a:pt x="146" y="48"/>
                </a:cubicBezTo>
                <a:cubicBezTo>
                  <a:pt x="149" y="54"/>
                  <a:pt x="147" y="58"/>
                  <a:pt x="117" y="82"/>
                </a:cubicBezTo>
                <a:cubicBezTo>
                  <a:pt x="111" y="86"/>
                  <a:pt x="105" y="91"/>
                  <a:pt x="99" y="95"/>
                </a:cubicBezTo>
                <a:cubicBezTo>
                  <a:pt x="135" y="74"/>
                  <a:pt x="136" y="74"/>
                  <a:pt x="139" y="75"/>
                </a:cubicBezTo>
                <a:cubicBezTo>
                  <a:pt x="140" y="75"/>
                  <a:pt x="142" y="76"/>
                  <a:pt x="143" y="78"/>
                </a:cubicBezTo>
                <a:cubicBezTo>
                  <a:pt x="146" y="84"/>
                  <a:pt x="147" y="84"/>
                  <a:pt x="104" y="121"/>
                </a:cubicBezTo>
                <a:cubicBezTo>
                  <a:pt x="138" y="100"/>
                  <a:pt x="138" y="100"/>
                  <a:pt x="142" y="101"/>
                </a:cubicBezTo>
                <a:cubicBezTo>
                  <a:pt x="144" y="102"/>
                  <a:pt x="145" y="103"/>
                  <a:pt x="146" y="104"/>
                </a:cubicBezTo>
                <a:cubicBezTo>
                  <a:pt x="149" y="109"/>
                  <a:pt x="148" y="110"/>
                  <a:pt x="128" y="135"/>
                </a:cubicBezTo>
                <a:cubicBezTo>
                  <a:pt x="134" y="132"/>
                  <a:pt x="136" y="131"/>
                  <a:pt x="138" y="132"/>
                </a:cubicBezTo>
                <a:cubicBezTo>
                  <a:pt x="140" y="132"/>
                  <a:pt x="141" y="134"/>
                  <a:pt x="142" y="135"/>
                </a:cubicBezTo>
                <a:cubicBezTo>
                  <a:pt x="144" y="138"/>
                  <a:pt x="143" y="142"/>
                  <a:pt x="140" y="144"/>
                </a:cubicBezTo>
                <a:cubicBezTo>
                  <a:pt x="139" y="145"/>
                  <a:pt x="138" y="145"/>
                  <a:pt x="137" y="145"/>
                </a:cubicBezTo>
                <a:cubicBezTo>
                  <a:pt x="134" y="147"/>
                  <a:pt x="125" y="152"/>
                  <a:pt x="120" y="156"/>
                </a:cubicBezTo>
                <a:cubicBezTo>
                  <a:pt x="114" y="160"/>
                  <a:pt x="110" y="162"/>
                  <a:pt x="107" y="164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028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4141788" cy="480131"/>
          </a:xfrm>
        </p:spPr>
        <p:txBody>
          <a:bodyPr/>
          <a:lstStyle/>
          <a:p>
            <a:r>
              <a:rPr lang="it-IT" dirty="0"/>
              <a:t>Team Leader Peculiarità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34</a:t>
            </a:fld>
            <a:endParaRPr lang="it-IT"/>
          </a:p>
        </p:txBody>
      </p:sp>
      <p:grpSp>
        <p:nvGrpSpPr>
          <p:cNvPr id="8" name="Grupa 22"/>
          <p:cNvGrpSpPr/>
          <p:nvPr/>
        </p:nvGrpSpPr>
        <p:grpSpPr>
          <a:xfrm>
            <a:off x="163843" y="1729561"/>
            <a:ext cx="3963988" cy="841452"/>
            <a:chOff x="508299" y="4400083"/>
            <a:chExt cx="5544120" cy="744895"/>
          </a:xfrm>
        </p:grpSpPr>
        <p:sp>
          <p:nvSpPr>
            <p:cNvPr id="9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3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" name="Shape 1414"/>
          <p:cNvSpPr/>
          <p:nvPr/>
        </p:nvSpPr>
        <p:spPr>
          <a:xfrm>
            <a:off x="265744" y="184403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Leadership &amp; Coaching</a:t>
            </a:r>
          </a:p>
        </p:txBody>
      </p:sp>
      <p:grpSp>
        <p:nvGrpSpPr>
          <p:cNvPr id="12" name="Grupa 22"/>
          <p:cNvGrpSpPr/>
          <p:nvPr/>
        </p:nvGrpSpPr>
        <p:grpSpPr>
          <a:xfrm>
            <a:off x="379412" y="2352031"/>
            <a:ext cx="3963988" cy="841452"/>
            <a:chOff x="508299" y="4400083"/>
            <a:chExt cx="5544120" cy="744895"/>
          </a:xfrm>
        </p:grpSpPr>
        <p:sp>
          <p:nvSpPr>
            <p:cNvPr id="13" name="Freeform 17"/>
            <p:cNvSpPr>
              <a:spLocks noEditPoints="1"/>
            </p:cNvSpPr>
            <p:nvPr/>
          </p:nvSpPr>
          <p:spPr bwMode="auto">
            <a:xfrm>
              <a:off x="562049" y="4401644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5" name="Shape 1414"/>
          <p:cNvSpPr/>
          <p:nvPr/>
        </p:nvSpPr>
        <p:spPr>
          <a:xfrm>
            <a:off x="481313" y="246650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Motiva </a:t>
            </a:r>
            <a:r>
              <a:rPr lang="en-US" b="1" dirty="0" err="1"/>
              <a:t>ed</a:t>
            </a:r>
            <a:r>
              <a:rPr lang="en-US" b="1" dirty="0"/>
              <a:t> </a:t>
            </a:r>
            <a:r>
              <a:rPr lang="en-US" b="1" dirty="0" err="1"/>
              <a:t>Ispira</a:t>
            </a:r>
            <a:endParaRPr lang="en-US" b="1" dirty="0"/>
          </a:p>
        </p:txBody>
      </p:sp>
      <p:grpSp>
        <p:nvGrpSpPr>
          <p:cNvPr id="16" name="Grupa 22"/>
          <p:cNvGrpSpPr/>
          <p:nvPr/>
        </p:nvGrpSpPr>
        <p:grpSpPr>
          <a:xfrm>
            <a:off x="379412" y="2948931"/>
            <a:ext cx="3963988" cy="841452"/>
            <a:chOff x="508299" y="4400083"/>
            <a:chExt cx="5544120" cy="744895"/>
          </a:xfrm>
        </p:grpSpPr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Shape 1414"/>
          <p:cNvSpPr/>
          <p:nvPr/>
        </p:nvSpPr>
        <p:spPr>
          <a:xfrm>
            <a:off x="481313" y="306340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Obbiettivi</a:t>
            </a:r>
            <a:r>
              <a:rPr lang="en-US" b="1" dirty="0"/>
              <a:t> Chiari e </a:t>
            </a:r>
            <a:r>
              <a:rPr lang="en-US" b="1" dirty="0" err="1"/>
              <a:t>Visione</a:t>
            </a:r>
            <a:endParaRPr lang="en-US" b="1" dirty="0"/>
          </a:p>
        </p:txBody>
      </p:sp>
      <p:grpSp>
        <p:nvGrpSpPr>
          <p:cNvPr id="20" name="Grupa 22"/>
          <p:cNvGrpSpPr/>
          <p:nvPr/>
        </p:nvGrpSpPr>
        <p:grpSpPr>
          <a:xfrm>
            <a:off x="366712" y="3513514"/>
            <a:ext cx="3963988" cy="841452"/>
            <a:chOff x="508299" y="4400083"/>
            <a:chExt cx="5544120" cy="744895"/>
          </a:xfrm>
        </p:grpSpPr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3" name="Shape 1414"/>
          <p:cNvSpPr/>
          <p:nvPr/>
        </p:nvSpPr>
        <p:spPr>
          <a:xfrm>
            <a:off x="468613" y="3627984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Crescita</a:t>
            </a:r>
            <a:r>
              <a:rPr lang="en-US" b="1" dirty="0"/>
              <a:t> Personale</a:t>
            </a:r>
          </a:p>
        </p:txBody>
      </p:sp>
      <p:grpSp>
        <p:nvGrpSpPr>
          <p:cNvPr id="24" name="Grupa 22"/>
          <p:cNvGrpSpPr/>
          <p:nvPr/>
        </p:nvGrpSpPr>
        <p:grpSpPr>
          <a:xfrm>
            <a:off x="354012" y="4079231"/>
            <a:ext cx="3963988" cy="841452"/>
            <a:chOff x="508299" y="4400083"/>
            <a:chExt cx="5544120" cy="744895"/>
          </a:xfrm>
        </p:grpSpPr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Shape 1414"/>
          <p:cNvSpPr/>
          <p:nvPr/>
        </p:nvSpPr>
        <p:spPr>
          <a:xfrm>
            <a:off x="455913" y="419370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Facilita</a:t>
            </a:r>
            <a:r>
              <a:rPr lang="en-US" b="1" dirty="0"/>
              <a:t> la </a:t>
            </a:r>
            <a:r>
              <a:rPr lang="en-US" b="1" dirty="0" err="1"/>
              <a:t>Comunicazione</a:t>
            </a:r>
            <a:endParaRPr lang="en-US" b="1" dirty="0"/>
          </a:p>
        </p:txBody>
      </p:sp>
      <p:grpSp>
        <p:nvGrpSpPr>
          <p:cNvPr id="28" name="Grupa 22"/>
          <p:cNvGrpSpPr/>
          <p:nvPr/>
        </p:nvGrpSpPr>
        <p:grpSpPr>
          <a:xfrm>
            <a:off x="354012" y="4650731"/>
            <a:ext cx="3963988" cy="841452"/>
            <a:chOff x="508299" y="4400083"/>
            <a:chExt cx="5544120" cy="744895"/>
          </a:xfrm>
        </p:grpSpPr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Shape 1414"/>
          <p:cNvSpPr/>
          <p:nvPr/>
        </p:nvSpPr>
        <p:spPr>
          <a:xfrm>
            <a:off x="455913" y="4765201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Conflitti</a:t>
            </a:r>
            <a:endParaRPr lang="en-US" b="1" dirty="0"/>
          </a:p>
        </p:txBody>
      </p:sp>
      <p:grpSp>
        <p:nvGrpSpPr>
          <p:cNvPr id="32" name="Grupa 22"/>
          <p:cNvGrpSpPr/>
          <p:nvPr/>
        </p:nvGrpSpPr>
        <p:grpSpPr>
          <a:xfrm>
            <a:off x="4089731" y="1716846"/>
            <a:ext cx="3963988" cy="841452"/>
            <a:chOff x="508299" y="4400083"/>
            <a:chExt cx="5544120" cy="744895"/>
          </a:xfrm>
        </p:grpSpPr>
        <p:sp>
          <p:nvSpPr>
            <p:cNvPr id="33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5" name="Shape 1414"/>
          <p:cNvSpPr/>
          <p:nvPr/>
        </p:nvSpPr>
        <p:spPr>
          <a:xfrm>
            <a:off x="4191632" y="1831316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Focus</a:t>
            </a:r>
          </a:p>
        </p:txBody>
      </p:sp>
      <p:grpSp>
        <p:nvGrpSpPr>
          <p:cNvPr id="36" name="Grupa 22"/>
          <p:cNvGrpSpPr/>
          <p:nvPr/>
        </p:nvGrpSpPr>
        <p:grpSpPr>
          <a:xfrm>
            <a:off x="4279900" y="2339316"/>
            <a:ext cx="3963988" cy="841452"/>
            <a:chOff x="508299" y="4400083"/>
            <a:chExt cx="5544120" cy="744895"/>
          </a:xfrm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9" name="Shape 1414"/>
          <p:cNvSpPr/>
          <p:nvPr/>
        </p:nvSpPr>
        <p:spPr>
          <a:xfrm>
            <a:off x="4381801" y="2453786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Coordina</a:t>
            </a:r>
            <a:r>
              <a:rPr lang="en-US" b="1" dirty="0"/>
              <a:t> Interni/</a:t>
            </a:r>
            <a:r>
              <a:rPr lang="en-US" b="1" dirty="0" err="1"/>
              <a:t>Esterni</a:t>
            </a:r>
            <a:endParaRPr lang="en-US" b="1" dirty="0"/>
          </a:p>
        </p:txBody>
      </p:sp>
      <p:grpSp>
        <p:nvGrpSpPr>
          <p:cNvPr id="40" name="Grupa 22"/>
          <p:cNvGrpSpPr/>
          <p:nvPr/>
        </p:nvGrpSpPr>
        <p:grpSpPr>
          <a:xfrm>
            <a:off x="4279900" y="2936216"/>
            <a:ext cx="3963988" cy="841452"/>
            <a:chOff x="508299" y="4400083"/>
            <a:chExt cx="5544120" cy="744895"/>
          </a:xfrm>
        </p:grpSpPr>
        <p:sp>
          <p:nvSpPr>
            <p:cNvPr id="41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3" name="Shape 1414"/>
          <p:cNvSpPr/>
          <p:nvPr/>
        </p:nvSpPr>
        <p:spPr>
          <a:xfrm>
            <a:off x="4381801" y="3050686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Standard &amp; Best Practices</a:t>
            </a:r>
          </a:p>
        </p:txBody>
      </p:sp>
      <p:grpSp>
        <p:nvGrpSpPr>
          <p:cNvPr id="44" name="Grupa 22"/>
          <p:cNvGrpSpPr/>
          <p:nvPr/>
        </p:nvGrpSpPr>
        <p:grpSpPr>
          <a:xfrm>
            <a:off x="4267200" y="3500799"/>
            <a:ext cx="3963988" cy="841452"/>
            <a:chOff x="508299" y="4400083"/>
            <a:chExt cx="5544120" cy="744895"/>
          </a:xfrm>
        </p:grpSpPr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7" name="Shape 1414"/>
          <p:cNvSpPr/>
          <p:nvPr/>
        </p:nvSpPr>
        <p:spPr>
          <a:xfrm>
            <a:off x="4369101" y="3615269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Riunioni</a:t>
            </a:r>
          </a:p>
        </p:txBody>
      </p:sp>
      <p:grpSp>
        <p:nvGrpSpPr>
          <p:cNvPr id="48" name="Grupa 22"/>
          <p:cNvGrpSpPr/>
          <p:nvPr/>
        </p:nvGrpSpPr>
        <p:grpSpPr>
          <a:xfrm>
            <a:off x="4254500" y="4066516"/>
            <a:ext cx="3963988" cy="841452"/>
            <a:chOff x="508299" y="4400083"/>
            <a:chExt cx="5544120" cy="744895"/>
          </a:xfrm>
        </p:grpSpPr>
        <p:sp>
          <p:nvSpPr>
            <p:cNvPr id="49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1" name="Shape 1414"/>
          <p:cNvSpPr/>
          <p:nvPr/>
        </p:nvSpPr>
        <p:spPr>
          <a:xfrm>
            <a:off x="4356401" y="4180986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Costi</a:t>
            </a:r>
            <a:r>
              <a:rPr lang="en-US" b="1" dirty="0"/>
              <a:t> e </a:t>
            </a:r>
            <a:r>
              <a:rPr lang="en-US" b="1" dirty="0" err="1"/>
              <a:t>Pianificazioni</a:t>
            </a:r>
            <a:endParaRPr lang="en-US" b="1" dirty="0"/>
          </a:p>
        </p:txBody>
      </p:sp>
      <p:grpSp>
        <p:nvGrpSpPr>
          <p:cNvPr id="52" name="Grupa 22"/>
          <p:cNvGrpSpPr/>
          <p:nvPr/>
        </p:nvGrpSpPr>
        <p:grpSpPr>
          <a:xfrm>
            <a:off x="4254500" y="4638016"/>
            <a:ext cx="3963988" cy="841452"/>
            <a:chOff x="508299" y="4400083"/>
            <a:chExt cx="5544120" cy="744895"/>
          </a:xfrm>
        </p:grpSpPr>
        <p:sp>
          <p:nvSpPr>
            <p:cNvPr id="53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92D05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5" name="Shape 1414"/>
          <p:cNvSpPr/>
          <p:nvPr/>
        </p:nvSpPr>
        <p:spPr>
          <a:xfrm>
            <a:off x="4356401" y="4752486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Logistica</a:t>
            </a:r>
            <a:endParaRPr lang="en-US" b="1" dirty="0"/>
          </a:p>
        </p:txBody>
      </p:sp>
      <p:grpSp>
        <p:nvGrpSpPr>
          <p:cNvPr id="56" name="Grupa 22"/>
          <p:cNvGrpSpPr/>
          <p:nvPr/>
        </p:nvGrpSpPr>
        <p:grpSpPr>
          <a:xfrm>
            <a:off x="8015619" y="1718625"/>
            <a:ext cx="3963988" cy="841452"/>
            <a:chOff x="508299" y="4400083"/>
            <a:chExt cx="5544120" cy="744895"/>
          </a:xfrm>
        </p:grpSpPr>
        <p:sp>
          <p:nvSpPr>
            <p:cNvPr id="57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3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9" name="Shape 1414"/>
          <p:cNvSpPr/>
          <p:nvPr/>
        </p:nvSpPr>
        <p:spPr>
          <a:xfrm>
            <a:off x="8117520" y="183309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Accountability</a:t>
            </a:r>
          </a:p>
        </p:txBody>
      </p:sp>
      <p:grpSp>
        <p:nvGrpSpPr>
          <p:cNvPr id="60" name="Grupa 22"/>
          <p:cNvGrpSpPr/>
          <p:nvPr/>
        </p:nvGrpSpPr>
        <p:grpSpPr>
          <a:xfrm>
            <a:off x="8180388" y="2341095"/>
            <a:ext cx="3963988" cy="841452"/>
            <a:chOff x="508299" y="4400083"/>
            <a:chExt cx="5544120" cy="744895"/>
          </a:xfrm>
        </p:grpSpPr>
        <p:sp>
          <p:nvSpPr>
            <p:cNvPr id="61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3" name="Shape 1414"/>
          <p:cNvSpPr/>
          <p:nvPr/>
        </p:nvSpPr>
        <p:spPr>
          <a:xfrm>
            <a:off x="8282289" y="245556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SAL sui </a:t>
            </a:r>
            <a:r>
              <a:rPr lang="en-US" b="1" dirty="0" err="1"/>
              <a:t>progetti</a:t>
            </a:r>
            <a:endParaRPr lang="en-US" b="1" dirty="0"/>
          </a:p>
        </p:txBody>
      </p:sp>
      <p:grpSp>
        <p:nvGrpSpPr>
          <p:cNvPr id="64" name="Grupa 22"/>
          <p:cNvGrpSpPr/>
          <p:nvPr/>
        </p:nvGrpSpPr>
        <p:grpSpPr>
          <a:xfrm>
            <a:off x="8180388" y="2937995"/>
            <a:ext cx="3963988" cy="841452"/>
            <a:chOff x="508299" y="4400083"/>
            <a:chExt cx="5544120" cy="744895"/>
          </a:xfrm>
        </p:grpSpPr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7" name="Shape 1414"/>
          <p:cNvSpPr/>
          <p:nvPr/>
        </p:nvSpPr>
        <p:spPr>
          <a:xfrm>
            <a:off x="8282289" y="305246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Risponde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</a:t>
            </a:r>
            <a:r>
              <a:rPr lang="en-US" b="1" dirty="0" err="1"/>
              <a:t>risultati</a:t>
            </a:r>
            <a:endParaRPr lang="en-US" b="1" dirty="0"/>
          </a:p>
        </p:txBody>
      </p:sp>
      <p:grpSp>
        <p:nvGrpSpPr>
          <p:cNvPr id="68" name="Grupa 22"/>
          <p:cNvGrpSpPr/>
          <p:nvPr/>
        </p:nvGrpSpPr>
        <p:grpSpPr>
          <a:xfrm>
            <a:off x="8167688" y="3502578"/>
            <a:ext cx="3963988" cy="841452"/>
            <a:chOff x="508299" y="4400083"/>
            <a:chExt cx="5544120" cy="744895"/>
          </a:xfrm>
        </p:grpSpPr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1" name="Shape 1414"/>
          <p:cNvSpPr/>
          <p:nvPr/>
        </p:nvSpPr>
        <p:spPr>
          <a:xfrm>
            <a:off x="8269589" y="3617048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Riferimento</a:t>
            </a:r>
            <a:r>
              <a:rPr lang="en-US" b="1" dirty="0"/>
              <a:t> del PM</a:t>
            </a:r>
          </a:p>
        </p:txBody>
      </p:sp>
      <p:grpSp>
        <p:nvGrpSpPr>
          <p:cNvPr id="72" name="Grupa 22"/>
          <p:cNvGrpSpPr/>
          <p:nvPr/>
        </p:nvGrpSpPr>
        <p:grpSpPr>
          <a:xfrm>
            <a:off x="8154988" y="4068295"/>
            <a:ext cx="3963988" cy="841452"/>
            <a:chOff x="508299" y="4400083"/>
            <a:chExt cx="5544120" cy="744895"/>
          </a:xfrm>
        </p:grpSpPr>
        <p:sp>
          <p:nvSpPr>
            <p:cNvPr id="73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5" name="Shape 1414"/>
          <p:cNvSpPr/>
          <p:nvPr/>
        </p:nvSpPr>
        <p:spPr>
          <a:xfrm>
            <a:off x="8256889" y="418276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Riferimento</a:t>
            </a:r>
            <a:r>
              <a:rPr lang="en-US" b="1" dirty="0"/>
              <a:t> in </a:t>
            </a:r>
            <a:r>
              <a:rPr lang="en-US" b="1" dirty="0" err="1"/>
              <a:t>Azienda</a:t>
            </a:r>
            <a:endParaRPr lang="en-US" b="1" dirty="0"/>
          </a:p>
        </p:txBody>
      </p:sp>
      <p:grpSp>
        <p:nvGrpSpPr>
          <p:cNvPr id="76" name="Grupa 22"/>
          <p:cNvGrpSpPr/>
          <p:nvPr/>
        </p:nvGrpSpPr>
        <p:grpSpPr>
          <a:xfrm>
            <a:off x="8154988" y="4639795"/>
            <a:ext cx="3963988" cy="841452"/>
            <a:chOff x="508299" y="4400083"/>
            <a:chExt cx="5544120" cy="744895"/>
          </a:xfrm>
        </p:grpSpPr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rgbClr val="FFC000">
                <a:alpha val="17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9" name="Shape 1414"/>
          <p:cNvSpPr/>
          <p:nvPr/>
        </p:nvSpPr>
        <p:spPr>
          <a:xfrm>
            <a:off x="8256889" y="4754265"/>
            <a:ext cx="35953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Proxy </a:t>
            </a:r>
            <a:r>
              <a:rPr lang="en-US" b="1" dirty="0" err="1"/>
              <a:t>Scelte</a:t>
            </a:r>
            <a:r>
              <a:rPr lang="en-US" b="1" dirty="0"/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159456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Team Leader </a:t>
            </a:r>
            <a:r>
              <a:rPr lang="it-IT" dirty="0" err="1"/>
              <a:t>Day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38" y="2098235"/>
            <a:ext cx="1219370" cy="1219370"/>
          </a:xfrm>
          <a:prstGeom prst="rect">
            <a:avLst/>
          </a:prstGeom>
        </p:spPr>
      </p:pic>
      <p:grpSp>
        <p:nvGrpSpPr>
          <p:cNvPr id="8" name="Group 84"/>
          <p:cNvGrpSpPr/>
          <p:nvPr/>
        </p:nvGrpSpPr>
        <p:grpSpPr>
          <a:xfrm>
            <a:off x="769475" y="1486155"/>
            <a:ext cx="865965" cy="891480"/>
            <a:chOff x="2805543" y="2826558"/>
            <a:chExt cx="1107471" cy="1140102"/>
          </a:xfrm>
        </p:grpSpPr>
        <p:sp>
          <p:nvSpPr>
            <p:cNvPr id="9" name="Freeform 25"/>
            <p:cNvSpPr>
              <a:spLocks/>
            </p:cNvSpPr>
            <p:nvPr/>
          </p:nvSpPr>
          <p:spPr bwMode="auto">
            <a:xfrm>
              <a:off x="3347864" y="2883539"/>
              <a:ext cx="565150" cy="611188"/>
            </a:xfrm>
            <a:custGeom>
              <a:avLst/>
              <a:gdLst/>
              <a:ahLst/>
              <a:cxnLst>
                <a:cxn ang="0">
                  <a:pos x="139" y="156"/>
                </a:cxn>
                <a:cxn ang="0">
                  <a:pos x="132" y="157"/>
                </a:cxn>
                <a:cxn ang="0">
                  <a:pos x="125" y="152"/>
                </a:cxn>
                <a:cxn ang="0">
                  <a:pos x="124" y="131"/>
                </a:cxn>
                <a:cxn ang="0">
                  <a:pos x="125" y="121"/>
                </a:cxn>
                <a:cxn ang="0">
                  <a:pos x="89" y="143"/>
                </a:cxn>
                <a:cxn ang="0">
                  <a:pos x="53" y="162"/>
                </a:cxn>
                <a:cxn ang="0">
                  <a:pos x="47" y="157"/>
                </a:cxn>
                <a:cxn ang="0">
                  <a:pos x="55" y="135"/>
                </a:cxn>
                <a:cxn ang="0">
                  <a:pos x="74" y="113"/>
                </a:cxn>
                <a:cxn ang="0">
                  <a:pos x="80" y="106"/>
                </a:cxn>
                <a:cxn ang="0">
                  <a:pos x="47" y="127"/>
                </a:cxn>
                <a:cxn ang="0">
                  <a:pos x="11" y="145"/>
                </a:cxn>
                <a:cxn ang="0">
                  <a:pos x="5" y="140"/>
                </a:cxn>
                <a:cxn ang="0">
                  <a:pos x="21" y="111"/>
                </a:cxn>
                <a:cxn ang="0">
                  <a:pos x="37" y="93"/>
                </a:cxn>
                <a:cxn ang="0">
                  <a:pos x="13" y="104"/>
                </a:cxn>
                <a:cxn ang="0">
                  <a:pos x="6" y="99"/>
                </a:cxn>
                <a:cxn ang="0">
                  <a:pos x="12" y="80"/>
                </a:cxn>
                <a:cxn ang="0">
                  <a:pos x="26" y="62"/>
                </a:cxn>
                <a:cxn ang="0">
                  <a:pos x="30" y="58"/>
                </a:cxn>
                <a:cxn ang="0">
                  <a:pos x="14" y="63"/>
                </a:cxn>
                <a:cxn ang="0">
                  <a:pos x="8" y="58"/>
                </a:cxn>
                <a:cxn ang="0">
                  <a:pos x="6" y="36"/>
                </a:cxn>
                <a:cxn ang="0">
                  <a:pos x="6" y="18"/>
                </a:cxn>
                <a:cxn ang="0">
                  <a:pos x="4" y="17"/>
                </a:cxn>
                <a:cxn ang="0">
                  <a:pos x="9" y="3"/>
                </a:cxn>
                <a:cxn ang="0">
                  <a:pos x="17" y="1"/>
                </a:cxn>
                <a:cxn ang="0">
                  <a:pos x="24" y="6"/>
                </a:cxn>
                <a:cxn ang="0">
                  <a:pos x="26" y="36"/>
                </a:cxn>
                <a:cxn ang="0">
                  <a:pos x="26" y="37"/>
                </a:cxn>
                <a:cxn ang="0">
                  <a:pos x="48" y="23"/>
                </a:cxn>
                <a:cxn ang="0">
                  <a:pos x="70" y="14"/>
                </a:cxn>
                <a:cxn ang="0">
                  <a:pos x="76" y="19"/>
                </a:cxn>
                <a:cxn ang="0">
                  <a:pos x="65" y="45"/>
                </a:cxn>
                <a:cxn ang="0">
                  <a:pos x="54" y="59"/>
                </a:cxn>
                <a:cxn ang="0">
                  <a:pos x="98" y="37"/>
                </a:cxn>
                <a:cxn ang="0">
                  <a:pos x="104" y="42"/>
                </a:cxn>
                <a:cxn ang="0">
                  <a:pos x="92" y="66"/>
                </a:cxn>
                <a:cxn ang="0">
                  <a:pos x="71" y="88"/>
                </a:cxn>
                <a:cxn ang="0">
                  <a:pos x="118" y="66"/>
                </a:cxn>
                <a:cxn ang="0">
                  <a:pos x="124" y="71"/>
                </a:cxn>
                <a:cxn ang="0">
                  <a:pos x="113" y="97"/>
                </a:cxn>
                <a:cxn ang="0">
                  <a:pos x="100" y="113"/>
                </a:cxn>
                <a:cxn ang="0">
                  <a:pos x="137" y="96"/>
                </a:cxn>
                <a:cxn ang="0">
                  <a:pos x="144" y="101"/>
                </a:cxn>
                <a:cxn ang="0">
                  <a:pos x="144" y="132"/>
                </a:cxn>
                <a:cxn ang="0">
                  <a:pos x="144" y="135"/>
                </a:cxn>
                <a:cxn ang="0">
                  <a:pos x="148" y="139"/>
                </a:cxn>
                <a:cxn ang="0">
                  <a:pos x="145" y="153"/>
                </a:cxn>
                <a:cxn ang="0">
                  <a:pos x="142" y="154"/>
                </a:cxn>
                <a:cxn ang="0">
                  <a:pos x="142" y="154"/>
                </a:cxn>
                <a:cxn ang="0">
                  <a:pos x="139" y="156"/>
                </a:cxn>
              </a:cxnLst>
              <a:rect l="0" t="0" r="r" b="b"/>
              <a:pathLst>
                <a:path w="151" h="163">
                  <a:moveTo>
                    <a:pt x="139" y="156"/>
                  </a:moveTo>
                  <a:cubicBezTo>
                    <a:pt x="137" y="157"/>
                    <a:pt x="135" y="158"/>
                    <a:pt x="132" y="157"/>
                  </a:cubicBezTo>
                  <a:cubicBezTo>
                    <a:pt x="129" y="157"/>
                    <a:pt x="127" y="155"/>
                    <a:pt x="125" y="152"/>
                  </a:cubicBezTo>
                  <a:cubicBezTo>
                    <a:pt x="123" y="150"/>
                    <a:pt x="123" y="150"/>
                    <a:pt x="124" y="131"/>
                  </a:cubicBezTo>
                  <a:cubicBezTo>
                    <a:pt x="124" y="128"/>
                    <a:pt x="125" y="125"/>
                    <a:pt x="125" y="121"/>
                  </a:cubicBezTo>
                  <a:cubicBezTo>
                    <a:pt x="114" y="127"/>
                    <a:pt x="100" y="137"/>
                    <a:pt x="89" y="143"/>
                  </a:cubicBezTo>
                  <a:cubicBezTo>
                    <a:pt x="60" y="162"/>
                    <a:pt x="59" y="163"/>
                    <a:pt x="53" y="162"/>
                  </a:cubicBezTo>
                  <a:cubicBezTo>
                    <a:pt x="51" y="161"/>
                    <a:pt x="48" y="159"/>
                    <a:pt x="47" y="157"/>
                  </a:cubicBezTo>
                  <a:cubicBezTo>
                    <a:pt x="43" y="150"/>
                    <a:pt x="47" y="145"/>
                    <a:pt x="55" y="135"/>
                  </a:cubicBezTo>
                  <a:cubicBezTo>
                    <a:pt x="60" y="129"/>
                    <a:pt x="67" y="121"/>
                    <a:pt x="74" y="113"/>
                  </a:cubicBezTo>
                  <a:cubicBezTo>
                    <a:pt x="76" y="111"/>
                    <a:pt x="78" y="108"/>
                    <a:pt x="80" y="106"/>
                  </a:cubicBezTo>
                  <a:cubicBezTo>
                    <a:pt x="68" y="113"/>
                    <a:pt x="55" y="121"/>
                    <a:pt x="47" y="127"/>
                  </a:cubicBezTo>
                  <a:cubicBezTo>
                    <a:pt x="16" y="146"/>
                    <a:pt x="16" y="146"/>
                    <a:pt x="11" y="145"/>
                  </a:cubicBezTo>
                  <a:cubicBezTo>
                    <a:pt x="9" y="144"/>
                    <a:pt x="6" y="142"/>
                    <a:pt x="5" y="140"/>
                  </a:cubicBezTo>
                  <a:cubicBezTo>
                    <a:pt x="0" y="132"/>
                    <a:pt x="6" y="126"/>
                    <a:pt x="21" y="111"/>
                  </a:cubicBezTo>
                  <a:cubicBezTo>
                    <a:pt x="25" y="106"/>
                    <a:pt x="31" y="100"/>
                    <a:pt x="37" y="93"/>
                  </a:cubicBezTo>
                  <a:cubicBezTo>
                    <a:pt x="20" y="104"/>
                    <a:pt x="17" y="105"/>
                    <a:pt x="13" y="104"/>
                  </a:cubicBezTo>
                  <a:cubicBezTo>
                    <a:pt x="10" y="103"/>
                    <a:pt x="8" y="101"/>
                    <a:pt x="6" y="99"/>
                  </a:cubicBezTo>
                  <a:cubicBezTo>
                    <a:pt x="3" y="93"/>
                    <a:pt x="6" y="89"/>
                    <a:pt x="12" y="80"/>
                  </a:cubicBezTo>
                  <a:cubicBezTo>
                    <a:pt x="16" y="75"/>
                    <a:pt x="21" y="69"/>
                    <a:pt x="26" y="62"/>
                  </a:cubicBezTo>
                  <a:cubicBezTo>
                    <a:pt x="27" y="61"/>
                    <a:pt x="29" y="59"/>
                    <a:pt x="30" y="58"/>
                  </a:cubicBezTo>
                  <a:cubicBezTo>
                    <a:pt x="18" y="64"/>
                    <a:pt x="17" y="64"/>
                    <a:pt x="14" y="63"/>
                  </a:cubicBezTo>
                  <a:cubicBezTo>
                    <a:pt x="11" y="62"/>
                    <a:pt x="9" y="60"/>
                    <a:pt x="8" y="58"/>
                  </a:cubicBezTo>
                  <a:cubicBezTo>
                    <a:pt x="6" y="55"/>
                    <a:pt x="6" y="55"/>
                    <a:pt x="6" y="36"/>
                  </a:cubicBezTo>
                  <a:cubicBezTo>
                    <a:pt x="6" y="31"/>
                    <a:pt x="6" y="23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2" y="12"/>
                    <a:pt x="4" y="5"/>
                    <a:pt x="9" y="3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0" y="1"/>
                    <a:pt x="22" y="3"/>
                    <a:pt x="24" y="6"/>
                  </a:cubicBezTo>
                  <a:cubicBezTo>
                    <a:pt x="26" y="8"/>
                    <a:pt x="26" y="9"/>
                    <a:pt x="26" y="36"/>
                  </a:cubicBezTo>
                  <a:cubicBezTo>
                    <a:pt x="26" y="36"/>
                    <a:pt x="26" y="36"/>
                    <a:pt x="26" y="37"/>
                  </a:cubicBezTo>
                  <a:cubicBezTo>
                    <a:pt x="33" y="32"/>
                    <a:pt x="42" y="27"/>
                    <a:pt x="48" y="23"/>
                  </a:cubicBezTo>
                  <a:cubicBezTo>
                    <a:pt x="66" y="13"/>
                    <a:pt x="66" y="13"/>
                    <a:pt x="70" y="14"/>
                  </a:cubicBezTo>
                  <a:cubicBezTo>
                    <a:pt x="72" y="15"/>
                    <a:pt x="75" y="16"/>
                    <a:pt x="76" y="19"/>
                  </a:cubicBezTo>
                  <a:cubicBezTo>
                    <a:pt x="80" y="25"/>
                    <a:pt x="77" y="29"/>
                    <a:pt x="65" y="45"/>
                  </a:cubicBezTo>
                  <a:cubicBezTo>
                    <a:pt x="61" y="49"/>
                    <a:pt x="58" y="54"/>
                    <a:pt x="54" y="59"/>
                  </a:cubicBezTo>
                  <a:cubicBezTo>
                    <a:pt x="89" y="37"/>
                    <a:pt x="92" y="36"/>
                    <a:pt x="98" y="37"/>
                  </a:cubicBezTo>
                  <a:cubicBezTo>
                    <a:pt x="100" y="38"/>
                    <a:pt x="103" y="40"/>
                    <a:pt x="104" y="42"/>
                  </a:cubicBezTo>
                  <a:cubicBezTo>
                    <a:pt x="109" y="49"/>
                    <a:pt x="104" y="54"/>
                    <a:pt x="92" y="66"/>
                  </a:cubicBezTo>
                  <a:cubicBezTo>
                    <a:pt x="87" y="72"/>
                    <a:pt x="79" y="80"/>
                    <a:pt x="71" y="88"/>
                  </a:cubicBezTo>
                  <a:cubicBezTo>
                    <a:pt x="108" y="65"/>
                    <a:pt x="112" y="65"/>
                    <a:pt x="118" y="66"/>
                  </a:cubicBezTo>
                  <a:cubicBezTo>
                    <a:pt x="120" y="67"/>
                    <a:pt x="123" y="68"/>
                    <a:pt x="124" y="71"/>
                  </a:cubicBezTo>
                  <a:cubicBezTo>
                    <a:pt x="128" y="78"/>
                    <a:pt x="124" y="84"/>
                    <a:pt x="113" y="97"/>
                  </a:cubicBezTo>
                  <a:cubicBezTo>
                    <a:pt x="109" y="102"/>
                    <a:pt x="105" y="107"/>
                    <a:pt x="100" y="113"/>
                  </a:cubicBezTo>
                  <a:cubicBezTo>
                    <a:pt x="127" y="96"/>
                    <a:pt x="132" y="95"/>
                    <a:pt x="137" y="96"/>
                  </a:cubicBezTo>
                  <a:cubicBezTo>
                    <a:pt x="140" y="97"/>
                    <a:pt x="142" y="98"/>
                    <a:pt x="144" y="101"/>
                  </a:cubicBezTo>
                  <a:cubicBezTo>
                    <a:pt x="145" y="104"/>
                    <a:pt x="146" y="104"/>
                    <a:pt x="144" y="132"/>
                  </a:cubicBezTo>
                  <a:cubicBezTo>
                    <a:pt x="144" y="133"/>
                    <a:pt x="144" y="134"/>
                    <a:pt x="144" y="135"/>
                  </a:cubicBezTo>
                  <a:cubicBezTo>
                    <a:pt x="146" y="136"/>
                    <a:pt x="147" y="137"/>
                    <a:pt x="148" y="139"/>
                  </a:cubicBezTo>
                  <a:cubicBezTo>
                    <a:pt x="151" y="144"/>
                    <a:pt x="149" y="150"/>
                    <a:pt x="145" y="153"/>
                  </a:cubicBezTo>
                  <a:cubicBezTo>
                    <a:pt x="144" y="153"/>
                    <a:pt x="143" y="153"/>
                    <a:pt x="142" y="154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41" y="155"/>
                    <a:pt x="140" y="155"/>
                    <a:pt x="139" y="1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upa 106"/>
            <p:cNvGrpSpPr/>
            <p:nvPr/>
          </p:nvGrpSpPr>
          <p:grpSpPr>
            <a:xfrm>
              <a:off x="2805543" y="2826558"/>
              <a:ext cx="1105228" cy="1140102"/>
              <a:chOff x="436414" y="594667"/>
              <a:chExt cx="1962149" cy="2024063"/>
            </a:xfrm>
          </p:grpSpPr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436414" y="594667"/>
                <a:ext cx="1962149" cy="2024063"/>
              </a:xfrm>
              <a:custGeom>
                <a:avLst/>
                <a:gdLst>
                  <a:gd name="T0" fmla="*/ 151 w 200"/>
                  <a:gd name="T1" fmla="*/ 188 h 206"/>
                  <a:gd name="T2" fmla="*/ 5 w 200"/>
                  <a:gd name="T3" fmla="*/ 116 h 206"/>
                  <a:gd name="T4" fmla="*/ 132 w 200"/>
                  <a:gd name="T5" fmla="*/ 8 h 206"/>
                  <a:gd name="T6" fmla="*/ 187 w 200"/>
                  <a:gd name="T7" fmla="*/ 80 h 206"/>
                  <a:gd name="T8" fmla="*/ 45 w 200"/>
                  <a:gd name="T9" fmla="*/ 38 h 206"/>
                  <a:gd name="T10" fmla="*/ 69 w 200"/>
                  <a:gd name="T11" fmla="*/ 185 h 206"/>
                  <a:gd name="T12" fmla="*/ 192 w 200"/>
                  <a:gd name="T13" fmla="*/ 119 h 206"/>
                  <a:gd name="T14" fmla="*/ 139 w 200"/>
                  <a:gd name="T15" fmla="*/ 166 h 206"/>
                  <a:gd name="T16" fmla="*/ 137 w 200"/>
                  <a:gd name="T17" fmla="*/ 168 h 206"/>
                  <a:gd name="T18" fmla="*/ 148 w 200"/>
                  <a:gd name="T19" fmla="*/ 167 h 206"/>
                  <a:gd name="T20" fmla="*/ 164 w 200"/>
                  <a:gd name="T21" fmla="*/ 137 h 206"/>
                  <a:gd name="T22" fmla="*/ 162 w 200"/>
                  <a:gd name="T23" fmla="*/ 139 h 206"/>
                  <a:gd name="T24" fmla="*/ 174 w 200"/>
                  <a:gd name="T25" fmla="*/ 138 h 206"/>
                  <a:gd name="T26" fmla="*/ 138 w 200"/>
                  <a:gd name="T27" fmla="*/ 45 h 206"/>
                  <a:gd name="T28" fmla="*/ 137 w 200"/>
                  <a:gd name="T29" fmla="*/ 39 h 206"/>
                  <a:gd name="T30" fmla="*/ 135 w 200"/>
                  <a:gd name="T31" fmla="*/ 42 h 206"/>
                  <a:gd name="T32" fmla="*/ 63 w 200"/>
                  <a:gd name="T33" fmla="*/ 39 h 206"/>
                  <a:gd name="T34" fmla="*/ 61 w 200"/>
                  <a:gd name="T35" fmla="*/ 42 h 206"/>
                  <a:gd name="T36" fmla="*/ 72 w 200"/>
                  <a:gd name="T37" fmla="*/ 41 h 206"/>
                  <a:gd name="T38" fmla="*/ 36 w 200"/>
                  <a:gd name="T39" fmla="*/ 67 h 206"/>
                  <a:gd name="T40" fmla="*/ 34 w 200"/>
                  <a:gd name="T41" fmla="*/ 70 h 206"/>
                  <a:gd name="T42" fmla="*/ 46 w 200"/>
                  <a:gd name="T43" fmla="*/ 69 h 206"/>
                  <a:gd name="T44" fmla="*/ 171 w 200"/>
                  <a:gd name="T45" fmla="*/ 69 h 206"/>
                  <a:gd name="T46" fmla="*/ 162 w 200"/>
                  <a:gd name="T47" fmla="*/ 68 h 206"/>
                  <a:gd name="T48" fmla="*/ 162 w 200"/>
                  <a:gd name="T49" fmla="*/ 73 h 206"/>
                  <a:gd name="T50" fmla="*/ 34 w 200"/>
                  <a:gd name="T51" fmla="*/ 137 h 206"/>
                  <a:gd name="T52" fmla="*/ 32 w 200"/>
                  <a:gd name="T53" fmla="*/ 139 h 206"/>
                  <a:gd name="T54" fmla="*/ 43 w 200"/>
                  <a:gd name="T55" fmla="*/ 138 h 206"/>
                  <a:gd name="T56" fmla="*/ 61 w 200"/>
                  <a:gd name="T57" fmla="*/ 166 h 206"/>
                  <a:gd name="T58" fmla="*/ 59 w 200"/>
                  <a:gd name="T59" fmla="*/ 168 h 206"/>
                  <a:gd name="T60" fmla="*/ 71 w 200"/>
                  <a:gd name="T61" fmla="*/ 167 h 206"/>
                  <a:gd name="T62" fmla="*/ 101 w 200"/>
                  <a:gd name="T63" fmla="*/ 39 h 206"/>
                  <a:gd name="T64" fmla="*/ 106 w 200"/>
                  <a:gd name="T65" fmla="*/ 21 h 206"/>
                  <a:gd name="T66" fmla="*/ 101 w 200"/>
                  <a:gd name="T67" fmla="*/ 39 h 206"/>
                  <a:gd name="T68" fmla="*/ 42 w 200"/>
                  <a:gd name="T69" fmla="*/ 102 h 206"/>
                  <a:gd name="T70" fmla="*/ 24 w 200"/>
                  <a:gd name="T71" fmla="*/ 107 h 206"/>
                  <a:gd name="T72" fmla="*/ 185 w 200"/>
                  <a:gd name="T73" fmla="*/ 99 h 206"/>
                  <a:gd name="T74" fmla="*/ 167 w 200"/>
                  <a:gd name="T75" fmla="*/ 105 h 206"/>
                  <a:gd name="T76" fmla="*/ 185 w 200"/>
                  <a:gd name="T77" fmla="*/ 99 h 206"/>
                  <a:gd name="T78" fmla="*/ 101 w 200"/>
                  <a:gd name="T79" fmla="*/ 168 h 206"/>
                  <a:gd name="T80" fmla="*/ 106 w 200"/>
                  <a:gd name="T8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6">
                    <a:moveTo>
                      <a:pt x="197" y="120"/>
                    </a:moveTo>
                    <a:cubicBezTo>
                      <a:pt x="197" y="118"/>
                      <a:pt x="196" y="160"/>
                      <a:pt x="151" y="188"/>
                    </a:cubicBezTo>
                    <a:cubicBezTo>
                      <a:pt x="129" y="201"/>
                      <a:pt x="96" y="206"/>
                      <a:pt x="65" y="194"/>
                    </a:cubicBezTo>
                    <a:cubicBezTo>
                      <a:pt x="35" y="182"/>
                      <a:pt x="9" y="152"/>
                      <a:pt x="5" y="116"/>
                    </a:cubicBezTo>
                    <a:cubicBezTo>
                      <a:pt x="0" y="81"/>
                      <a:pt x="16" y="44"/>
                      <a:pt x="43" y="24"/>
                    </a:cubicBezTo>
                    <a:cubicBezTo>
                      <a:pt x="70" y="3"/>
                      <a:pt x="106" y="0"/>
                      <a:pt x="132" y="8"/>
                    </a:cubicBezTo>
                    <a:cubicBezTo>
                      <a:pt x="188" y="26"/>
                      <a:pt x="198" y="74"/>
                      <a:pt x="198" y="77"/>
                    </a:cubicBezTo>
                    <a:cubicBezTo>
                      <a:pt x="199" y="98"/>
                      <a:pt x="194" y="123"/>
                      <a:pt x="187" y="80"/>
                    </a:cubicBezTo>
                    <a:cubicBezTo>
                      <a:pt x="185" y="71"/>
                      <a:pt x="170" y="29"/>
                      <a:pt x="120" y="18"/>
                    </a:cubicBezTo>
                    <a:cubicBezTo>
                      <a:pt x="96" y="13"/>
                      <a:pt x="67" y="19"/>
                      <a:pt x="45" y="38"/>
                    </a:cubicBezTo>
                    <a:cubicBezTo>
                      <a:pt x="23" y="57"/>
                      <a:pt x="11" y="89"/>
                      <a:pt x="17" y="119"/>
                    </a:cubicBezTo>
                    <a:cubicBezTo>
                      <a:pt x="21" y="149"/>
                      <a:pt x="43" y="174"/>
                      <a:pt x="69" y="185"/>
                    </a:cubicBezTo>
                    <a:cubicBezTo>
                      <a:pt x="95" y="196"/>
                      <a:pt x="124" y="193"/>
                      <a:pt x="144" y="182"/>
                    </a:cubicBezTo>
                    <a:cubicBezTo>
                      <a:pt x="186" y="159"/>
                      <a:pt x="191" y="121"/>
                      <a:pt x="192" y="119"/>
                    </a:cubicBezTo>
                    <a:cubicBezTo>
                      <a:pt x="197" y="105"/>
                      <a:pt x="200" y="92"/>
                      <a:pt x="197" y="120"/>
                    </a:cubicBezTo>
                    <a:close/>
                    <a:moveTo>
                      <a:pt x="139" y="166"/>
                    </a:moveTo>
                    <a:cubicBezTo>
                      <a:pt x="139" y="166"/>
                      <a:pt x="139" y="166"/>
                      <a:pt x="139" y="166"/>
                    </a:cubicBezTo>
                    <a:cubicBezTo>
                      <a:pt x="137" y="166"/>
                      <a:pt x="136" y="167"/>
                      <a:pt x="137" y="168"/>
                    </a:cubicBezTo>
                    <a:cubicBezTo>
                      <a:pt x="137" y="168"/>
                      <a:pt x="137" y="170"/>
                      <a:pt x="140" y="171"/>
                    </a:cubicBezTo>
                    <a:cubicBezTo>
                      <a:pt x="140" y="174"/>
                      <a:pt x="150" y="171"/>
                      <a:pt x="148" y="167"/>
                    </a:cubicBezTo>
                    <a:cubicBezTo>
                      <a:pt x="142" y="154"/>
                      <a:pt x="137" y="167"/>
                      <a:pt x="139" y="166"/>
                    </a:cubicBezTo>
                    <a:close/>
                    <a:moveTo>
                      <a:pt x="164" y="137"/>
                    </a:move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3" y="137"/>
                      <a:pt x="162" y="138"/>
                      <a:pt x="162" y="139"/>
                    </a:cubicBezTo>
                    <a:cubicBezTo>
                      <a:pt x="162" y="139"/>
                      <a:pt x="163" y="141"/>
                      <a:pt x="165" y="142"/>
                    </a:cubicBezTo>
                    <a:cubicBezTo>
                      <a:pt x="166" y="145"/>
                      <a:pt x="176" y="142"/>
                      <a:pt x="174" y="138"/>
                    </a:cubicBezTo>
                    <a:cubicBezTo>
                      <a:pt x="168" y="125"/>
                      <a:pt x="163" y="138"/>
                      <a:pt x="164" y="137"/>
                    </a:cubicBezTo>
                    <a:close/>
                    <a:moveTo>
                      <a:pt x="138" y="45"/>
                    </a:moveTo>
                    <a:cubicBezTo>
                      <a:pt x="139" y="47"/>
                      <a:pt x="149" y="44"/>
                      <a:pt x="147" y="41"/>
                    </a:cubicBezTo>
                    <a:cubicBezTo>
                      <a:pt x="141" y="28"/>
                      <a:pt x="136" y="41"/>
                      <a:pt x="137" y="39"/>
                    </a:cubicBezTo>
                    <a:cubicBezTo>
                      <a:pt x="137" y="39"/>
                      <a:pt x="137" y="39"/>
                      <a:pt x="138" y="39"/>
                    </a:cubicBezTo>
                    <a:cubicBezTo>
                      <a:pt x="136" y="40"/>
                      <a:pt x="135" y="41"/>
                      <a:pt x="135" y="42"/>
                    </a:cubicBezTo>
                    <a:cubicBezTo>
                      <a:pt x="136" y="42"/>
                      <a:pt x="136" y="44"/>
                      <a:pt x="138" y="45"/>
                    </a:cubicBezTo>
                    <a:close/>
                    <a:moveTo>
                      <a:pt x="63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0" y="41"/>
                      <a:pt x="61" y="42"/>
                    </a:cubicBezTo>
                    <a:cubicBezTo>
                      <a:pt x="61" y="42"/>
                      <a:pt x="62" y="44"/>
                      <a:pt x="64" y="45"/>
                    </a:cubicBezTo>
                    <a:cubicBezTo>
                      <a:pt x="64" y="47"/>
                      <a:pt x="74" y="44"/>
                      <a:pt x="72" y="41"/>
                    </a:cubicBezTo>
                    <a:cubicBezTo>
                      <a:pt x="66" y="28"/>
                      <a:pt x="62" y="41"/>
                      <a:pt x="63" y="39"/>
                    </a:cubicBezTo>
                    <a:close/>
                    <a:moveTo>
                      <a:pt x="36" y="67"/>
                    </a:moveTo>
                    <a:cubicBezTo>
                      <a:pt x="36" y="67"/>
                      <a:pt x="36" y="68"/>
                      <a:pt x="37" y="68"/>
                    </a:cubicBezTo>
                    <a:cubicBezTo>
                      <a:pt x="35" y="68"/>
                      <a:pt x="34" y="69"/>
                      <a:pt x="34" y="70"/>
                    </a:cubicBezTo>
                    <a:cubicBezTo>
                      <a:pt x="35" y="70"/>
                      <a:pt x="35" y="72"/>
                      <a:pt x="37" y="73"/>
                    </a:cubicBezTo>
                    <a:cubicBezTo>
                      <a:pt x="38" y="76"/>
                      <a:pt x="48" y="73"/>
                      <a:pt x="46" y="69"/>
                    </a:cubicBezTo>
                    <a:cubicBezTo>
                      <a:pt x="40" y="56"/>
                      <a:pt x="35" y="69"/>
                      <a:pt x="36" y="67"/>
                    </a:cubicBezTo>
                    <a:close/>
                    <a:moveTo>
                      <a:pt x="171" y="69"/>
                    </a:moveTo>
                    <a:cubicBezTo>
                      <a:pt x="165" y="56"/>
                      <a:pt x="160" y="69"/>
                      <a:pt x="161" y="67"/>
                    </a:cubicBezTo>
                    <a:cubicBezTo>
                      <a:pt x="161" y="67"/>
                      <a:pt x="161" y="68"/>
                      <a:pt x="162" y="68"/>
                    </a:cubicBezTo>
                    <a:cubicBezTo>
                      <a:pt x="160" y="68"/>
                      <a:pt x="159" y="69"/>
                      <a:pt x="159" y="70"/>
                    </a:cubicBezTo>
                    <a:cubicBezTo>
                      <a:pt x="160" y="70"/>
                      <a:pt x="160" y="72"/>
                      <a:pt x="162" y="73"/>
                    </a:cubicBezTo>
                    <a:cubicBezTo>
                      <a:pt x="163" y="76"/>
                      <a:pt x="173" y="73"/>
                      <a:pt x="171" y="69"/>
                    </a:cubicBezTo>
                    <a:close/>
                    <a:moveTo>
                      <a:pt x="34" y="137"/>
                    </a:moveTo>
                    <a:cubicBezTo>
                      <a:pt x="34" y="137"/>
                      <a:pt x="34" y="137"/>
                      <a:pt x="34" y="137"/>
                    </a:cubicBezTo>
                    <a:cubicBezTo>
                      <a:pt x="32" y="137"/>
                      <a:pt x="31" y="138"/>
                      <a:pt x="32" y="139"/>
                    </a:cubicBezTo>
                    <a:cubicBezTo>
                      <a:pt x="32" y="139"/>
                      <a:pt x="32" y="141"/>
                      <a:pt x="35" y="142"/>
                    </a:cubicBezTo>
                    <a:cubicBezTo>
                      <a:pt x="35" y="145"/>
                      <a:pt x="45" y="142"/>
                      <a:pt x="43" y="138"/>
                    </a:cubicBezTo>
                    <a:cubicBezTo>
                      <a:pt x="37" y="125"/>
                      <a:pt x="32" y="138"/>
                      <a:pt x="34" y="137"/>
                    </a:cubicBezTo>
                    <a:close/>
                    <a:moveTo>
                      <a:pt x="61" y="166"/>
                    </a:moveTo>
                    <a:cubicBezTo>
                      <a:pt x="61" y="166"/>
                      <a:pt x="61" y="166"/>
                      <a:pt x="61" y="166"/>
                    </a:cubicBezTo>
                    <a:cubicBezTo>
                      <a:pt x="60" y="166"/>
                      <a:pt x="59" y="167"/>
                      <a:pt x="59" y="168"/>
                    </a:cubicBezTo>
                    <a:cubicBezTo>
                      <a:pt x="59" y="168"/>
                      <a:pt x="60" y="170"/>
                      <a:pt x="62" y="171"/>
                    </a:cubicBezTo>
                    <a:cubicBezTo>
                      <a:pt x="63" y="174"/>
                      <a:pt x="72" y="171"/>
                      <a:pt x="71" y="167"/>
                    </a:cubicBezTo>
                    <a:cubicBezTo>
                      <a:pt x="64" y="154"/>
                      <a:pt x="60" y="167"/>
                      <a:pt x="61" y="166"/>
                    </a:cubicBezTo>
                    <a:close/>
                    <a:moveTo>
                      <a:pt x="101" y="39"/>
                    </a:moveTo>
                    <a:cubicBezTo>
                      <a:pt x="102" y="39"/>
                      <a:pt x="104" y="40"/>
                      <a:pt x="104" y="39"/>
                    </a:cubicBezTo>
                    <a:cubicBezTo>
                      <a:pt x="104" y="39"/>
                      <a:pt x="108" y="21"/>
                      <a:pt x="106" y="21"/>
                    </a:cubicBezTo>
                    <a:cubicBezTo>
                      <a:pt x="104" y="20"/>
                      <a:pt x="99" y="19"/>
                      <a:pt x="99" y="21"/>
                    </a:cubicBezTo>
                    <a:cubicBezTo>
                      <a:pt x="98" y="22"/>
                      <a:pt x="99" y="38"/>
                      <a:pt x="101" y="39"/>
                    </a:cubicBezTo>
                    <a:close/>
                    <a:moveTo>
                      <a:pt x="42" y="105"/>
                    </a:moveTo>
                    <a:cubicBezTo>
                      <a:pt x="42" y="103"/>
                      <a:pt x="43" y="102"/>
                      <a:pt x="42" y="102"/>
                    </a:cubicBezTo>
                    <a:cubicBezTo>
                      <a:pt x="42" y="102"/>
                      <a:pt x="24" y="97"/>
                      <a:pt x="24" y="100"/>
                    </a:cubicBezTo>
                    <a:cubicBezTo>
                      <a:pt x="23" y="102"/>
                      <a:pt x="22" y="106"/>
                      <a:pt x="24" y="107"/>
                    </a:cubicBezTo>
                    <a:cubicBezTo>
                      <a:pt x="25" y="108"/>
                      <a:pt x="41" y="107"/>
                      <a:pt x="42" y="105"/>
                    </a:cubicBezTo>
                    <a:close/>
                    <a:moveTo>
                      <a:pt x="185" y="99"/>
                    </a:moveTo>
                    <a:cubicBezTo>
                      <a:pt x="184" y="99"/>
                      <a:pt x="168" y="99"/>
                      <a:pt x="167" y="101"/>
                    </a:cubicBezTo>
                    <a:cubicBezTo>
                      <a:pt x="167" y="103"/>
                      <a:pt x="166" y="105"/>
                      <a:pt x="167" y="105"/>
                    </a:cubicBezTo>
                    <a:cubicBezTo>
                      <a:pt x="167" y="105"/>
                      <a:pt x="185" y="109"/>
                      <a:pt x="185" y="107"/>
                    </a:cubicBezTo>
                    <a:cubicBezTo>
                      <a:pt x="186" y="104"/>
                      <a:pt x="187" y="100"/>
                      <a:pt x="185" y="99"/>
                    </a:cubicBezTo>
                    <a:close/>
                    <a:moveTo>
                      <a:pt x="104" y="168"/>
                    </a:moveTo>
                    <a:cubicBezTo>
                      <a:pt x="103" y="168"/>
                      <a:pt x="101" y="168"/>
                      <a:pt x="101" y="168"/>
                    </a:cubicBezTo>
                    <a:cubicBezTo>
                      <a:pt x="101" y="168"/>
                      <a:pt x="97" y="186"/>
                      <a:pt x="99" y="187"/>
                    </a:cubicBezTo>
                    <a:cubicBezTo>
                      <a:pt x="101" y="187"/>
                      <a:pt x="106" y="188"/>
                      <a:pt x="106" y="187"/>
                    </a:cubicBezTo>
                    <a:cubicBezTo>
                      <a:pt x="107" y="185"/>
                      <a:pt x="106" y="169"/>
                      <a:pt x="104" y="16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 rot="18989499">
                <a:off x="1312403" y="1212320"/>
                <a:ext cx="706438" cy="284163"/>
              </a:xfrm>
              <a:custGeom>
                <a:avLst/>
                <a:gdLst>
                  <a:gd name="T0" fmla="*/ 69 w 72"/>
                  <a:gd name="T1" fmla="*/ 1 h 29"/>
                  <a:gd name="T2" fmla="*/ 2 w 72"/>
                  <a:gd name="T3" fmla="*/ 18 h 29"/>
                  <a:gd name="T4" fmla="*/ 5 w 72"/>
                  <a:gd name="T5" fmla="*/ 29 h 29"/>
                  <a:gd name="T6" fmla="*/ 70 w 72"/>
                  <a:gd name="T7" fmla="*/ 6 h 29"/>
                  <a:gd name="T8" fmla="*/ 69 w 72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9">
                    <a:moveTo>
                      <a:pt x="69" y="1"/>
                    </a:moveTo>
                    <a:cubicBezTo>
                      <a:pt x="69" y="1"/>
                      <a:pt x="3" y="14"/>
                      <a:pt x="2" y="18"/>
                    </a:cubicBezTo>
                    <a:cubicBezTo>
                      <a:pt x="1" y="22"/>
                      <a:pt x="0" y="29"/>
                      <a:pt x="5" y="29"/>
                    </a:cubicBezTo>
                    <a:cubicBezTo>
                      <a:pt x="11" y="28"/>
                      <a:pt x="69" y="10"/>
                      <a:pt x="70" y="6"/>
                    </a:cubicBezTo>
                    <a:cubicBezTo>
                      <a:pt x="71" y="3"/>
                      <a:pt x="72" y="0"/>
                      <a:pt x="69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 rot="14400000">
                <a:off x="1204386" y="1419522"/>
                <a:ext cx="215900" cy="598488"/>
              </a:xfrm>
              <a:custGeom>
                <a:avLst/>
                <a:gdLst>
                  <a:gd name="T0" fmla="*/ 22 w 22"/>
                  <a:gd name="T1" fmla="*/ 50 h 61"/>
                  <a:gd name="T2" fmla="*/ 18 w 22"/>
                  <a:gd name="T3" fmla="*/ 44 h 61"/>
                  <a:gd name="T4" fmla="*/ 15 w 22"/>
                  <a:gd name="T5" fmla="*/ 2 h 61"/>
                  <a:gd name="T6" fmla="*/ 10 w 22"/>
                  <a:gd name="T7" fmla="*/ 2 h 61"/>
                  <a:gd name="T8" fmla="*/ 5 w 22"/>
                  <a:gd name="T9" fmla="*/ 46 h 61"/>
                  <a:gd name="T10" fmla="*/ 1 w 22"/>
                  <a:gd name="T11" fmla="*/ 53 h 61"/>
                  <a:gd name="T12" fmla="*/ 6 w 22"/>
                  <a:gd name="T13" fmla="*/ 58 h 61"/>
                  <a:gd name="T14" fmla="*/ 15 w 22"/>
                  <a:gd name="T15" fmla="*/ 60 h 61"/>
                  <a:gd name="T16" fmla="*/ 22 w 22"/>
                  <a:gd name="T17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61">
                    <a:moveTo>
                      <a:pt x="22" y="50"/>
                    </a:moveTo>
                    <a:cubicBezTo>
                      <a:pt x="21" y="47"/>
                      <a:pt x="19" y="46"/>
                      <a:pt x="18" y="44"/>
                    </a:cubicBezTo>
                    <a:cubicBezTo>
                      <a:pt x="18" y="30"/>
                      <a:pt x="15" y="2"/>
                      <a:pt x="15" y="2"/>
                    </a:cubicBezTo>
                    <a:cubicBezTo>
                      <a:pt x="15" y="0"/>
                      <a:pt x="13" y="1"/>
                      <a:pt x="10" y="2"/>
                    </a:cubicBezTo>
                    <a:cubicBezTo>
                      <a:pt x="7" y="3"/>
                      <a:pt x="5" y="32"/>
                      <a:pt x="5" y="46"/>
                    </a:cubicBezTo>
                    <a:cubicBezTo>
                      <a:pt x="4" y="47"/>
                      <a:pt x="0" y="46"/>
                      <a:pt x="1" y="53"/>
                    </a:cubicBezTo>
                    <a:cubicBezTo>
                      <a:pt x="1" y="54"/>
                      <a:pt x="2" y="56"/>
                      <a:pt x="6" y="58"/>
                    </a:cubicBezTo>
                    <a:cubicBezTo>
                      <a:pt x="8" y="59"/>
                      <a:pt x="10" y="61"/>
                      <a:pt x="15" y="60"/>
                    </a:cubicBezTo>
                    <a:cubicBezTo>
                      <a:pt x="20" y="58"/>
                      <a:pt x="22" y="53"/>
                      <a:pt x="22" y="50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71" y="2026579"/>
            <a:ext cx="1219370" cy="1219370"/>
          </a:xfrm>
          <a:prstGeom prst="rect">
            <a:avLst/>
          </a:prstGeom>
        </p:spPr>
      </p:pic>
      <p:grpSp>
        <p:nvGrpSpPr>
          <p:cNvPr id="15" name="Group 84"/>
          <p:cNvGrpSpPr/>
          <p:nvPr/>
        </p:nvGrpSpPr>
        <p:grpSpPr>
          <a:xfrm>
            <a:off x="2910208" y="1414499"/>
            <a:ext cx="865965" cy="891480"/>
            <a:chOff x="2805543" y="2826558"/>
            <a:chExt cx="1107471" cy="1140102"/>
          </a:xfrm>
        </p:grpSpPr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3347864" y="2883539"/>
              <a:ext cx="565150" cy="611188"/>
            </a:xfrm>
            <a:custGeom>
              <a:avLst/>
              <a:gdLst/>
              <a:ahLst/>
              <a:cxnLst>
                <a:cxn ang="0">
                  <a:pos x="139" y="156"/>
                </a:cxn>
                <a:cxn ang="0">
                  <a:pos x="132" y="157"/>
                </a:cxn>
                <a:cxn ang="0">
                  <a:pos x="125" y="152"/>
                </a:cxn>
                <a:cxn ang="0">
                  <a:pos x="124" y="131"/>
                </a:cxn>
                <a:cxn ang="0">
                  <a:pos x="125" y="121"/>
                </a:cxn>
                <a:cxn ang="0">
                  <a:pos x="89" y="143"/>
                </a:cxn>
                <a:cxn ang="0">
                  <a:pos x="53" y="162"/>
                </a:cxn>
                <a:cxn ang="0">
                  <a:pos x="47" y="157"/>
                </a:cxn>
                <a:cxn ang="0">
                  <a:pos x="55" y="135"/>
                </a:cxn>
                <a:cxn ang="0">
                  <a:pos x="74" y="113"/>
                </a:cxn>
                <a:cxn ang="0">
                  <a:pos x="80" y="106"/>
                </a:cxn>
                <a:cxn ang="0">
                  <a:pos x="47" y="127"/>
                </a:cxn>
                <a:cxn ang="0">
                  <a:pos x="11" y="145"/>
                </a:cxn>
                <a:cxn ang="0">
                  <a:pos x="5" y="140"/>
                </a:cxn>
                <a:cxn ang="0">
                  <a:pos x="21" y="111"/>
                </a:cxn>
                <a:cxn ang="0">
                  <a:pos x="37" y="93"/>
                </a:cxn>
                <a:cxn ang="0">
                  <a:pos x="13" y="104"/>
                </a:cxn>
                <a:cxn ang="0">
                  <a:pos x="6" y="99"/>
                </a:cxn>
                <a:cxn ang="0">
                  <a:pos x="12" y="80"/>
                </a:cxn>
                <a:cxn ang="0">
                  <a:pos x="26" y="62"/>
                </a:cxn>
                <a:cxn ang="0">
                  <a:pos x="30" y="58"/>
                </a:cxn>
                <a:cxn ang="0">
                  <a:pos x="14" y="63"/>
                </a:cxn>
                <a:cxn ang="0">
                  <a:pos x="8" y="58"/>
                </a:cxn>
                <a:cxn ang="0">
                  <a:pos x="6" y="36"/>
                </a:cxn>
                <a:cxn ang="0">
                  <a:pos x="6" y="18"/>
                </a:cxn>
                <a:cxn ang="0">
                  <a:pos x="4" y="17"/>
                </a:cxn>
                <a:cxn ang="0">
                  <a:pos x="9" y="3"/>
                </a:cxn>
                <a:cxn ang="0">
                  <a:pos x="17" y="1"/>
                </a:cxn>
                <a:cxn ang="0">
                  <a:pos x="24" y="6"/>
                </a:cxn>
                <a:cxn ang="0">
                  <a:pos x="26" y="36"/>
                </a:cxn>
                <a:cxn ang="0">
                  <a:pos x="26" y="37"/>
                </a:cxn>
                <a:cxn ang="0">
                  <a:pos x="48" y="23"/>
                </a:cxn>
                <a:cxn ang="0">
                  <a:pos x="70" y="14"/>
                </a:cxn>
                <a:cxn ang="0">
                  <a:pos x="76" y="19"/>
                </a:cxn>
                <a:cxn ang="0">
                  <a:pos x="65" y="45"/>
                </a:cxn>
                <a:cxn ang="0">
                  <a:pos x="54" y="59"/>
                </a:cxn>
                <a:cxn ang="0">
                  <a:pos x="98" y="37"/>
                </a:cxn>
                <a:cxn ang="0">
                  <a:pos x="104" y="42"/>
                </a:cxn>
                <a:cxn ang="0">
                  <a:pos x="92" y="66"/>
                </a:cxn>
                <a:cxn ang="0">
                  <a:pos x="71" y="88"/>
                </a:cxn>
                <a:cxn ang="0">
                  <a:pos x="118" y="66"/>
                </a:cxn>
                <a:cxn ang="0">
                  <a:pos x="124" y="71"/>
                </a:cxn>
                <a:cxn ang="0">
                  <a:pos x="113" y="97"/>
                </a:cxn>
                <a:cxn ang="0">
                  <a:pos x="100" y="113"/>
                </a:cxn>
                <a:cxn ang="0">
                  <a:pos x="137" y="96"/>
                </a:cxn>
                <a:cxn ang="0">
                  <a:pos x="144" y="101"/>
                </a:cxn>
                <a:cxn ang="0">
                  <a:pos x="144" y="132"/>
                </a:cxn>
                <a:cxn ang="0">
                  <a:pos x="144" y="135"/>
                </a:cxn>
                <a:cxn ang="0">
                  <a:pos x="148" y="139"/>
                </a:cxn>
                <a:cxn ang="0">
                  <a:pos x="145" y="153"/>
                </a:cxn>
                <a:cxn ang="0">
                  <a:pos x="142" y="154"/>
                </a:cxn>
                <a:cxn ang="0">
                  <a:pos x="142" y="154"/>
                </a:cxn>
                <a:cxn ang="0">
                  <a:pos x="139" y="156"/>
                </a:cxn>
              </a:cxnLst>
              <a:rect l="0" t="0" r="r" b="b"/>
              <a:pathLst>
                <a:path w="151" h="163">
                  <a:moveTo>
                    <a:pt x="139" y="156"/>
                  </a:moveTo>
                  <a:cubicBezTo>
                    <a:pt x="137" y="157"/>
                    <a:pt x="135" y="158"/>
                    <a:pt x="132" y="157"/>
                  </a:cubicBezTo>
                  <a:cubicBezTo>
                    <a:pt x="129" y="157"/>
                    <a:pt x="127" y="155"/>
                    <a:pt x="125" y="152"/>
                  </a:cubicBezTo>
                  <a:cubicBezTo>
                    <a:pt x="123" y="150"/>
                    <a:pt x="123" y="150"/>
                    <a:pt x="124" y="131"/>
                  </a:cubicBezTo>
                  <a:cubicBezTo>
                    <a:pt x="124" y="128"/>
                    <a:pt x="125" y="125"/>
                    <a:pt x="125" y="121"/>
                  </a:cubicBezTo>
                  <a:cubicBezTo>
                    <a:pt x="114" y="127"/>
                    <a:pt x="100" y="137"/>
                    <a:pt x="89" y="143"/>
                  </a:cubicBezTo>
                  <a:cubicBezTo>
                    <a:pt x="60" y="162"/>
                    <a:pt x="59" y="163"/>
                    <a:pt x="53" y="162"/>
                  </a:cubicBezTo>
                  <a:cubicBezTo>
                    <a:pt x="51" y="161"/>
                    <a:pt x="48" y="159"/>
                    <a:pt x="47" y="157"/>
                  </a:cubicBezTo>
                  <a:cubicBezTo>
                    <a:pt x="43" y="150"/>
                    <a:pt x="47" y="145"/>
                    <a:pt x="55" y="135"/>
                  </a:cubicBezTo>
                  <a:cubicBezTo>
                    <a:pt x="60" y="129"/>
                    <a:pt x="67" y="121"/>
                    <a:pt x="74" y="113"/>
                  </a:cubicBezTo>
                  <a:cubicBezTo>
                    <a:pt x="76" y="111"/>
                    <a:pt x="78" y="108"/>
                    <a:pt x="80" y="106"/>
                  </a:cubicBezTo>
                  <a:cubicBezTo>
                    <a:pt x="68" y="113"/>
                    <a:pt x="55" y="121"/>
                    <a:pt x="47" y="127"/>
                  </a:cubicBezTo>
                  <a:cubicBezTo>
                    <a:pt x="16" y="146"/>
                    <a:pt x="16" y="146"/>
                    <a:pt x="11" y="145"/>
                  </a:cubicBezTo>
                  <a:cubicBezTo>
                    <a:pt x="9" y="144"/>
                    <a:pt x="6" y="142"/>
                    <a:pt x="5" y="140"/>
                  </a:cubicBezTo>
                  <a:cubicBezTo>
                    <a:pt x="0" y="132"/>
                    <a:pt x="6" y="126"/>
                    <a:pt x="21" y="111"/>
                  </a:cubicBezTo>
                  <a:cubicBezTo>
                    <a:pt x="25" y="106"/>
                    <a:pt x="31" y="100"/>
                    <a:pt x="37" y="93"/>
                  </a:cubicBezTo>
                  <a:cubicBezTo>
                    <a:pt x="20" y="104"/>
                    <a:pt x="17" y="105"/>
                    <a:pt x="13" y="104"/>
                  </a:cubicBezTo>
                  <a:cubicBezTo>
                    <a:pt x="10" y="103"/>
                    <a:pt x="8" y="101"/>
                    <a:pt x="6" y="99"/>
                  </a:cubicBezTo>
                  <a:cubicBezTo>
                    <a:pt x="3" y="93"/>
                    <a:pt x="6" y="89"/>
                    <a:pt x="12" y="80"/>
                  </a:cubicBezTo>
                  <a:cubicBezTo>
                    <a:pt x="16" y="75"/>
                    <a:pt x="21" y="69"/>
                    <a:pt x="26" y="62"/>
                  </a:cubicBezTo>
                  <a:cubicBezTo>
                    <a:pt x="27" y="61"/>
                    <a:pt x="29" y="59"/>
                    <a:pt x="30" y="58"/>
                  </a:cubicBezTo>
                  <a:cubicBezTo>
                    <a:pt x="18" y="64"/>
                    <a:pt x="17" y="64"/>
                    <a:pt x="14" y="63"/>
                  </a:cubicBezTo>
                  <a:cubicBezTo>
                    <a:pt x="11" y="62"/>
                    <a:pt x="9" y="60"/>
                    <a:pt x="8" y="58"/>
                  </a:cubicBezTo>
                  <a:cubicBezTo>
                    <a:pt x="6" y="55"/>
                    <a:pt x="6" y="55"/>
                    <a:pt x="6" y="36"/>
                  </a:cubicBezTo>
                  <a:cubicBezTo>
                    <a:pt x="6" y="31"/>
                    <a:pt x="6" y="23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2" y="12"/>
                    <a:pt x="4" y="5"/>
                    <a:pt x="9" y="3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0" y="1"/>
                    <a:pt x="22" y="3"/>
                    <a:pt x="24" y="6"/>
                  </a:cubicBezTo>
                  <a:cubicBezTo>
                    <a:pt x="26" y="8"/>
                    <a:pt x="26" y="9"/>
                    <a:pt x="26" y="36"/>
                  </a:cubicBezTo>
                  <a:cubicBezTo>
                    <a:pt x="26" y="36"/>
                    <a:pt x="26" y="36"/>
                    <a:pt x="26" y="37"/>
                  </a:cubicBezTo>
                  <a:cubicBezTo>
                    <a:pt x="33" y="32"/>
                    <a:pt x="42" y="27"/>
                    <a:pt x="48" y="23"/>
                  </a:cubicBezTo>
                  <a:cubicBezTo>
                    <a:pt x="66" y="13"/>
                    <a:pt x="66" y="13"/>
                    <a:pt x="70" y="14"/>
                  </a:cubicBezTo>
                  <a:cubicBezTo>
                    <a:pt x="72" y="15"/>
                    <a:pt x="75" y="16"/>
                    <a:pt x="76" y="19"/>
                  </a:cubicBezTo>
                  <a:cubicBezTo>
                    <a:pt x="80" y="25"/>
                    <a:pt x="77" y="29"/>
                    <a:pt x="65" y="45"/>
                  </a:cubicBezTo>
                  <a:cubicBezTo>
                    <a:pt x="61" y="49"/>
                    <a:pt x="58" y="54"/>
                    <a:pt x="54" y="59"/>
                  </a:cubicBezTo>
                  <a:cubicBezTo>
                    <a:pt x="89" y="37"/>
                    <a:pt x="92" y="36"/>
                    <a:pt x="98" y="37"/>
                  </a:cubicBezTo>
                  <a:cubicBezTo>
                    <a:pt x="100" y="38"/>
                    <a:pt x="103" y="40"/>
                    <a:pt x="104" y="42"/>
                  </a:cubicBezTo>
                  <a:cubicBezTo>
                    <a:pt x="109" y="49"/>
                    <a:pt x="104" y="54"/>
                    <a:pt x="92" y="66"/>
                  </a:cubicBezTo>
                  <a:cubicBezTo>
                    <a:pt x="87" y="72"/>
                    <a:pt x="79" y="80"/>
                    <a:pt x="71" y="88"/>
                  </a:cubicBezTo>
                  <a:cubicBezTo>
                    <a:pt x="108" y="65"/>
                    <a:pt x="112" y="65"/>
                    <a:pt x="118" y="66"/>
                  </a:cubicBezTo>
                  <a:cubicBezTo>
                    <a:pt x="120" y="67"/>
                    <a:pt x="123" y="68"/>
                    <a:pt x="124" y="71"/>
                  </a:cubicBezTo>
                  <a:cubicBezTo>
                    <a:pt x="128" y="78"/>
                    <a:pt x="124" y="84"/>
                    <a:pt x="113" y="97"/>
                  </a:cubicBezTo>
                  <a:cubicBezTo>
                    <a:pt x="109" y="102"/>
                    <a:pt x="105" y="107"/>
                    <a:pt x="100" y="113"/>
                  </a:cubicBezTo>
                  <a:cubicBezTo>
                    <a:pt x="127" y="96"/>
                    <a:pt x="132" y="95"/>
                    <a:pt x="137" y="96"/>
                  </a:cubicBezTo>
                  <a:cubicBezTo>
                    <a:pt x="140" y="97"/>
                    <a:pt x="142" y="98"/>
                    <a:pt x="144" y="101"/>
                  </a:cubicBezTo>
                  <a:cubicBezTo>
                    <a:pt x="145" y="104"/>
                    <a:pt x="146" y="104"/>
                    <a:pt x="144" y="132"/>
                  </a:cubicBezTo>
                  <a:cubicBezTo>
                    <a:pt x="144" y="133"/>
                    <a:pt x="144" y="134"/>
                    <a:pt x="144" y="135"/>
                  </a:cubicBezTo>
                  <a:cubicBezTo>
                    <a:pt x="146" y="136"/>
                    <a:pt x="147" y="137"/>
                    <a:pt x="148" y="139"/>
                  </a:cubicBezTo>
                  <a:cubicBezTo>
                    <a:pt x="151" y="144"/>
                    <a:pt x="149" y="150"/>
                    <a:pt x="145" y="153"/>
                  </a:cubicBezTo>
                  <a:cubicBezTo>
                    <a:pt x="144" y="153"/>
                    <a:pt x="143" y="153"/>
                    <a:pt x="142" y="154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41" y="155"/>
                    <a:pt x="140" y="155"/>
                    <a:pt x="139" y="1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upa 106"/>
            <p:cNvGrpSpPr/>
            <p:nvPr/>
          </p:nvGrpSpPr>
          <p:grpSpPr>
            <a:xfrm>
              <a:off x="2805543" y="2826558"/>
              <a:ext cx="1105228" cy="1140102"/>
              <a:chOff x="436414" y="594667"/>
              <a:chExt cx="1962149" cy="2024063"/>
            </a:xfrm>
          </p:grpSpPr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436414" y="594667"/>
                <a:ext cx="1962149" cy="2024063"/>
              </a:xfrm>
              <a:custGeom>
                <a:avLst/>
                <a:gdLst>
                  <a:gd name="T0" fmla="*/ 151 w 200"/>
                  <a:gd name="T1" fmla="*/ 188 h 206"/>
                  <a:gd name="T2" fmla="*/ 5 w 200"/>
                  <a:gd name="T3" fmla="*/ 116 h 206"/>
                  <a:gd name="T4" fmla="*/ 132 w 200"/>
                  <a:gd name="T5" fmla="*/ 8 h 206"/>
                  <a:gd name="T6" fmla="*/ 187 w 200"/>
                  <a:gd name="T7" fmla="*/ 80 h 206"/>
                  <a:gd name="T8" fmla="*/ 45 w 200"/>
                  <a:gd name="T9" fmla="*/ 38 h 206"/>
                  <a:gd name="T10" fmla="*/ 69 w 200"/>
                  <a:gd name="T11" fmla="*/ 185 h 206"/>
                  <a:gd name="T12" fmla="*/ 192 w 200"/>
                  <a:gd name="T13" fmla="*/ 119 h 206"/>
                  <a:gd name="T14" fmla="*/ 139 w 200"/>
                  <a:gd name="T15" fmla="*/ 166 h 206"/>
                  <a:gd name="T16" fmla="*/ 137 w 200"/>
                  <a:gd name="T17" fmla="*/ 168 h 206"/>
                  <a:gd name="T18" fmla="*/ 148 w 200"/>
                  <a:gd name="T19" fmla="*/ 167 h 206"/>
                  <a:gd name="T20" fmla="*/ 164 w 200"/>
                  <a:gd name="T21" fmla="*/ 137 h 206"/>
                  <a:gd name="T22" fmla="*/ 162 w 200"/>
                  <a:gd name="T23" fmla="*/ 139 h 206"/>
                  <a:gd name="T24" fmla="*/ 174 w 200"/>
                  <a:gd name="T25" fmla="*/ 138 h 206"/>
                  <a:gd name="T26" fmla="*/ 138 w 200"/>
                  <a:gd name="T27" fmla="*/ 45 h 206"/>
                  <a:gd name="T28" fmla="*/ 137 w 200"/>
                  <a:gd name="T29" fmla="*/ 39 h 206"/>
                  <a:gd name="T30" fmla="*/ 135 w 200"/>
                  <a:gd name="T31" fmla="*/ 42 h 206"/>
                  <a:gd name="T32" fmla="*/ 63 w 200"/>
                  <a:gd name="T33" fmla="*/ 39 h 206"/>
                  <a:gd name="T34" fmla="*/ 61 w 200"/>
                  <a:gd name="T35" fmla="*/ 42 h 206"/>
                  <a:gd name="T36" fmla="*/ 72 w 200"/>
                  <a:gd name="T37" fmla="*/ 41 h 206"/>
                  <a:gd name="T38" fmla="*/ 36 w 200"/>
                  <a:gd name="T39" fmla="*/ 67 h 206"/>
                  <a:gd name="T40" fmla="*/ 34 w 200"/>
                  <a:gd name="T41" fmla="*/ 70 h 206"/>
                  <a:gd name="T42" fmla="*/ 46 w 200"/>
                  <a:gd name="T43" fmla="*/ 69 h 206"/>
                  <a:gd name="T44" fmla="*/ 171 w 200"/>
                  <a:gd name="T45" fmla="*/ 69 h 206"/>
                  <a:gd name="T46" fmla="*/ 162 w 200"/>
                  <a:gd name="T47" fmla="*/ 68 h 206"/>
                  <a:gd name="T48" fmla="*/ 162 w 200"/>
                  <a:gd name="T49" fmla="*/ 73 h 206"/>
                  <a:gd name="T50" fmla="*/ 34 w 200"/>
                  <a:gd name="T51" fmla="*/ 137 h 206"/>
                  <a:gd name="T52" fmla="*/ 32 w 200"/>
                  <a:gd name="T53" fmla="*/ 139 h 206"/>
                  <a:gd name="T54" fmla="*/ 43 w 200"/>
                  <a:gd name="T55" fmla="*/ 138 h 206"/>
                  <a:gd name="T56" fmla="*/ 61 w 200"/>
                  <a:gd name="T57" fmla="*/ 166 h 206"/>
                  <a:gd name="T58" fmla="*/ 59 w 200"/>
                  <a:gd name="T59" fmla="*/ 168 h 206"/>
                  <a:gd name="T60" fmla="*/ 71 w 200"/>
                  <a:gd name="T61" fmla="*/ 167 h 206"/>
                  <a:gd name="T62" fmla="*/ 101 w 200"/>
                  <a:gd name="T63" fmla="*/ 39 h 206"/>
                  <a:gd name="T64" fmla="*/ 106 w 200"/>
                  <a:gd name="T65" fmla="*/ 21 h 206"/>
                  <a:gd name="T66" fmla="*/ 101 w 200"/>
                  <a:gd name="T67" fmla="*/ 39 h 206"/>
                  <a:gd name="T68" fmla="*/ 42 w 200"/>
                  <a:gd name="T69" fmla="*/ 102 h 206"/>
                  <a:gd name="T70" fmla="*/ 24 w 200"/>
                  <a:gd name="T71" fmla="*/ 107 h 206"/>
                  <a:gd name="T72" fmla="*/ 185 w 200"/>
                  <a:gd name="T73" fmla="*/ 99 h 206"/>
                  <a:gd name="T74" fmla="*/ 167 w 200"/>
                  <a:gd name="T75" fmla="*/ 105 h 206"/>
                  <a:gd name="T76" fmla="*/ 185 w 200"/>
                  <a:gd name="T77" fmla="*/ 99 h 206"/>
                  <a:gd name="T78" fmla="*/ 101 w 200"/>
                  <a:gd name="T79" fmla="*/ 168 h 206"/>
                  <a:gd name="T80" fmla="*/ 106 w 200"/>
                  <a:gd name="T8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6">
                    <a:moveTo>
                      <a:pt x="197" y="120"/>
                    </a:moveTo>
                    <a:cubicBezTo>
                      <a:pt x="197" y="118"/>
                      <a:pt x="196" y="160"/>
                      <a:pt x="151" y="188"/>
                    </a:cubicBezTo>
                    <a:cubicBezTo>
                      <a:pt x="129" y="201"/>
                      <a:pt x="96" y="206"/>
                      <a:pt x="65" y="194"/>
                    </a:cubicBezTo>
                    <a:cubicBezTo>
                      <a:pt x="35" y="182"/>
                      <a:pt x="9" y="152"/>
                      <a:pt x="5" y="116"/>
                    </a:cubicBezTo>
                    <a:cubicBezTo>
                      <a:pt x="0" y="81"/>
                      <a:pt x="16" y="44"/>
                      <a:pt x="43" y="24"/>
                    </a:cubicBezTo>
                    <a:cubicBezTo>
                      <a:pt x="70" y="3"/>
                      <a:pt x="106" y="0"/>
                      <a:pt x="132" y="8"/>
                    </a:cubicBezTo>
                    <a:cubicBezTo>
                      <a:pt x="188" y="26"/>
                      <a:pt x="198" y="74"/>
                      <a:pt x="198" y="77"/>
                    </a:cubicBezTo>
                    <a:cubicBezTo>
                      <a:pt x="199" y="98"/>
                      <a:pt x="194" y="123"/>
                      <a:pt x="187" y="80"/>
                    </a:cubicBezTo>
                    <a:cubicBezTo>
                      <a:pt x="185" y="71"/>
                      <a:pt x="170" y="29"/>
                      <a:pt x="120" y="18"/>
                    </a:cubicBezTo>
                    <a:cubicBezTo>
                      <a:pt x="96" y="13"/>
                      <a:pt x="67" y="19"/>
                      <a:pt x="45" y="38"/>
                    </a:cubicBezTo>
                    <a:cubicBezTo>
                      <a:pt x="23" y="57"/>
                      <a:pt x="11" y="89"/>
                      <a:pt x="17" y="119"/>
                    </a:cubicBezTo>
                    <a:cubicBezTo>
                      <a:pt x="21" y="149"/>
                      <a:pt x="43" y="174"/>
                      <a:pt x="69" y="185"/>
                    </a:cubicBezTo>
                    <a:cubicBezTo>
                      <a:pt x="95" y="196"/>
                      <a:pt x="124" y="193"/>
                      <a:pt x="144" y="182"/>
                    </a:cubicBezTo>
                    <a:cubicBezTo>
                      <a:pt x="186" y="159"/>
                      <a:pt x="191" y="121"/>
                      <a:pt x="192" y="119"/>
                    </a:cubicBezTo>
                    <a:cubicBezTo>
                      <a:pt x="197" y="105"/>
                      <a:pt x="200" y="92"/>
                      <a:pt x="197" y="120"/>
                    </a:cubicBezTo>
                    <a:close/>
                    <a:moveTo>
                      <a:pt x="139" y="166"/>
                    </a:moveTo>
                    <a:cubicBezTo>
                      <a:pt x="139" y="166"/>
                      <a:pt x="139" y="166"/>
                      <a:pt x="139" y="166"/>
                    </a:cubicBezTo>
                    <a:cubicBezTo>
                      <a:pt x="137" y="166"/>
                      <a:pt x="136" y="167"/>
                      <a:pt x="137" y="168"/>
                    </a:cubicBezTo>
                    <a:cubicBezTo>
                      <a:pt x="137" y="168"/>
                      <a:pt x="137" y="170"/>
                      <a:pt x="140" y="171"/>
                    </a:cubicBezTo>
                    <a:cubicBezTo>
                      <a:pt x="140" y="174"/>
                      <a:pt x="150" y="171"/>
                      <a:pt x="148" y="167"/>
                    </a:cubicBezTo>
                    <a:cubicBezTo>
                      <a:pt x="142" y="154"/>
                      <a:pt x="137" y="167"/>
                      <a:pt x="139" y="166"/>
                    </a:cubicBezTo>
                    <a:close/>
                    <a:moveTo>
                      <a:pt x="164" y="137"/>
                    </a:move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3" y="137"/>
                      <a:pt x="162" y="138"/>
                      <a:pt x="162" y="139"/>
                    </a:cubicBezTo>
                    <a:cubicBezTo>
                      <a:pt x="162" y="139"/>
                      <a:pt x="163" y="141"/>
                      <a:pt x="165" y="142"/>
                    </a:cubicBezTo>
                    <a:cubicBezTo>
                      <a:pt x="166" y="145"/>
                      <a:pt x="176" y="142"/>
                      <a:pt x="174" y="138"/>
                    </a:cubicBezTo>
                    <a:cubicBezTo>
                      <a:pt x="168" y="125"/>
                      <a:pt x="163" y="138"/>
                      <a:pt x="164" y="137"/>
                    </a:cubicBezTo>
                    <a:close/>
                    <a:moveTo>
                      <a:pt x="138" y="45"/>
                    </a:moveTo>
                    <a:cubicBezTo>
                      <a:pt x="139" y="47"/>
                      <a:pt x="149" y="44"/>
                      <a:pt x="147" y="41"/>
                    </a:cubicBezTo>
                    <a:cubicBezTo>
                      <a:pt x="141" y="28"/>
                      <a:pt x="136" y="41"/>
                      <a:pt x="137" y="39"/>
                    </a:cubicBezTo>
                    <a:cubicBezTo>
                      <a:pt x="137" y="39"/>
                      <a:pt x="137" y="39"/>
                      <a:pt x="138" y="39"/>
                    </a:cubicBezTo>
                    <a:cubicBezTo>
                      <a:pt x="136" y="40"/>
                      <a:pt x="135" y="41"/>
                      <a:pt x="135" y="42"/>
                    </a:cubicBezTo>
                    <a:cubicBezTo>
                      <a:pt x="136" y="42"/>
                      <a:pt x="136" y="44"/>
                      <a:pt x="138" y="45"/>
                    </a:cubicBezTo>
                    <a:close/>
                    <a:moveTo>
                      <a:pt x="63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0" y="41"/>
                      <a:pt x="61" y="42"/>
                    </a:cubicBezTo>
                    <a:cubicBezTo>
                      <a:pt x="61" y="42"/>
                      <a:pt x="62" y="44"/>
                      <a:pt x="64" y="45"/>
                    </a:cubicBezTo>
                    <a:cubicBezTo>
                      <a:pt x="64" y="47"/>
                      <a:pt x="74" y="44"/>
                      <a:pt x="72" y="41"/>
                    </a:cubicBezTo>
                    <a:cubicBezTo>
                      <a:pt x="66" y="28"/>
                      <a:pt x="62" y="41"/>
                      <a:pt x="63" y="39"/>
                    </a:cubicBezTo>
                    <a:close/>
                    <a:moveTo>
                      <a:pt x="36" y="67"/>
                    </a:moveTo>
                    <a:cubicBezTo>
                      <a:pt x="36" y="67"/>
                      <a:pt x="36" y="68"/>
                      <a:pt x="37" y="68"/>
                    </a:cubicBezTo>
                    <a:cubicBezTo>
                      <a:pt x="35" y="68"/>
                      <a:pt x="34" y="69"/>
                      <a:pt x="34" y="70"/>
                    </a:cubicBezTo>
                    <a:cubicBezTo>
                      <a:pt x="35" y="70"/>
                      <a:pt x="35" y="72"/>
                      <a:pt x="37" y="73"/>
                    </a:cubicBezTo>
                    <a:cubicBezTo>
                      <a:pt x="38" y="76"/>
                      <a:pt x="48" y="73"/>
                      <a:pt x="46" y="69"/>
                    </a:cubicBezTo>
                    <a:cubicBezTo>
                      <a:pt x="40" y="56"/>
                      <a:pt x="35" y="69"/>
                      <a:pt x="36" y="67"/>
                    </a:cubicBezTo>
                    <a:close/>
                    <a:moveTo>
                      <a:pt x="171" y="69"/>
                    </a:moveTo>
                    <a:cubicBezTo>
                      <a:pt x="165" y="56"/>
                      <a:pt x="160" y="69"/>
                      <a:pt x="161" y="67"/>
                    </a:cubicBezTo>
                    <a:cubicBezTo>
                      <a:pt x="161" y="67"/>
                      <a:pt x="161" y="68"/>
                      <a:pt x="162" y="68"/>
                    </a:cubicBezTo>
                    <a:cubicBezTo>
                      <a:pt x="160" y="68"/>
                      <a:pt x="159" y="69"/>
                      <a:pt x="159" y="70"/>
                    </a:cubicBezTo>
                    <a:cubicBezTo>
                      <a:pt x="160" y="70"/>
                      <a:pt x="160" y="72"/>
                      <a:pt x="162" y="73"/>
                    </a:cubicBezTo>
                    <a:cubicBezTo>
                      <a:pt x="163" y="76"/>
                      <a:pt x="173" y="73"/>
                      <a:pt x="171" y="69"/>
                    </a:cubicBezTo>
                    <a:close/>
                    <a:moveTo>
                      <a:pt x="34" y="137"/>
                    </a:moveTo>
                    <a:cubicBezTo>
                      <a:pt x="34" y="137"/>
                      <a:pt x="34" y="137"/>
                      <a:pt x="34" y="137"/>
                    </a:cubicBezTo>
                    <a:cubicBezTo>
                      <a:pt x="32" y="137"/>
                      <a:pt x="31" y="138"/>
                      <a:pt x="32" y="139"/>
                    </a:cubicBezTo>
                    <a:cubicBezTo>
                      <a:pt x="32" y="139"/>
                      <a:pt x="32" y="141"/>
                      <a:pt x="35" y="142"/>
                    </a:cubicBezTo>
                    <a:cubicBezTo>
                      <a:pt x="35" y="145"/>
                      <a:pt x="45" y="142"/>
                      <a:pt x="43" y="138"/>
                    </a:cubicBezTo>
                    <a:cubicBezTo>
                      <a:pt x="37" y="125"/>
                      <a:pt x="32" y="138"/>
                      <a:pt x="34" y="137"/>
                    </a:cubicBezTo>
                    <a:close/>
                    <a:moveTo>
                      <a:pt x="61" y="166"/>
                    </a:moveTo>
                    <a:cubicBezTo>
                      <a:pt x="61" y="166"/>
                      <a:pt x="61" y="166"/>
                      <a:pt x="61" y="166"/>
                    </a:cubicBezTo>
                    <a:cubicBezTo>
                      <a:pt x="60" y="166"/>
                      <a:pt x="59" y="167"/>
                      <a:pt x="59" y="168"/>
                    </a:cubicBezTo>
                    <a:cubicBezTo>
                      <a:pt x="59" y="168"/>
                      <a:pt x="60" y="170"/>
                      <a:pt x="62" y="171"/>
                    </a:cubicBezTo>
                    <a:cubicBezTo>
                      <a:pt x="63" y="174"/>
                      <a:pt x="72" y="171"/>
                      <a:pt x="71" y="167"/>
                    </a:cubicBezTo>
                    <a:cubicBezTo>
                      <a:pt x="64" y="154"/>
                      <a:pt x="60" y="167"/>
                      <a:pt x="61" y="166"/>
                    </a:cubicBezTo>
                    <a:close/>
                    <a:moveTo>
                      <a:pt x="101" y="39"/>
                    </a:moveTo>
                    <a:cubicBezTo>
                      <a:pt x="102" y="39"/>
                      <a:pt x="104" y="40"/>
                      <a:pt x="104" y="39"/>
                    </a:cubicBezTo>
                    <a:cubicBezTo>
                      <a:pt x="104" y="39"/>
                      <a:pt x="108" y="21"/>
                      <a:pt x="106" y="21"/>
                    </a:cubicBezTo>
                    <a:cubicBezTo>
                      <a:pt x="104" y="20"/>
                      <a:pt x="99" y="19"/>
                      <a:pt x="99" y="21"/>
                    </a:cubicBezTo>
                    <a:cubicBezTo>
                      <a:pt x="98" y="22"/>
                      <a:pt x="99" y="38"/>
                      <a:pt x="101" y="39"/>
                    </a:cubicBezTo>
                    <a:close/>
                    <a:moveTo>
                      <a:pt x="42" y="105"/>
                    </a:moveTo>
                    <a:cubicBezTo>
                      <a:pt x="42" y="103"/>
                      <a:pt x="43" y="102"/>
                      <a:pt x="42" y="102"/>
                    </a:cubicBezTo>
                    <a:cubicBezTo>
                      <a:pt x="42" y="102"/>
                      <a:pt x="24" y="97"/>
                      <a:pt x="24" y="100"/>
                    </a:cubicBezTo>
                    <a:cubicBezTo>
                      <a:pt x="23" y="102"/>
                      <a:pt x="22" y="106"/>
                      <a:pt x="24" y="107"/>
                    </a:cubicBezTo>
                    <a:cubicBezTo>
                      <a:pt x="25" y="108"/>
                      <a:pt x="41" y="107"/>
                      <a:pt x="42" y="105"/>
                    </a:cubicBezTo>
                    <a:close/>
                    <a:moveTo>
                      <a:pt x="185" y="99"/>
                    </a:moveTo>
                    <a:cubicBezTo>
                      <a:pt x="184" y="99"/>
                      <a:pt x="168" y="99"/>
                      <a:pt x="167" y="101"/>
                    </a:cubicBezTo>
                    <a:cubicBezTo>
                      <a:pt x="167" y="103"/>
                      <a:pt x="166" y="105"/>
                      <a:pt x="167" y="105"/>
                    </a:cubicBezTo>
                    <a:cubicBezTo>
                      <a:pt x="167" y="105"/>
                      <a:pt x="185" y="109"/>
                      <a:pt x="185" y="107"/>
                    </a:cubicBezTo>
                    <a:cubicBezTo>
                      <a:pt x="186" y="104"/>
                      <a:pt x="187" y="100"/>
                      <a:pt x="185" y="99"/>
                    </a:cubicBezTo>
                    <a:close/>
                    <a:moveTo>
                      <a:pt x="104" y="168"/>
                    </a:moveTo>
                    <a:cubicBezTo>
                      <a:pt x="103" y="168"/>
                      <a:pt x="101" y="168"/>
                      <a:pt x="101" y="168"/>
                    </a:cubicBezTo>
                    <a:cubicBezTo>
                      <a:pt x="101" y="168"/>
                      <a:pt x="97" y="186"/>
                      <a:pt x="99" y="187"/>
                    </a:cubicBezTo>
                    <a:cubicBezTo>
                      <a:pt x="101" y="187"/>
                      <a:pt x="106" y="188"/>
                      <a:pt x="106" y="187"/>
                    </a:cubicBezTo>
                    <a:cubicBezTo>
                      <a:pt x="107" y="185"/>
                      <a:pt x="106" y="169"/>
                      <a:pt x="104" y="16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 rot="18989499">
                <a:off x="1312403" y="1212320"/>
                <a:ext cx="706438" cy="284163"/>
              </a:xfrm>
              <a:custGeom>
                <a:avLst/>
                <a:gdLst>
                  <a:gd name="T0" fmla="*/ 69 w 72"/>
                  <a:gd name="T1" fmla="*/ 1 h 29"/>
                  <a:gd name="T2" fmla="*/ 2 w 72"/>
                  <a:gd name="T3" fmla="*/ 18 h 29"/>
                  <a:gd name="T4" fmla="*/ 5 w 72"/>
                  <a:gd name="T5" fmla="*/ 29 h 29"/>
                  <a:gd name="T6" fmla="*/ 70 w 72"/>
                  <a:gd name="T7" fmla="*/ 6 h 29"/>
                  <a:gd name="T8" fmla="*/ 69 w 72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9">
                    <a:moveTo>
                      <a:pt x="69" y="1"/>
                    </a:moveTo>
                    <a:cubicBezTo>
                      <a:pt x="69" y="1"/>
                      <a:pt x="3" y="14"/>
                      <a:pt x="2" y="18"/>
                    </a:cubicBezTo>
                    <a:cubicBezTo>
                      <a:pt x="1" y="22"/>
                      <a:pt x="0" y="29"/>
                      <a:pt x="5" y="29"/>
                    </a:cubicBezTo>
                    <a:cubicBezTo>
                      <a:pt x="11" y="28"/>
                      <a:pt x="69" y="10"/>
                      <a:pt x="70" y="6"/>
                    </a:cubicBezTo>
                    <a:cubicBezTo>
                      <a:pt x="71" y="3"/>
                      <a:pt x="72" y="0"/>
                      <a:pt x="69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rot="14400000">
                <a:off x="1204386" y="1419522"/>
                <a:ext cx="215900" cy="598488"/>
              </a:xfrm>
              <a:custGeom>
                <a:avLst/>
                <a:gdLst>
                  <a:gd name="T0" fmla="*/ 22 w 22"/>
                  <a:gd name="T1" fmla="*/ 50 h 61"/>
                  <a:gd name="T2" fmla="*/ 18 w 22"/>
                  <a:gd name="T3" fmla="*/ 44 h 61"/>
                  <a:gd name="T4" fmla="*/ 15 w 22"/>
                  <a:gd name="T5" fmla="*/ 2 h 61"/>
                  <a:gd name="T6" fmla="*/ 10 w 22"/>
                  <a:gd name="T7" fmla="*/ 2 h 61"/>
                  <a:gd name="T8" fmla="*/ 5 w 22"/>
                  <a:gd name="T9" fmla="*/ 46 h 61"/>
                  <a:gd name="T10" fmla="*/ 1 w 22"/>
                  <a:gd name="T11" fmla="*/ 53 h 61"/>
                  <a:gd name="T12" fmla="*/ 6 w 22"/>
                  <a:gd name="T13" fmla="*/ 58 h 61"/>
                  <a:gd name="T14" fmla="*/ 15 w 22"/>
                  <a:gd name="T15" fmla="*/ 60 h 61"/>
                  <a:gd name="T16" fmla="*/ 22 w 22"/>
                  <a:gd name="T17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61">
                    <a:moveTo>
                      <a:pt x="22" y="50"/>
                    </a:moveTo>
                    <a:cubicBezTo>
                      <a:pt x="21" y="47"/>
                      <a:pt x="19" y="46"/>
                      <a:pt x="18" y="44"/>
                    </a:cubicBezTo>
                    <a:cubicBezTo>
                      <a:pt x="18" y="30"/>
                      <a:pt x="15" y="2"/>
                      <a:pt x="15" y="2"/>
                    </a:cubicBezTo>
                    <a:cubicBezTo>
                      <a:pt x="15" y="0"/>
                      <a:pt x="13" y="1"/>
                      <a:pt x="10" y="2"/>
                    </a:cubicBezTo>
                    <a:cubicBezTo>
                      <a:pt x="7" y="3"/>
                      <a:pt x="5" y="32"/>
                      <a:pt x="5" y="46"/>
                    </a:cubicBezTo>
                    <a:cubicBezTo>
                      <a:pt x="4" y="47"/>
                      <a:pt x="0" y="46"/>
                      <a:pt x="1" y="53"/>
                    </a:cubicBezTo>
                    <a:cubicBezTo>
                      <a:pt x="1" y="54"/>
                      <a:pt x="2" y="56"/>
                      <a:pt x="6" y="58"/>
                    </a:cubicBezTo>
                    <a:cubicBezTo>
                      <a:pt x="8" y="59"/>
                      <a:pt x="10" y="61"/>
                      <a:pt x="15" y="60"/>
                    </a:cubicBezTo>
                    <a:cubicBezTo>
                      <a:pt x="20" y="58"/>
                      <a:pt x="22" y="53"/>
                      <a:pt x="22" y="50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1" name="Immagin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38" y="2008616"/>
            <a:ext cx="1219370" cy="1219370"/>
          </a:xfrm>
          <a:prstGeom prst="rect">
            <a:avLst/>
          </a:prstGeom>
        </p:spPr>
      </p:pic>
      <p:grpSp>
        <p:nvGrpSpPr>
          <p:cNvPr id="22" name="Group 84"/>
          <p:cNvGrpSpPr/>
          <p:nvPr/>
        </p:nvGrpSpPr>
        <p:grpSpPr>
          <a:xfrm>
            <a:off x="4973175" y="1396536"/>
            <a:ext cx="865965" cy="891480"/>
            <a:chOff x="2805543" y="2826558"/>
            <a:chExt cx="1107471" cy="1140102"/>
          </a:xfrm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3347864" y="2883539"/>
              <a:ext cx="565150" cy="611188"/>
            </a:xfrm>
            <a:custGeom>
              <a:avLst/>
              <a:gdLst/>
              <a:ahLst/>
              <a:cxnLst>
                <a:cxn ang="0">
                  <a:pos x="139" y="156"/>
                </a:cxn>
                <a:cxn ang="0">
                  <a:pos x="132" y="157"/>
                </a:cxn>
                <a:cxn ang="0">
                  <a:pos x="125" y="152"/>
                </a:cxn>
                <a:cxn ang="0">
                  <a:pos x="124" y="131"/>
                </a:cxn>
                <a:cxn ang="0">
                  <a:pos x="125" y="121"/>
                </a:cxn>
                <a:cxn ang="0">
                  <a:pos x="89" y="143"/>
                </a:cxn>
                <a:cxn ang="0">
                  <a:pos x="53" y="162"/>
                </a:cxn>
                <a:cxn ang="0">
                  <a:pos x="47" y="157"/>
                </a:cxn>
                <a:cxn ang="0">
                  <a:pos x="55" y="135"/>
                </a:cxn>
                <a:cxn ang="0">
                  <a:pos x="74" y="113"/>
                </a:cxn>
                <a:cxn ang="0">
                  <a:pos x="80" y="106"/>
                </a:cxn>
                <a:cxn ang="0">
                  <a:pos x="47" y="127"/>
                </a:cxn>
                <a:cxn ang="0">
                  <a:pos x="11" y="145"/>
                </a:cxn>
                <a:cxn ang="0">
                  <a:pos x="5" y="140"/>
                </a:cxn>
                <a:cxn ang="0">
                  <a:pos x="21" y="111"/>
                </a:cxn>
                <a:cxn ang="0">
                  <a:pos x="37" y="93"/>
                </a:cxn>
                <a:cxn ang="0">
                  <a:pos x="13" y="104"/>
                </a:cxn>
                <a:cxn ang="0">
                  <a:pos x="6" y="99"/>
                </a:cxn>
                <a:cxn ang="0">
                  <a:pos x="12" y="80"/>
                </a:cxn>
                <a:cxn ang="0">
                  <a:pos x="26" y="62"/>
                </a:cxn>
                <a:cxn ang="0">
                  <a:pos x="30" y="58"/>
                </a:cxn>
                <a:cxn ang="0">
                  <a:pos x="14" y="63"/>
                </a:cxn>
                <a:cxn ang="0">
                  <a:pos x="8" y="58"/>
                </a:cxn>
                <a:cxn ang="0">
                  <a:pos x="6" y="36"/>
                </a:cxn>
                <a:cxn ang="0">
                  <a:pos x="6" y="18"/>
                </a:cxn>
                <a:cxn ang="0">
                  <a:pos x="4" y="17"/>
                </a:cxn>
                <a:cxn ang="0">
                  <a:pos x="9" y="3"/>
                </a:cxn>
                <a:cxn ang="0">
                  <a:pos x="17" y="1"/>
                </a:cxn>
                <a:cxn ang="0">
                  <a:pos x="24" y="6"/>
                </a:cxn>
                <a:cxn ang="0">
                  <a:pos x="26" y="36"/>
                </a:cxn>
                <a:cxn ang="0">
                  <a:pos x="26" y="37"/>
                </a:cxn>
                <a:cxn ang="0">
                  <a:pos x="48" y="23"/>
                </a:cxn>
                <a:cxn ang="0">
                  <a:pos x="70" y="14"/>
                </a:cxn>
                <a:cxn ang="0">
                  <a:pos x="76" y="19"/>
                </a:cxn>
                <a:cxn ang="0">
                  <a:pos x="65" y="45"/>
                </a:cxn>
                <a:cxn ang="0">
                  <a:pos x="54" y="59"/>
                </a:cxn>
                <a:cxn ang="0">
                  <a:pos x="98" y="37"/>
                </a:cxn>
                <a:cxn ang="0">
                  <a:pos x="104" y="42"/>
                </a:cxn>
                <a:cxn ang="0">
                  <a:pos x="92" y="66"/>
                </a:cxn>
                <a:cxn ang="0">
                  <a:pos x="71" y="88"/>
                </a:cxn>
                <a:cxn ang="0">
                  <a:pos x="118" y="66"/>
                </a:cxn>
                <a:cxn ang="0">
                  <a:pos x="124" y="71"/>
                </a:cxn>
                <a:cxn ang="0">
                  <a:pos x="113" y="97"/>
                </a:cxn>
                <a:cxn ang="0">
                  <a:pos x="100" y="113"/>
                </a:cxn>
                <a:cxn ang="0">
                  <a:pos x="137" y="96"/>
                </a:cxn>
                <a:cxn ang="0">
                  <a:pos x="144" y="101"/>
                </a:cxn>
                <a:cxn ang="0">
                  <a:pos x="144" y="132"/>
                </a:cxn>
                <a:cxn ang="0">
                  <a:pos x="144" y="135"/>
                </a:cxn>
                <a:cxn ang="0">
                  <a:pos x="148" y="139"/>
                </a:cxn>
                <a:cxn ang="0">
                  <a:pos x="145" y="153"/>
                </a:cxn>
                <a:cxn ang="0">
                  <a:pos x="142" y="154"/>
                </a:cxn>
                <a:cxn ang="0">
                  <a:pos x="142" y="154"/>
                </a:cxn>
                <a:cxn ang="0">
                  <a:pos x="139" y="156"/>
                </a:cxn>
              </a:cxnLst>
              <a:rect l="0" t="0" r="r" b="b"/>
              <a:pathLst>
                <a:path w="151" h="163">
                  <a:moveTo>
                    <a:pt x="139" y="156"/>
                  </a:moveTo>
                  <a:cubicBezTo>
                    <a:pt x="137" y="157"/>
                    <a:pt x="135" y="158"/>
                    <a:pt x="132" y="157"/>
                  </a:cubicBezTo>
                  <a:cubicBezTo>
                    <a:pt x="129" y="157"/>
                    <a:pt x="127" y="155"/>
                    <a:pt x="125" y="152"/>
                  </a:cubicBezTo>
                  <a:cubicBezTo>
                    <a:pt x="123" y="150"/>
                    <a:pt x="123" y="150"/>
                    <a:pt x="124" y="131"/>
                  </a:cubicBezTo>
                  <a:cubicBezTo>
                    <a:pt x="124" y="128"/>
                    <a:pt x="125" y="125"/>
                    <a:pt x="125" y="121"/>
                  </a:cubicBezTo>
                  <a:cubicBezTo>
                    <a:pt x="114" y="127"/>
                    <a:pt x="100" y="137"/>
                    <a:pt x="89" y="143"/>
                  </a:cubicBezTo>
                  <a:cubicBezTo>
                    <a:pt x="60" y="162"/>
                    <a:pt x="59" y="163"/>
                    <a:pt x="53" y="162"/>
                  </a:cubicBezTo>
                  <a:cubicBezTo>
                    <a:pt x="51" y="161"/>
                    <a:pt x="48" y="159"/>
                    <a:pt x="47" y="157"/>
                  </a:cubicBezTo>
                  <a:cubicBezTo>
                    <a:pt x="43" y="150"/>
                    <a:pt x="47" y="145"/>
                    <a:pt x="55" y="135"/>
                  </a:cubicBezTo>
                  <a:cubicBezTo>
                    <a:pt x="60" y="129"/>
                    <a:pt x="67" y="121"/>
                    <a:pt x="74" y="113"/>
                  </a:cubicBezTo>
                  <a:cubicBezTo>
                    <a:pt x="76" y="111"/>
                    <a:pt x="78" y="108"/>
                    <a:pt x="80" y="106"/>
                  </a:cubicBezTo>
                  <a:cubicBezTo>
                    <a:pt x="68" y="113"/>
                    <a:pt x="55" y="121"/>
                    <a:pt x="47" y="127"/>
                  </a:cubicBezTo>
                  <a:cubicBezTo>
                    <a:pt x="16" y="146"/>
                    <a:pt x="16" y="146"/>
                    <a:pt x="11" y="145"/>
                  </a:cubicBezTo>
                  <a:cubicBezTo>
                    <a:pt x="9" y="144"/>
                    <a:pt x="6" y="142"/>
                    <a:pt x="5" y="140"/>
                  </a:cubicBezTo>
                  <a:cubicBezTo>
                    <a:pt x="0" y="132"/>
                    <a:pt x="6" y="126"/>
                    <a:pt x="21" y="111"/>
                  </a:cubicBezTo>
                  <a:cubicBezTo>
                    <a:pt x="25" y="106"/>
                    <a:pt x="31" y="100"/>
                    <a:pt x="37" y="93"/>
                  </a:cubicBezTo>
                  <a:cubicBezTo>
                    <a:pt x="20" y="104"/>
                    <a:pt x="17" y="105"/>
                    <a:pt x="13" y="104"/>
                  </a:cubicBezTo>
                  <a:cubicBezTo>
                    <a:pt x="10" y="103"/>
                    <a:pt x="8" y="101"/>
                    <a:pt x="6" y="99"/>
                  </a:cubicBezTo>
                  <a:cubicBezTo>
                    <a:pt x="3" y="93"/>
                    <a:pt x="6" y="89"/>
                    <a:pt x="12" y="80"/>
                  </a:cubicBezTo>
                  <a:cubicBezTo>
                    <a:pt x="16" y="75"/>
                    <a:pt x="21" y="69"/>
                    <a:pt x="26" y="62"/>
                  </a:cubicBezTo>
                  <a:cubicBezTo>
                    <a:pt x="27" y="61"/>
                    <a:pt x="29" y="59"/>
                    <a:pt x="30" y="58"/>
                  </a:cubicBezTo>
                  <a:cubicBezTo>
                    <a:pt x="18" y="64"/>
                    <a:pt x="17" y="64"/>
                    <a:pt x="14" y="63"/>
                  </a:cubicBezTo>
                  <a:cubicBezTo>
                    <a:pt x="11" y="62"/>
                    <a:pt x="9" y="60"/>
                    <a:pt x="8" y="58"/>
                  </a:cubicBezTo>
                  <a:cubicBezTo>
                    <a:pt x="6" y="55"/>
                    <a:pt x="6" y="55"/>
                    <a:pt x="6" y="36"/>
                  </a:cubicBezTo>
                  <a:cubicBezTo>
                    <a:pt x="6" y="31"/>
                    <a:pt x="6" y="23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2" y="12"/>
                    <a:pt x="4" y="5"/>
                    <a:pt x="9" y="3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0" y="1"/>
                    <a:pt x="22" y="3"/>
                    <a:pt x="24" y="6"/>
                  </a:cubicBezTo>
                  <a:cubicBezTo>
                    <a:pt x="26" y="8"/>
                    <a:pt x="26" y="9"/>
                    <a:pt x="26" y="36"/>
                  </a:cubicBezTo>
                  <a:cubicBezTo>
                    <a:pt x="26" y="36"/>
                    <a:pt x="26" y="36"/>
                    <a:pt x="26" y="37"/>
                  </a:cubicBezTo>
                  <a:cubicBezTo>
                    <a:pt x="33" y="32"/>
                    <a:pt x="42" y="27"/>
                    <a:pt x="48" y="23"/>
                  </a:cubicBezTo>
                  <a:cubicBezTo>
                    <a:pt x="66" y="13"/>
                    <a:pt x="66" y="13"/>
                    <a:pt x="70" y="14"/>
                  </a:cubicBezTo>
                  <a:cubicBezTo>
                    <a:pt x="72" y="15"/>
                    <a:pt x="75" y="16"/>
                    <a:pt x="76" y="19"/>
                  </a:cubicBezTo>
                  <a:cubicBezTo>
                    <a:pt x="80" y="25"/>
                    <a:pt x="77" y="29"/>
                    <a:pt x="65" y="45"/>
                  </a:cubicBezTo>
                  <a:cubicBezTo>
                    <a:pt x="61" y="49"/>
                    <a:pt x="58" y="54"/>
                    <a:pt x="54" y="59"/>
                  </a:cubicBezTo>
                  <a:cubicBezTo>
                    <a:pt x="89" y="37"/>
                    <a:pt x="92" y="36"/>
                    <a:pt x="98" y="37"/>
                  </a:cubicBezTo>
                  <a:cubicBezTo>
                    <a:pt x="100" y="38"/>
                    <a:pt x="103" y="40"/>
                    <a:pt x="104" y="42"/>
                  </a:cubicBezTo>
                  <a:cubicBezTo>
                    <a:pt x="109" y="49"/>
                    <a:pt x="104" y="54"/>
                    <a:pt x="92" y="66"/>
                  </a:cubicBezTo>
                  <a:cubicBezTo>
                    <a:pt x="87" y="72"/>
                    <a:pt x="79" y="80"/>
                    <a:pt x="71" y="88"/>
                  </a:cubicBezTo>
                  <a:cubicBezTo>
                    <a:pt x="108" y="65"/>
                    <a:pt x="112" y="65"/>
                    <a:pt x="118" y="66"/>
                  </a:cubicBezTo>
                  <a:cubicBezTo>
                    <a:pt x="120" y="67"/>
                    <a:pt x="123" y="68"/>
                    <a:pt x="124" y="71"/>
                  </a:cubicBezTo>
                  <a:cubicBezTo>
                    <a:pt x="128" y="78"/>
                    <a:pt x="124" y="84"/>
                    <a:pt x="113" y="97"/>
                  </a:cubicBezTo>
                  <a:cubicBezTo>
                    <a:pt x="109" y="102"/>
                    <a:pt x="105" y="107"/>
                    <a:pt x="100" y="113"/>
                  </a:cubicBezTo>
                  <a:cubicBezTo>
                    <a:pt x="127" y="96"/>
                    <a:pt x="132" y="95"/>
                    <a:pt x="137" y="96"/>
                  </a:cubicBezTo>
                  <a:cubicBezTo>
                    <a:pt x="140" y="97"/>
                    <a:pt x="142" y="98"/>
                    <a:pt x="144" y="101"/>
                  </a:cubicBezTo>
                  <a:cubicBezTo>
                    <a:pt x="145" y="104"/>
                    <a:pt x="146" y="104"/>
                    <a:pt x="144" y="132"/>
                  </a:cubicBezTo>
                  <a:cubicBezTo>
                    <a:pt x="144" y="133"/>
                    <a:pt x="144" y="134"/>
                    <a:pt x="144" y="135"/>
                  </a:cubicBezTo>
                  <a:cubicBezTo>
                    <a:pt x="146" y="136"/>
                    <a:pt x="147" y="137"/>
                    <a:pt x="148" y="139"/>
                  </a:cubicBezTo>
                  <a:cubicBezTo>
                    <a:pt x="151" y="144"/>
                    <a:pt x="149" y="150"/>
                    <a:pt x="145" y="153"/>
                  </a:cubicBezTo>
                  <a:cubicBezTo>
                    <a:pt x="144" y="153"/>
                    <a:pt x="143" y="153"/>
                    <a:pt x="142" y="154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41" y="155"/>
                    <a:pt x="140" y="155"/>
                    <a:pt x="139" y="1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Grupa 106"/>
            <p:cNvGrpSpPr/>
            <p:nvPr/>
          </p:nvGrpSpPr>
          <p:grpSpPr>
            <a:xfrm>
              <a:off x="2805543" y="2826558"/>
              <a:ext cx="1105228" cy="1140102"/>
              <a:chOff x="436414" y="594667"/>
              <a:chExt cx="1962149" cy="2024063"/>
            </a:xfrm>
          </p:grpSpPr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436414" y="594667"/>
                <a:ext cx="1962149" cy="2024063"/>
              </a:xfrm>
              <a:custGeom>
                <a:avLst/>
                <a:gdLst>
                  <a:gd name="T0" fmla="*/ 151 w 200"/>
                  <a:gd name="T1" fmla="*/ 188 h 206"/>
                  <a:gd name="T2" fmla="*/ 5 w 200"/>
                  <a:gd name="T3" fmla="*/ 116 h 206"/>
                  <a:gd name="T4" fmla="*/ 132 w 200"/>
                  <a:gd name="T5" fmla="*/ 8 h 206"/>
                  <a:gd name="T6" fmla="*/ 187 w 200"/>
                  <a:gd name="T7" fmla="*/ 80 h 206"/>
                  <a:gd name="T8" fmla="*/ 45 w 200"/>
                  <a:gd name="T9" fmla="*/ 38 h 206"/>
                  <a:gd name="T10" fmla="*/ 69 w 200"/>
                  <a:gd name="T11" fmla="*/ 185 h 206"/>
                  <a:gd name="T12" fmla="*/ 192 w 200"/>
                  <a:gd name="T13" fmla="*/ 119 h 206"/>
                  <a:gd name="T14" fmla="*/ 139 w 200"/>
                  <a:gd name="T15" fmla="*/ 166 h 206"/>
                  <a:gd name="T16" fmla="*/ 137 w 200"/>
                  <a:gd name="T17" fmla="*/ 168 h 206"/>
                  <a:gd name="T18" fmla="*/ 148 w 200"/>
                  <a:gd name="T19" fmla="*/ 167 h 206"/>
                  <a:gd name="T20" fmla="*/ 164 w 200"/>
                  <a:gd name="T21" fmla="*/ 137 h 206"/>
                  <a:gd name="T22" fmla="*/ 162 w 200"/>
                  <a:gd name="T23" fmla="*/ 139 h 206"/>
                  <a:gd name="T24" fmla="*/ 174 w 200"/>
                  <a:gd name="T25" fmla="*/ 138 h 206"/>
                  <a:gd name="T26" fmla="*/ 138 w 200"/>
                  <a:gd name="T27" fmla="*/ 45 h 206"/>
                  <a:gd name="T28" fmla="*/ 137 w 200"/>
                  <a:gd name="T29" fmla="*/ 39 h 206"/>
                  <a:gd name="T30" fmla="*/ 135 w 200"/>
                  <a:gd name="T31" fmla="*/ 42 h 206"/>
                  <a:gd name="T32" fmla="*/ 63 w 200"/>
                  <a:gd name="T33" fmla="*/ 39 h 206"/>
                  <a:gd name="T34" fmla="*/ 61 w 200"/>
                  <a:gd name="T35" fmla="*/ 42 h 206"/>
                  <a:gd name="T36" fmla="*/ 72 w 200"/>
                  <a:gd name="T37" fmla="*/ 41 h 206"/>
                  <a:gd name="T38" fmla="*/ 36 w 200"/>
                  <a:gd name="T39" fmla="*/ 67 h 206"/>
                  <a:gd name="T40" fmla="*/ 34 w 200"/>
                  <a:gd name="T41" fmla="*/ 70 h 206"/>
                  <a:gd name="T42" fmla="*/ 46 w 200"/>
                  <a:gd name="T43" fmla="*/ 69 h 206"/>
                  <a:gd name="T44" fmla="*/ 171 w 200"/>
                  <a:gd name="T45" fmla="*/ 69 h 206"/>
                  <a:gd name="T46" fmla="*/ 162 w 200"/>
                  <a:gd name="T47" fmla="*/ 68 h 206"/>
                  <a:gd name="T48" fmla="*/ 162 w 200"/>
                  <a:gd name="T49" fmla="*/ 73 h 206"/>
                  <a:gd name="T50" fmla="*/ 34 w 200"/>
                  <a:gd name="T51" fmla="*/ 137 h 206"/>
                  <a:gd name="T52" fmla="*/ 32 w 200"/>
                  <a:gd name="T53" fmla="*/ 139 h 206"/>
                  <a:gd name="T54" fmla="*/ 43 w 200"/>
                  <a:gd name="T55" fmla="*/ 138 h 206"/>
                  <a:gd name="T56" fmla="*/ 61 w 200"/>
                  <a:gd name="T57" fmla="*/ 166 h 206"/>
                  <a:gd name="T58" fmla="*/ 59 w 200"/>
                  <a:gd name="T59" fmla="*/ 168 h 206"/>
                  <a:gd name="T60" fmla="*/ 71 w 200"/>
                  <a:gd name="T61" fmla="*/ 167 h 206"/>
                  <a:gd name="T62" fmla="*/ 101 w 200"/>
                  <a:gd name="T63" fmla="*/ 39 h 206"/>
                  <a:gd name="T64" fmla="*/ 106 w 200"/>
                  <a:gd name="T65" fmla="*/ 21 h 206"/>
                  <a:gd name="T66" fmla="*/ 101 w 200"/>
                  <a:gd name="T67" fmla="*/ 39 h 206"/>
                  <a:gd name="T68" fmla="*/ 42 w 200"/>
                  <a:gd name="T69" fmla="*/ 102 h 206"/>
                  <a:gd name="T70" fmla="*/ 24 w 200"/>
                  <a:gd name="T71" fmla="*/ 107 h 206"/>
                  <a:gd name="T72" fmla="*/ 185 w 200"/>
                  <a:gd name="T73" fmla="*/ 99 h 206"/>
                  <a:gd name="T74" fmla="*/ 167 w 200"/>
                  <a:gd name="T75" fmla="*/ 105 h 206"/>
                  <a:gd name="T76" fmla="*/ 185 w 200"/>
                  <a:gd name="T77" fmla="*/ 99 h 206"/>
                  <a:gd name="T78" fmla="*/ 101 w 200"/>
                  <a:gd name="T79" fmla="*/ 168 h 206"/>
                  <a:gd name="T80" fmla="*/ 106 w 200"/>
                  <a:gd name="T8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6">
                    <a:moveTo>
                      <a:pt x="197" y="120"/>
                    </a:moveTo>
                    <a:cubicBezTo>
                      <a:pt x="197" y="118"/>
                      <a:pt x="196" y="160"/>
                      <a:pt x="151" y="188"/>
                    </a:cubicBezTo>
                    <a:cubicBezTo>
                      <a:pt x="129" y="201"/>
                      <a:pt x="96" y="206"/>
                      <a:pt x="65" y="194"/>
                    </a:cubicBezTo>
                    <a:cubicBezTo>
                      <a:pt x="35" y="182"/>
                      <a:pt x="9" y="152"/>
                      <a:pt x="5" y="116"/>
                    </a:cubicBezTo>
                    <a:cubicBezTo>
                      <a:pt x="0" y="81"/>
                      <a:pt x="16" y="44"/>
                      <a:pt x="43" y="24"/>
                    </a:cubicBezTo>
                    <a:cubicBezTo>
                      <a:pt x="70" y="3"/>
                      <a:pt x="106" y="0"/>
                      <a:pt x="132" y="8"/>
                    </a:cubicBezTo>
                    <a:cubicBezTo>
                      <a:pt x="188" y="26"/>
                      <a:pt x="198" y="74"/>
                      <a:pt x="198" y="77"/>
                    </a:cubicBezTo>
                    <a:cubicBezTo>
                      <a:pt x="199" y="98"/>
                      <a:pt x="194" y="123"/>
                      <a:pt x="187" y="80"/>
                    </a:cubicBezTo>
                    <a:cubicBezTo>
                      <a:pt x="185" y="71"/>
                      <a:pt x="170" y="29"/>
                      <a:pt x="120" y="18"/>
                    </a:cubicBezTo>
                    <a:cubicBezTo>
                      <a:pt x="96" y="13"/>
                      <a:pt x="67" y="19"/>
                      <a:pt x="45" y="38"/>
                    </a:cubicBezTo>
                    <a:cubicBezTo>
                      <a:pt x="23" y="57"/>
                      <a:pt x="11" y="89"/>
                      <a:pt x="17" y="119"/>
                    </a:cubicBezTo>
                    <a:cubicBezTo>
                      <a:pt x="21" y="149"/>
                      <a:pt x="43" y="174"/>
                      <a:pt x="69" y="185"/>
                    </a:cubicBezTo>
                    <a:cubicBezTo>
                      <a:pt x="95" y="196"/>
                      <a:pt x="124" y="193"/>
                      <a:pt x="144" y="182"/>
                    </a:cubicBezTo>
                    <a:cubicBezTo>
                      <a:pt x="186" y="159"/>
                      <a:pt x="191" y="121"/>
                      <a:pt x="192" y="119"/>
                    </a:cubicBezTo>
                    <a:cubicBezTo>
                      <a:pt x="197" y="105"/>
                      <a:pt x="200" y="92"/>
                      <a:pt x="197" y="120"/>
                    </a:cubicBezTo>
                    <a:close/>
                    <a:moveTo>
                      <a:pt x="139" y="166"/>
                    </a:moveTo>
                    <a:cubicBezTo>
                      <a:pt x="139" y="166"/>
                      <a:pt x="139" y="166"/>
                      <a:pt x="139" y="166"/>
                    </a:cubicBezTo>
                    <a:cubicBezTo>
                      <a:pt x="137" y="166"/>
                      <a:pt x="136" y="167"/>
                      <a:pt x="137" y="168"/>
                    </a:cubicBezTo>
                    <a:cubicBezTo>
                      <a:pt x="137" y="168"/>
                      <a:pt x="137" y="170"/>
                      <a:pt x="140" y="171"/>
                    </a:cubicBezTo>
                    <a:cubicBezTo>
                      <a:pt x="140" y="174"/>
                      <a:pt x="150" y="171"/>
                      <a:pt x="148" y="167"/>
                    </a:cubicBezTo>
                    <a:cubicBezTo>
                      <a:pt x="142" y="154"/>
                      <a:pt x="137" y="167"/>
                      <a:pt x="139" y="166"/>
                    </a:cubicBezTo>
                    <a:close/>
                    <a:moveTo>
                      <a:pt x="164" y="137"/>
                    </a:move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3" y="137"/>
                      <a:pt x="162" y="138"/>
                      <a:pt x="162" y="139"/>
                    </a:cubicBezTo>
                    <a:cubicBezTo>
                      <a:pt x="162" y="139"/>
                      <a:pt x="163" y="141"/>
                      <a:pt x="165" y="142"/>
                    </a:cubicBezTo>
                    <a:cubicBezTo>
                      <a:pt x="166" y="145"/>
                      <a:pt x="176" y="142"/>
                      <a:pt x="174" y="138"/>
                    </a:cubicBezTo>
                    <a:cubicBezTo>
                      <a:pt x="168" y="125"/>
                      <a:pt x="163" y="138"/>
                      <a:pt x="164" y="137"/>
                    </a:cubicBezTo>
                    <a:close/>
                    <a:moveTo>
                      <a:pt x="138" y="45"/>
                    </a:moveTo>
                    <a:cubicBezTo>
                      <a:pt x="139" y="47"/>
                      <a:pt x="149" y="44"/>
                      <a:pt x="147" y="41"/>
                    </a:cubicBezTo>
                    <a:cubicBezTo>
                      <a:pt x="141" y="28"/>
                      <a:pt x="136" y="41"/>
                      <a:pt x="137" y="39"/>
                    </a:cubicBezTo>
                    <a:cubicBezTo>
                      <a:pt x="137" y="39"/>
                      <a:pt x="137" y="39"/>
                      <a:pt x="138" y="39"/>
                    </a:cubicBezTo>
                    <a:cubicBezTo>
                      <a:pt x="136" y="40"/>
                      <a:pt x="135" y="41"/>
                      <a:pt x="135" y="42"/>
                    </a:cubicBezTo>
                    <a:cubicBezTo>
                      <a:pt x="136" y="42"/>
                      <a:pt x="136" y="44"/>
                      <a:pt x="138" y="45"/>
                    </a:cubicBezTo>
                    <a:close/>
                    <a:moveTo>
                      <a:pt x="63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0" y="41"/>
                      <a:pt x="61" y="42"/>
                    </a:cubicBezTo>
                    <a:cubicBezTo>
                      <a:pt x="61" y="42"/>
                      <a:pt x="62" y="44"/>
                      <a:pt x="64" y="45"/>
                    </a:cubicBezTo>
                    <a:cubicBezTo>
                      <a:pt x="64" y="47"/>
                      <a:pt x="74" y="44"/>
                      <a:pt x="72" y="41"/>
                    </a:cubicBezTo>
                    <a:cubicBezTo>
                      <a:pt x="66" y="28"/>
                      <a:pt x="62" y="41"/>
                      <a:pt x="63" y="39"/>
                    </a:cubicBezTo>
                    <a:close/>
                    <a:moveTo>
                      <a:pt x="36" y="67"/>
                    </a:moveTo>
                    <a:cubicBezTo>
                      <a:pt x="36" y="67"/>
                      <a:pt x="36" y="68"/>
                      <a:pt x="37" y="68"/>
                    </a:cubicBezTo>
                    <a:cubicBezTo>
                      <a:pt x="35" y="68"/>
                      <a:pt x="34" y="69"/>
                      <a:pt x="34" y="70"/>
                    </a:cubicBezTo>
                    <a:cubicBezTo>
                      <a:pt x="35" y="70"/>
                      <a:pt x="35" y="72"/>
                      <a:pt x="37" y="73"/>
                    </a:cubicBezTo>
                    <a:cubicBezTo>
                      <a:pt x="38" y="76"/>
                      <a:pt x="48" y="73"/>
                      <a:pt x="46" y="69"/>
                    </a:cubicBezTo>
                    <a:cubicBezTo>
                      <a:pt x="40" y="56"/>
                      <a:pt x="35" y="69"/>
                      <a:pt x="36" y="67"/>
                    </a:cubicBezTo>
                    <a:close/>
                    <a:moveTo>
                      <a:pt x="171" y="69"/>
                    </a:moveTo>
                    <a:cubicBezTo>
                      <a:pt x="165" y="56"/>
                      <a:pt x="160" y="69"/>
                      <a:pt x="161" y="67"/>
                    </a:cubicBezTo>
                    <a:cubicBezTo>
                      <a:pt x="161" y="67"/>
                      <a:pt x="161" y="68"/>
                      <a:pt x="162" y="68"/>
                    </a:cubicBezTo>
                    <a:cubicBezTo>
                      <a:pt x="160" y="68"/>
                      <a:pt x="159" y="69"/>
                      <a:pt x="159" y="70"/>
                    </a:cubicBezTo>
                    <a:cubicBezTo>
                      <a:pt x="160" y="70"/>
                      <a:pt x="160" y="72"/>
                      <a:pt x="162" y="73"/>
                    </a:cubicBezTo>
                    <a:cubicBezTo>
                      <a:pt x="163" y="76"/>
                      <a:pt x="173" y="73"/>
                      <a:pt x="171" y="69"/>
                    </a:cubicBezTo>
                    <a:close/>
                    <a:moveTo>
                      <a:pt x="34" y="137"/>
                    </a:moveTo>
                    <a:cubicBezTo>
                      <a:pt x="34" y="137"/>
                      <a:pt x="34" y="137"/>
                      <a:pt x="34" y="137"/>
                    </a:cubicBezTo>
                    <a:cubicBezTo>
                      <a:pt x="32" y="137"/>
                      <a:pt x="31" y="138"/>
                      <a:pt x="32" y="139"/>
                    </a:cubicBezTo>
                    <a:cubicBezTo>
                      <a:pt x="32" y="139"/>
                      <a:pt x="32" y="141"/>
                      <a:pt x="35" y="142"/>
                    </a:cubicBezTo>
                    <a:cubicBezTo>
                      <a:pt x="35" y="145"/>
                      <a:pt x="45" y="142"/>
                      <a:pt x="43" y="138"/>
                    </a:cubicBezTo>
                    <a:cubicBezTo>
                      <a:pt x="37" y="125"/>
                      <a:pt x="32" y="138"/>
                      <a:pt x="34" y="137"/>
                    </a:cubicBezTo>
                    <a:close/>
                    <a:moveTo>
                      <a:pt x="61" y="166"/>
                    </a:moveTo>
                    <a:cubicBezTo>
                      <a:pt x="61" y="166"/>
                      <a:pt x="61" y="166"/>
                      <a:pt x="61" y="166"/>
                    </a:cubicBezTo>
                    <a:cubicBezTo>
                      <a:pt x="60" y="166"/>
                      <a:pt x="59" y="167"/>
                      <a:pt x="59" y="168"/>
                    </a:cubicBezTo>
                    <a:cubicBezTo>
                      <a:pt x="59" y="168"/>
                      <a:pt x="60" y="170"/>
                      <a:pt x="62" y="171"/>
                    </a:cubicBezTo>
                    <a:cubicBezTo>
                      <a:pt x="63" y="174"/>
                      <a:pt x="72" y="171"/>
                      <a:pt x="71" y="167"/>
                    </a:cubicBezTo>
                    <a:cubicBezTo>
                      <a:pt x="64" y="154"/>
                      <a:pt x="60" y="167"/>
                      <a:pt x="61" y="166"/>
                    </a:cubicBezTo>
                    <a:close/>
                    <a:moveTo>
                      <a:pt x="101" y="39"/>
                    </a:moveTo>
                    <a:cubicBezTo>
                      <a:pt x="102" y="39"/>
                      <a:pt x="104" y="40"/>
                      <a:pt x="104" y="39"/>
                    </a:cubicBezTo>
                    <a:cubicBezTo>
                      <a:pt x="104" y="39"/>
                      <a:pt x="108" y="21"/>
                      <a:pt x="106" y="21"/>
                    </a:cubicBezTo>
                    <a:cubicBezTo>
                      <a:pt x="104" y="20"/>
                      <a:pt x="99" y="19"/>
                      <a:pt x="99" y="21"/>
                    </a:cubicBezTo>
                    <a:cubicBezTo>
                      <a:pt x="98" y="22"/>
                      <a:pt x="99" y="38"/>
                      <a:pt x="101" y="39"/>
                    </a:cubicBezTo>
                    <a:close/>
                    <a:moveTo>
                      <a:pt x="42" y="105"/>
                    </a:moveTo>
                    <a:cubicBezTo>
                      <a:pt x="42" y="103"/>
                      <a:pt x="43" y="102"/>
                      <a:pt x="42" y="102"/>
                    </a:cubicBezTo>
                    <a:cubicBezTo>
                      <a:pt x="42" y="102"/>
                      <a:pt x="24" y="97"/>
                      <a:pt x="24" y="100"/>
                    </a:cubicBezTo>
                    <a:cubicBezTo>
                      <a:pt x="23" y="102"/>
                      <a:pt x="22" y="106"/>
                      <a:pt x="24" y="107"/>
                    </a:cubicBezTo>
                    <a:cubicBezTo>
                      <a:pt x="25" y="108"/>
                      <a:pt x="41" y="107"/>
                      <a:pt x="42" y="105"/>
                    </a:cubicBezTo>
                    <a:close/>
                    <a:moveTo>
                      <a:pt x="185" y="99"/>
                    </a:moveTo>
                    <a:cubicBezTo>
                      <a:pt x="184" y="99"/>
                      <a:pt x="168" y="99"/>
                      <a:pt x="167" y="101"/>
                    </a:cubicBezTo>
                    <a:cubicBezTo>
                      <a:pt x="167" y="103"/>
                      <a:pt x="166" y="105"/>
                      <a:pt x="167" y="105"/>
                    </a:cubicBezTo>
                    <a:cubicBezTo>
                      <a:pt x="167" y="105"/>
                      <a:pt x="185" y="109"/>
                      <a:pt x="185" y="107"/>
                    </a:cubicBezTo>
                    <a:cubicBezTo>
                      <a:pt x="186" y="104"/>
                      <a:pt x="187" y="100"/>
                      <a:pt x="185" y="99"/>
                    </a:cubicBezTo>
                    <a:close/>
                    <a:moveTo>
                      <a:pt x="104" y="168"/>
                    </a:moveTo>
                    <a:cubicBezTo>
                      <a:pt x="103" y="168"/>
                      <a:pt x="101" y="168"/>
                      <a:pt x="101" y="168"/>
                    </a:cubicBezTo>
                    <a:cubicBezTo>
                      <a:pt x="101" y="168"/>
                      <a:pt x="97" y="186"/>
                      <a:pt x="99" y="187"/>
                    </a:cubicBezTo>
                    <a:cubicBezTo>
                      <a:pt x="101" y="187"/>
                      <a:pt x="106" y="188"/>
                      <a:pt x="106" y="187"/>
                    </a:cubicBezTo>
                    <a:cubicBezTo>
                      <a:pt x="107" y="185"/>
                      <a:pt x="106" y="169"/>
                      <a:pt x="104" y="16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 rot="18989499">
                <a:off x="1312403" y="1212320"/>
                <a:ext cx="706438" cy="284163"/>
              </a:xfrm>
              <a:custGeom>
                <a:avLst/>
                <a:gdLst>
                  <a:gd name="T0" fmla="*/ 69 w 72"/>
                  <a:gd name="T1" fmla="*/ 1 h 29"/>
                  <a:gd name="T2" fmla="*/ 2 w 72"/>
                  <a:gd name="T3" fmla="*/ 18 h 29"/>
                  <a:gd name="T4" fmla="*/ 5 w 72"/>
                  <a:gd name="T5" fmla="*/ 29 h 29"/>
                  <a:gd name="T6" fmla="*/ 70 w 72"/>
                  <a:gd name="T7" fmla="*/ 6 h 29"/>
                  <a:gd name="T8" fmla="*/ 69 w 72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9">
                    <a:moveTo>
                      <a:pt x="69" y="1"/>
                    </a:moveTo>
                    <a:cubicBezTo>
                      <a:pt x="69" y="1"/>
                      <a:pt x="3" y="14"/>
                      <a:pt x="2" y="18"/>
                    </a:cubicBezTo>
                    <a:cubicBezTo>
                      <a:pt x="1" y="22"/>
                      <a:pt x="0" y="29"/>
                      <a:pt x="5" y="29"/>
                    </a:cubicBezTo>
                    <a:cubicBezTo>
                      <a:pt x="11" y="28"/>
                      <a:pt x="69" y="10"/>
                      <a:pt x="70" y="6"/>
                    </a:cubicBezTo>
                    <a:cubicBezTo>
                      <a:pt x="71" y="3"/>
                      <a:pt x="72" y="0"/>
                      <a:pt x="69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 rot="14400000">
                <a:off x="1204386" y="1419522"/>
                <a:ext cx="215900" cy="598488"/>
              </a:xfrm>
              <a:custGeom>
                <a:avLst/>
                <a:gdLst>
                  <a:gd name="T0" fmla="*/ 22 w 22"/>
                  <a:gd name="T1" fmla="*/ 50 h 61"/>
                  <a:gd name="T2" fmla="*/ 18 w 22"/>
                  <a:gd name="T3" fmla="*/ 44 h 61"/>
                  <a:gd name="T4" fmla="*/ 15 w 22"/>
                  <a:gd name="T5" fmla="*/ 2 h 61"/>
                  <a:gd name="T6" fmla="*/ 10 w 22"/>
                  <a:gd name="T7" fmla="*/ 2 h 61"/>
                  <a:gd name="T8" fmla="*/ 5 w 22"/>
                  <a:gd name="T9" fmla="*/ 46 h 61"/>
                  <a:gd name="T10" fmla="*/ 1 w 22"/>
                  <a:gd name="T11" fmla="*/ 53 h 61"/>
                  <a:gd name="T12" fmla="*/ 6 w 22"/>
                  <a:gd name="T13" fmla="*/ 58 h 61"/>
                  <a:gd name="T14" fmla="*/ 15 w 22"/>
                  <a:gd name="T15" fmla="*/ 60 h 61"/>
                  <a:gd name="T16" fmla="*/ 22 w 22"/>
                  <a:gd name="T17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61">
                    <a:moveTo>
                      <a:pt x="22" y="50"/>
                    </a:moveTo>
                    <a:cubicBezTo>
                      <a:pt x="21" y="47"/>
                      <a:pt x="19" y="46"/>
                      <a:pt x="18" y="44"/>
                    </a:cubicBezTo>
                    <a:cubicBezTo>
                      <a:pt x="18" y="30"/>
                      <a:pt x="15" y="2"/>
                      <a:pt x="15" y="2"/>
                    </a:cubicBezTo>
                    <a:cubicBezTo>
                      <a:pt x="15" y="0"/>
                      <a:pt x="13" y="1"/>
                      <a:pt x="10" y="2"/>
                    </a:cubicBezTo>
                    <a:cubicBezTo>
                      <a:pt x="7" y="3"/>
                      <a:pt x="5" y="32"/>
                      <a:pt x="5" y="46"/>
                    </a:cubicBezTo>
                    <a:cubicBezTo>
                      <a:pt x="4" y="47"/>
                      <a:pt x="0" y="46"/>
                      <a:pt x="1" y="53"/>
                    </a:cubicBezTo>
                    <a:cubicBezTo>
                      <a:pt x="1" y="54"/>
                      <a:pt x="2" y="56"/>
                      <a:pt x="6" y="58"/>
                    </a:cubicBezTo>
                    <a:cubicBezTo>
                      <a:pt x="8" y="59"/>
                      <a:pt x="10" y="61"/>
                      <a:pt x="15" y="60"/>
                    </a:cubicBezTo>
                    <a:cubicBezTo>
                      <a:pt x="20" y="58"/>
                      <a:pt x="22" y="53"/>
                      <a:pt x="22" y="50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38" y="2034016"/>
            <a:ext cx="1219370" cy="1219370"/>
          </a:xfrm>
          <a:prstGeom prst="rect">
            <a:avLst/>
          </a:prstGeom>
        </p:spPr>
      </p:pic>
      <p:grpSp>
        <p:nvGrpSpPr>
          <p:cNvPr id="29" name="Group 84"/>
          <p:cNvGrpSpPr/>
          <p:nvPr/>
        </p:nvGrpSpPr>
        <p:grpSpPr>
          <a:xfrm>
            <a:off x="7030575" y="1421936"/>
            <a:ext cx="865965" cy="891480"/>
            <a:chOff x="2805543" y="2826558"/>
            <a:chExt cx="1107471" cy="1140102"/>
          </a:xfrm>
        </p:grpSpPr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347864" y="2883539"/>
              <a:ext cx="565150" cy="611188"/>
            </a:xfrm>
            <a:custGeom>
              <a:avLst/>
              <a:gdLst/>
              <a:ahLst/>
              <a:cxnLst>
                <a:cxn ang="0">
                  <a:pos x="139" y="156"/>
                </a:cxn>
                <a:cxn ang="0">
                  <a:pos x="132" y="157"/>
                </a:cxn>
                <a:cxn ang="0">
                  <a:pos x="125" y="152"/>
                </a:cxn>
                <a:cxn ang="0">
                  <a:pos x="124" y="131"/>
                </a:cxn>
                <a:cxn ang="0">
                  <a:pos x="125" y="121"/>
                </a:cxn>
                <a:cxn ang="0">
                  <a:pos x="89" y="143"/>
                </a:cxn>
                <a:cxn ang="0">
                  <a:pos x="53" y="162"/>
                </a:cxn>
                <a:cxn ang="0">
                  <a:pos x="47" y="157"/>
                </a:cxn>
                <a:cxn ang="0">
                  <a:pos x="55" y="135"/>
                </a:cxn>
                <a:cxn ang="0">
                  <a:pos x="74" y="113"/>
                </a:cxn>
                <a:cxn ang="0">
                  <a:pos x="80" y="106"/>
                </a:cxn>
                <a:cxn ang="0">
                  <a:pos x="47" y="127"/>
                </a:cxn>
                <a:cxn ang="0">
                  <a:pos x="11" y="145"/>
                </a:cxn>
                <a:cxn ang="0">
                  <a:pos x="5" y="140"/>
                </a:cxn>
                <a:cxn ang="0">
                  <a:pos x="21" y="111"/>
                </a:cxn>
                <a:cxn ang="0">
                  <a:pos x="37" y="93"/>
                </a:cxn>
                <a:cxn ang="0">
                  <a:pos x="13" y="104"/>
                </a:cxn>
                <a:cxn ang="0">
                  <a:pos x="6" y="99"/>
                </a:cxn>
                <a:cxn ang="0">
                  <a:pos x="12" y="80"/>
                </a:cxn>
                <a:cxn ang="0">
                  <a:pos x="26" y="62"/>
                </a:cxn>
                <a:cxn ang="0">
                  <a:pos x="30" y="58"/>
                </a:cxn>
                <a:cxn ang="0">
                  <a:pos x="14" y="63"/>
                </a:cxn>
                <a:cxn ang="0">
                  <a:pos x="8" y="58"/>
                </a:cxn>
                <a:cxn ang="0">
                  <a:pos x="6" y="36"/>
                </a:cxn>
                <a:cxn ang="0">
                  <a:pos x="6" y="18"/>
                </a:cxn>
                <a:cxn ang="0">
                  <a:pos x="4" y="17"/>
                </a:cxn>
                <a:cxn ang="0">
                  <a:pos x="9" y="3"/>
                </a:cxn>
                <a:cxn ang="0">
                  <a:pos x="17" y="1"/>
                </a:cxn>
                <a:cxn ang="0">
                  <a:pos x="24" y="6"/>
                </a:cxn>
                <a:cxn ang="0">
                  <a:pos x="26" y="36"/>
                </a:cxn>
                <a:cxn ang="0">
                  <a:pos x="26" y="37"/>
                </a:cxn>
                <a:cxn ang="0">
                  <a:pos x="48" y="23"/>
                </a:cxn>
                <a:cxn ang="0">
                  <a:pos x="70" y="14"/>
                </a:cxn>
                <a:cxn ang="0">
                  <a:pos x="76" y="19"/>
                </a:cxn>
                <a:cxn ang="0">
                  <a:pos x="65" y="45"/>
                </a:cxn>
                <a:cxn ang="0">
                  <a:pos x="54" y="59"/>
                </a:cxn>
                <a:cxn ang="0">
                  <a:pos x="98" y="37"/>
                </a:cxn>
                <a:cxn ang="0">
                  <a:pos x="104" y="42"/>
                </a:cxn>
                <a:cxn ang="0">
                  <a:pos x="92" y="66"/>
                </a:cxn>
                <a:cxn ang="0">
                  <a:pos x="71" y="88"/>
                </a:cxn>
                <a:cxn ang="0">
                  <a:pos x="118" y="66"/>
                </a:cxn>
                <a:cxn ang="0">
                  <a:pos x="124" y="71"/>
                </a:cxn>
                <a:cxn ang="0">
                  <a:pos x="113" y="97"/>
                </a:cxn>
                <a:cxn ang="0">
                  <a:pos x="100" y="113"/>
                </a:cxn>
                <a:cxn ang="0">
                  <a:pos x="137" y="96"/>
                </a:cxn>
                <a:cxn ang="0">
                  <a:pos x="144" y="101"/>
                </a:cxn>
                <a:cxn ang="0">
                  <a:pos x="144" y="132"/>
                </a:cxn>
                <a:cxn ang="0">
                  <a:pos x="144" y="135"/>
                </a:cxn>
                <a:cxn ang="0">
                  <a:pos x="148" y="139"/>
                </a:cxn>
                <a:cxn ang="0">
                  <a:pos x="145" y="153"/>
                </a:cxn>
                <a:cxn ang="0">
                  <a:pos x="142" y="154"/>
                </a:cxn>
                <a:cxn ang="0">
                  <a:pos x="142" y="154"/>
                </a:cxn>
                <a:cxn ang="0">
                  <a:pos x="139" y="156"/>
                </a:cxn>
              </a:cxnLst>
              <a:rect l="0" t="0" r="r" b="b"/>
              <a:pathLst>
                <a:path w="151" h="163">
                  <a:moveTo>
                    <a:pt x="139" y="156"/>
                  </a:moveTo>
                  <a:cubicBezTo>
                    <a:pt x="137" y="157"/>
                    <a:pt x="135" y="158"/>
                    <a:pt x="132" y="157"/>
                  </a:cubicBezTo>
                  <a:cubicBezTo>
                    <a:pt x="129" y="157"/>
                    <a:pt x="127" y="155"/>
                    <a:pt x="125" y="152"/>
                  </a:cubicBezTo>
                  <a:cubicBezTo>
                    <a:pt x="123" y="150"/>
                    <a:pt x="123" y="150"/>
                    <a:pt x="124" y="131"/>
                  </a:cubicBezTo>
                  <a:cubicBezTo>
                    <a:pt x="124" y="128"/>
                    <a:pt x="125" y="125"/>
                    <a:pt x="125" y="121"/>
                  </a:cubicBezTo>
                  <a:cubicBezTo>
                    <a:pt x="114" y="127"/>
                    <a:pt x="100" y="137"/>
                    <a:pt x="89" y="143"/>
                  </a:cubicBezTo>
                  <a:cubicBezTo>
                    <a:pt x="60" y="162"/>
                    <a:pt x="59" y="163"/>
                    <a:pt x="53" y="162"/>
                  </a:cubicBezTo>
                  <a:cubicBezTo>
                    <a:pt x="51" y="161"/>
                    <a:pt x="48" y="159"/>
                    <a:pt x="47" y="157"/>
                  </a:cubicBezTo>
                  <a:cubicBezTo>
                    <a:pt x="43" y="150"/>
                    <a:pt x="47" y="145"/>
                    <a:pt x="55" y="135"/>
                  </a:cubicBezTo>
                  <a:cubicBezTo>
                    <a:pt x="60" y="129"/>
                    <a:pt x="67" y="121"/>
                    <a:pt x="74" y="113"/>
                  </a:cubicBezTo>
                  <a:cubicBezTo>
                    <a:pt x="76" y="111"/>
                    <a:pt x="78" y="108"/>
                    <a:pt x="80" y="106"/>
                  </a:cubicBezTo>
                  <a:cubicBezTo>
                    <a:pt x="68" y="113"/>
                    <a:pt x="55" y="121"/>
                    <a:pt x="47" y="127"/>
                  </a:cubicBezTo>
                  <a:cubicBezTo>
                    <a:pt x="16" y="146"/>
                    <a:pt x="16" y="146"/>
                    <a:pt x="11" y="145"/>
                  </a:cubicBezTo>
                  <a:cubicBezTo>
                    <a:pt x="9" y="144"/>
                    <a:pt x="6" y="142"/>
                    <a:pt x="5" y="140"/>
                  </a:cubicBezTo>
                  <a:cubicBezTo>
                    <a:pt x="0" y="132"/>
                    <a:pt x="6" y="126"/>
                    <a:pt x="21" y="111"/>
                  </a:cubicBezTo>
                  <a:cubicBezTo>
                    <a:pt x="25" y="106"/>
                    <a:pt x="31" y="100"/>
                    <a:pt x="37" y="93"/>
                  </a:cubicBezTo>
                  <a:cubicBezTo>
                    <a:pt x="20" y="104"/>
                    <a:pt x="17" y="105"/>
                    <a:pt x="13" y="104"/>
                  </a:cubicBezTo>
                  <a:cubicBezTo>
                    <a:pt x="10" y="103"/>
                    <a:pt x="8" y="101"/>
                    <a:pt x="6" y="99"/>
                  </a:cubicBezTo>
                  <a:cubicBezTo>
                    <a:pt x="3" y="93"/>
                    <a:pt x="6" y="89"/>
                    <a:pt x="12" y="80"/>
                  </a:cubicBezTo>
                  <a:cubicBezTo>
                    <a:pt x="16" y="75"/>
                    <a:pt x="21" y="69"/>
                    <a:pt x="26" y="62"/>
                  </a:cubicBezTo>
                  <a:cubicBezTo>
                    <a:pt x="27" y="61"/>
                    <a:pt x="29" y="59"/>
                    <a:pt x="30" y="58"/>
                  </a:cubicBezTo>
                  <a:cubicBezTo>
                    <a:pt x="18" y="64"/>
                    <a:pt x="17" y="64"/>
                    <a:pt x="14" y="63"/>
                  </a:cubicBezTo>
                  <a:cubicBezTo>
                    <a:pt x="11" y="62"/>
                    <a:pt x="9" y="60"/>
                    <a:pt x="8" y="58"/>
                  </a:cubicBezTo>
                  <a:cubicBezTo>
                    <a:pt x="6" y="55"/>
                    <a:pt x="6" y="55"/>
                    <a:pt x="6" y="36"/>
                  </a:cubicBezTo>
                  <a:cubicBezTo>
                    <a:pt x="6" y="31"/>
                    <a:pt x="6" y="23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2" y="12"/>
                    <a:pt x="4" y="5"/>
                    <a:pt x="9" y="3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0" y="1"/>
                    <a:pt x="22" y="3"/>
                    <a:pt x="24" y="6"/>
                  </a:cubicBezTo>
                  <a:cubicBezTo>
                    <a:pt x="26" y="8"/>
                    <a:pt x="26" y="9"/>
                    <a:pt x="26" y="36"/>
                  </a:cubicBezTo>
                  <a:cubicBezTo>
                    <a:pt x="26" y="36"/>
                    <a:pt x="26" y="36"/>
                    <a:pt x="26" y="37"/>
                  </a:cubicBezTo>
                  <a:cubicBezTo>
                    <a:pt x="33" y="32"/>
                    <a:pt x="42" y="27"/>
                    <a:pt x="48" y="23"/>
                  </a:cubicBezTo>
                  <a:cubicBezTo>
                    <a:pt x="66" y="13"/>
                    <a:pt x="66" y="13"/>
                    <a:pt x="70" y="14"/>
                  </a:cubicBezTo>
                  <a:cubicBezTo>
                    <a:pt x="72" y="15"/>
                    <a:pt x="75" y="16"/>
                    <a:pt x="76" y="19"/>
                  </a:cubicBezTo>
                  <a:cubicBezTo>
                    <a:pt x="80" y="25"/>
                    <a:pt x="77" y="29"/>
                    <a:pt x="65" y="45"/>
                  </a:cubicBezTo>
                  <a:cubicBezTo>
                    <a:pt x="61" y="49"/>
                    <a:pt x="58" y="54"/>
                    <a:pt x="54" y="59"/>
                  </a:cubicBezTo>
                  <a:cubicBezTo>
                    <a:pt x="89" y="37"/>
                    <a:pt x="92" y="36"/>
                    <a:pt x="98" y="37"/>
                  </a:cubicBezTo>
                  <a:cubicBezTo>
                    <a:pt x="100" y="38"/>
                    <a:pt x="103" y="40"/>
                    <a:pt x="104" y="42"/>
                  </a:cubicBezTo>
                  <a:cubicBezTo>
                    <a:pt x="109" y="49"/>
                    <a:pt x="104" y="54"/>
                    <a:pt x="92" y="66"/>
                  </a:cubicBezTo>
                  <a:cubicBezTo>
                    <a:pt x="87" y="72"/>
                    <a:pt x="79" y="80"/>
                    <a:pt x="71" y="88"/>
                  </a:cubicBezTo>
                  <a:cubicBezTo>
                    <a:pt x="108" y="65"/>
                    <a:pt x="112" y="65"/>
                    <a:pt x="118" y="66"/>
                  </a:cubicBezTo>
                  <a:cubicBezTo>
                    <a:pt x="120" y="67"/>
                    <a:pt x="123" y="68"/>
                    <a:pt x="124" y="71"/>
                  </a:cubicBezTo>
                  <a:cubicBezTo>
                    <a:pt x="128" y="78"/>
                    <a:pt x="124" y="84"/>
                    <a:pt x="113" y="97"/>
                  </a:cubicBezTo>
                  <a:cubicBezTo>
                    <a:pt x="109" y="102"/>
                    <a:pt x="105" y="107"/>
                    <a:pt x="100" y="113"/>
                  </a:cubicBezTo>
                  <a:cubicBezTo>
                    <a:pt x="127" y="96"/>
                    <a:pt x="132" y="95"/>
                    <a:pt x="137" y="96"/>
                  </a:cubicBezTo>
                  <a:cubicBezTo>
                    <a:pt x="140" y="97"/>
                    <a:pt x="142" y="98"/>
                    <a:pt x="144" y="101"/>
                  </a:cubicBezTo>
                  <a:cubicBezTo>
                    <a:pt x="145" y="104"/>
                    <a:pt x="146" y="104"/>
                    <a:pt x="144" y="132"/>
                  </a:cubicBezTo>
                  <a:cubicBezTo>
                    <a:pt x="144" y="133"/>
                    <a:pt x="144" y="134"/>
                    <a:pt x="144" y="135"/>
                  </a:cubicBezTo>
                  <a:cubicBezTo>
                    <a:pt x="146" y="136"/>
                    <a:pt x="147" y="137"/>
                    <a:pt x="148" y="139"/>
                  </a:cubicBezTo>
                  <a:cubicBezTo>
                    <a:pt x="151" y="144"/>
                    <a:pt x="149" y="150"/>
                    <a:pt x="145" y="153"/>
                  </a:cubicBezTo>
                  <a:cubicBezTo>
                    <a:pt x="144" y="153"/>
                    <a:pt x="143" y="153"/>
                    <a:pt x="142" y="154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41" y="155"/>
                    <a:pt x="140" y="155"/>
                    <a:pt x="139" y="1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upa 106"/>
            <p:cNvGrpSpPr/>
            <p:nvPr/>
          </p:nvGrpSpPr>
          <p:grpSpPr>
            <a:xfrm>
              <a:off x="2805543" y="2826558"/>
              <a:ext cx="1105228" cy="1140102"/>
              <a:chOff x="436414" y="594667"/>
              <a:chExt cx="1962149" cy="2024063"/>
            </a:xfrm>
          </p:grpSpPr>
          <p:sp>
            <p:nvSpPr>
              <p:cNvPr id="32" name="Freeform 7"/>
              <p:cNvSpPr>
                <a:spLocks noEditPoints="1"/>
              </p:cNvSpPr>
              <p:nvPr/>
            </p:nvSpPr>
            <p:spPr bwMode="auto">
              <a:xfrm>
                <a:off x="436414" y="594667"/>
                <a:ext cx="1962149" cy="2024063"/>
              </a:xfrm>
              <a:custGeom>
                <a:avLst/>
                <a:gdLst>
                  <a:gd name="T0" fmla="*/ 151 w 200"/>
                  <a:gd name="T1" fmla="*/ 188 h 206"/>
                  <a:gd name="T2" fmla="*/ 5 w 200"/>
                  <a:gd name="T3" fmla="*/ 116 h 206"/>
                  <a:gd name="T4" fmla="*/ 132 w 200"/>
                  <a:gd name="T5" fmla="*/ 8 h 206"/>
                  <a:gd name="T6" fmla="*/ 187 w 200"/>
                  <a:gd name="T7" fmla="*/ 80 h 206"/>
                  <a:gd name="T8" fmla="*/ 45 w 200"/>
                  <a:gd name="T9" fmla="*/ 38 h 206"/>
                  <a:gd name="T10" fmla="*/ 69 w 200"/>
                  <a:gd name="T11" fmla="*/ 185 h 206"/>
                  <a:gd name="T12" fmla="*/ 192 w 200"/>
                  <a:gd name="T13" fmla="*/ 119 h 206"/>
                  <a:gd name="T14" fmla="*/ 139 w 200"/>
                  <a:gd name="T15" fmla="*/ 166 h 206"/>
                  <a:gd name="T16" fmla="*/ 137 w 200"/>
                  <a:gd name="T17" fmla="*/ 168 h 206"/>
                  <a:gd name="T18" fmla="*/ 148 w 200"/>
                  <a:gd name="T19" fmla="*/ 167 h 206"/>
                  <a:gd name="T20" fmla="*/ 164 w 200"/>
                  <a:gd name="T21" fmla="*/ 137 h 206"/>
                  <a:gd name="T22" fmla="*/ 162 w 200"/>
                  <a:gd name="T23" fmla="*/ 139 h 206"/>
                  <a:gd name="T24" fmla="*/ 174 w 200"/>
                  <a:gd name="T25" fmla="*/ 138 h 206"/>
                  <a:gd name="T26" fmla="*/ 138 w 200"/>
                  <a:gd name="T27" fmla="*/ 45 h 206"/>
                  <a:gd name="T28" fmla="*/ 137 w 200"/>
                  <a:gd name="T29" fmla="*/ 39 h 206"/>
                  <a:gd name="T30" fmla="*/ 135 w 200"/>
                  <a:gd name="T31" fmla="*/ 42 h 206"/>
                  <a:gd name="T32" fmla="*/ 63 w 200"/>
                  <a:gd name="T33" fmla="*/ 39 h 206"/>
                  <a:gd name="T34" fmla="*/ 61 w 200"/>
                  <a:gd name="T35" fmla="*/ 42 h 206"/>
                  <a:gd name="T36" fmla="*/ 72 w 200"/>
                  <a:gd name="T37" fmla="*/ 41 h 206"/>
                  <a:gd name="T38" fmla="*/ 36 w 200"/>
                  <a:gd name="T39" fmla="*/ 67 h 206"/>
                  <a:gd name="T40" fmla="*/ 34 w 200"/>
                  <a:gd name="T41" fmla="*/ 70 h 206"/>
                  <a:gd name="T42" fmla="*/ 46 w 200"/>
                  <a:gd name="T43" fmla="*/ 69 h 206"/>
                  <a:gd name="T44" fmla="*/ 171 w 200"/>
                  <a:gd name="T45" fmla="*/ 69 h 206"/>
                  <a:gd name="T46" fmla="*/ 162 w 200"/>
                  <a:gd name="T47" fmla="*/ 68 h 206"/>
                  <a:gd name="T48" fmla="*/ 162 w 200"/>
                  <a:gd name="T49" fmla="*/ 73 h 206"/>
                  <a:gd name="T50" fmla="*/ 34 w 200"/>
                  <a:gd name="T51" fmla="*/ 137 h 206"/>
                  <a:gd name="T52" fmla="*/ 32 w 200"/>
                  <a:gd name="T53" fmla="*/ 139 h 206"/>
                  <a:gd name="T54" fmla="*/ 43 w 200"/>
                  <a:gd name="T55" fmla="*/ 138 h 206"/>
                  <a:gd name="T56" fmla="*/ 61 w 200"/>
                  <a:gd name="T57" fmla="*/ 166 h 206"/>
                  <a:gd name="T58" fmla="*/ 59 w 200"/>
                  <a:gd name="T59" fmla="*/ 168 h 206"/>
                  <a:gd name="T60" fmla="*/ 71 w 200"/>
                  <a:gd name="T61" fmla="*/ 167 h 206"/>
                  <a:gd name="T62" fmla="*/ 101 w 200"/>
                  <a:gd name="T63" fmla="*/ 39 h 206"/>
                  <a:gd name="T64" fmla="*/ 106 w 200"/>
                  <a:gd name="T65" fmla="*/ 21 h 206"/>
                  <a:gd name="T66" fmla="*/ 101 w 200"/>
                  <a:gd name="T67" fmla="*/ 39 h 206"/>
                  <a:gd name="T68" fmla="*/ 42 w 200"/>
                  <a:gd name="T69" fmla="*/ 102 h 206"/>
                  <a:gd name="T70" fmla="*/ 24 w 200"/>
                  <a:gd name="T71" fmla="*/ 107 h 206"/>
                  <a:gd name="T72" fmla="*/ 185 w 200"/>
                  <a:gd name="T73" fmla="*/ 99 h 206"/>
                  <a:gd name="T74" fmla="*/ 167 w 200"/>
                  <a:gd name="T75" fmla="*/ 105 h 206"/>
                  <a:gd name="T76" fmla="*/ 185 w 200"/>
                  <a:gd name="T77" fmla="*/ 99 h 206"/>
                  <a:gd name="T78" fmla="*/ 101 w 200"/>
                  <a:gd name="T79" fmla="*/ 168 h 206"/>
                  <a:gd name="T80" fmla="*/ 106 w 200"/>
                  <a:gd name="T8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6">
                    <a:moveTo>
                      <a:pt x="197" y="120"/>
                    </a:moveTo>
                    <a:cubicBezTo>
                      <a:pt x="197" y="118"/>
                      <a:pt x="196" y="160"/>
                      <a:pt x="151" y="188"/>
                    </a:cubicBezTo>
                    <a:cubicBezTo>
                      <a:pt x="129" y="201"/>
                      <a:pt x="96" y="206"/>
                      <a:pt x="65" y="194"/>
                    </a:cubicBezTo>
                    <a:cubicBezTo>
                      <a:pt x="35" y="182"/>
                      <a:pt x="9" y="152"/>
                      <a:pt x="5" y="116"/>
                    </a:cubicBezTo>
                    <a:cubicBezTo>
                      <a:pt x="0" y="81"/>
                      <a:pt x="16" y="44"/>
                      <a:pt x="43" y="24"/>
                    </a:cubicBezTo>
                    <a:cubicBezTo>
                      <a:pt x="70" y="3"/>
                      <a:pt x="106" y="0"/>
                      <a:pt x="132" y="8"/>
                    </a:cubicBezTo>
                    <a:cubicBezTo>
                      <a:pt x="188" y="26"/>
                      <a:pt x="198" y="74"/>
                      <a:pt x="198" y="77"/>
                    </a:cubicBezTo>
                    <a:cubicBezTo>
                      <a:pt x="199" y="98"/>
                      <a:pt x="194" y="123"/>
                      <a:pt x="187" y="80"/>
                    </a:cubicBezTo>
                    <a:cubicBezTo>
                      <a:pt x="185" y="71"/>
                      <a:pt x="170" y="29"/>
                      <a:pt x="120" y="18"/>
                    </a:cubicBezTo>
                    <a:cubicBezTo>
                      <a:pt x="96" y="13"/>
                      <a:pt x="67" y="19"/>
                      <a:pt x="45" y="38"/>
                    </a:cubicBezTo>
                    <a:cubicBezTo>
                      <a:pt x="23" y="57"/>
                      <a:pt x="11" y="89"/>
                      <a:pt x="17" y="119"/>
                    </a:cubicBezTo>
                    <a:cubicBezTo>
                      <a:pt x="21" y="149"/>
                      <a:pt x="43" y="174"/>
                      <a:pt x="69" y="185"/>
                    </a:cubicBezTo>
                    <a:cubicBezTo>
                      <a:pt x="95" y="196"/>
                      <a:pt x="124" y="193"/>
                      <a:pt x="144" y="182"/>
                    </a:cubicBezTo>
                    <a:cubicBezTo>
                      <a:pt x="186" y="159"/>
                      <a:pt x="191" y="121"/>
                      <a:pt x="192" y="119"/>
                    </a:cubicBezTo>
                    <a:cubicBezTo>
                      <a:pt x="197" y="105"/>
                      <a:pt x="200" y="92"/>
                      <a:pt x="197" y="120"/>
                    </a:cubicBezTo>
                    <a:close/>
                    <a:moveTo>
                      <a:pt x="139" y="166"/>
                    </a:moveTo>
                    <a:cubicBezTo>
                      <a:pt x="139" y="166"/>
                      <a:pt x="139" y="166"/>
                      <a:pt x="139" y="166"/>
                    </a:cubicBezTo>
                    <a:cubicBezTo>
                      <a:pt x="137" y="166"/>
                      <a:pt x="136" y="167"/>
                      <a:pt x="137" y="168"/>
                    </a:cubicBezTo>
                    <a:cubicBezTo>
                      <a:pt x="137" y="168"/>
                      <a:pt x="137" y="170"/>
                      <a:pt x="140" y="171"/>
                    </a:cubicBezTo>
                    <a:cubicBezTo>
                      <a:pt x="140" y="174"/>
                      <a:pt x="150" y="171"/>
                      <a:pt x="148" y="167"/>
                    </a:cubicBezTo>
                    <a:cubicBezTo>
                      <a:pt x="142" y="154"/>
                      <a:pt x="137" y="167"/>
                      <a:pt x="139" y="166"/>
                    </a:cubicBezTo>
                    <a:close/>
                    <a:moveTo>
                      <a:pt x="164" y="137"/>
                    </a:move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3" y="137"/>
                      <a:pt x="162" y="138"/>
                      <a:pt x="162" y="139"/>
                    </a:cubicBezTo>
                    <a:cubicBezTo>
                      <a:pt x="162" y="139"/>
                      <a:pt x="163" y="141"/>
                      <a:pt x="165" y="142"/>
                    </a:cubicBezTo>
                    <a:cubicBezTo>
                      <a:pt x="166" y="145"/>
                      <a:pt x="176" y="142"/>
                      <a:pt x="174" y="138"/>
                    </a:cubicBezTo>
                    <a:cubicBezTo>
                      <a:pt x="168" y="125"/>
                      <a:pt x="163" y="138"/>
                      <a:pt x="164" y="137"/>
                    </a:cubicBezTo>
                    <a:close/>
                    <a:moveTo>
                      <a:pt x="138" y="45"/>
                    </a:moveTo>
                    <a:cubicBezTo>
                      <a:pt x="139" y="47"/>
                      <a:pt x="149" y="44"/>
                      <a:pt x="147" y="41"/>
                    </a:cubicBezTo>
                    <a:cubicBezTo>
                      <a:pt x="141" y="28"/>
                      <a:pt x="136" y="41"/>
                      <a:pt x="137" y="39"/>
                    </a:cubicBezTo>
                    <a:cubicBezTo>
                      <a:pt x="137" y="39"/>
                      <a:pt x="137" y="39"/>
                      <a:pt x="138" y="39"/>
                    </a:cubicBezTo>
                    <a:cubicBezTo>
                      <a:pt x="136" y="40"/>
                      <a:pt x="135" y="41"/>
                      <a:pt x="135" y="42"/>
                    </a:cubicBezTo>
                    <a:cubicBezTo>
                      <a:pt x="136" y="42"/>
                      <a:pt x="136" y="44"/>
                      <a:pt x="138" y="45"/>
                    </a:cubicBezTo>
                    <a:close/>
                    <a:moveTo>
                      <a:pt x="63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0" y="41"/>
                      <a:pt x="61" y="42"/>
                    </a:cubicBezTo>
                    <a:cubicBezTo>
                      <a:pt x="61" y="42"/>
                      <a:pt x="62" y="44"/>
                      <a:pt x="64" y="45"/>
                    </a:cubicBezTo>
                    <a:cubicBezTo>
                      <a:pt x="64" y="47"/>
                      <a:pt x="74" y="44"/>
                      <a:pt x="72" y="41"/>
                    </a:cubicBezTo>
                    <a:cubicBezTo>
                      <a:pt x="66" y="28"/>
                      <a:pt x="62" y="41"/>
                      <a:pt x="63" y="39"/>
                    </a:cubicBezTo>
                    <a:close/>
                    <a:moveTo>
                      <a:pt x="36" y="67"/>
                    </a:moveTo>
                    <a:cubicBezTo>
                      <a:pt x="36" y="67"/>
                      <a:pt x="36" y="68"/>
                      <a:pt x="37" y="68"/>
                    </a:cubicBezTo>
                    <a:cubicBezTo>
                      <a:pt x="35" y="68"/>
                      <a:pt x="34" y="69"/>
                      <a:pt x="34" y="70"/>
                    </a:cubicBezTo>
                    <a:cubicBezTo>
                      <a:pt x="35" y="70"/>
                      <a:pt x="35" y="72"/>
                      <a:pt x="37" y="73"/>
                    </a:cubicBezTo>
                    <a:cubicBezTo>
                      <a:pt x="38" y="76"/>
                      <a:pt x="48" y="73"/>
                      <a:pt x="46" y="69"/>
                    </a:cubicBezTo>
                    <a:cubicBezTo>
                      <a:pt x="40" y="56"/>
                      <a:pt x="35" y="69"/>
                      <a:pt x="36" y="67"/>
                    </a:cubicBezTo>
                    <a:close/>
                    <a:moveTo>
                      <a:pt x="171" y="69"/>
                    </a:moveTo>
                    <a:cubicBezTo>
                      <a:pt x="165" y="56"/>
                      <a:pt x="160" y="69"/>
                      <a:pt x="161" y="67"/>
                    </a:cubicBezTo>
                    <a:cubicBezTo>
                      <a:pt x="161" y="67"/>
                      <a:pt x="161" y="68"/>
                      <a:pt x="162" y="68"/>
                    </a:cubicBezTo>
                    <a:cubicBezTo>
                      <a:pt x="160" y="68"/>
                      <a:pt x="159" y="69"/>
                      <a:pt x="159" y="70"/>
                    </a:cubicBezTo>
                    <a:cubicBezTo>
                      <a:pt x="160" y="70"/>
                      <a:pt x="160" y="72"/>
                      <a:pt x="162" y="73"/>
                    </a:cubicBezTo>
                    <a:cubicBezTo>
                      <a:pt x="163" y="76"/>
                      <a:pt x="173" y="73"/>
                      <a:pt x="171" y="69"/>
                    </a:cubicBezTo>
                    <a:close/>
                    <a:moveTo>
                      <a:pt x="34" y="137"/>
                    </a:moveTo>
                    <a:cubicBezTo>
                      <a:pt x="34" y="137"/>
                      <a:pt x="34" y="137"/>
                      <a:pt x="34" y="137"/>
                    </a:cubicBezTo>
                    <a:cubicBezTo>
                      <a:pt x="32" y="137"/>
                      <a:pt x="31" y="138"/>
                      <a:pt x="32" y="139"/>
                    </a:cubicBezTo>
                    <a:cubicBezTo>
                      <a:pt x="32" y="139"/>
                      <a:pt x="32" y="141"/>
                      <a:pt x="35" y="142"/>
                    </a:cubicBezTo>
                    <a:cubicBezTo>
                      <a:pt x="35" y="145"/>
                      <a:pt x="45" y="142"/>
                      <a:pt x="43" y="138"/>
                    </a:cubicBezTo>
                    <a:cubicBezTo>
                      <a:pt x="37" y="125"/>
                      <a:pt x="32" y="138"/>
                      <a:pt x="34" y="137"/>
                    </a:cubicBezTo>
                    <a:close/>
                    <a:moveTo>
                      <a:pt x="61" y="166"/>
                    </a:moveTo>
                    <a:cubicBezTo>
                      <a:pt x="61" y="166"/>
                      <a:pt x="61" y="166"/>
                      <a:pt x="61" y="166"/>
                    </a:cubicBezTo>
                    <a:cubicBezTo>
                      <a:pt x="60" y="166"/>
                      <a:pt x="59" y="167"/>
                      <a:pt x="59" y="168"/>
                    </a:cubicBezTo>
                    <a:cubicBezTo>
                      <a:pt x="59" y="168"/>
                      <a:pt x="60" y="170"/>
                      <a:pt x="62" y="171"/>
                    </a:cubicBezTo>
                    <a:cubicBezTo>
                      <a:pt x="63" y="174"/>
                      <a:pt x="72" y="171"/>
                      <a:pt x="71" y="167"/>
                    </a:cubicBezTo>
                    <a:cubicBezTo>
                      <a:pt x="64" y="154"/>
                      <a:pt x="60" y="167"/>
                      <a:pt x="61" y="166"/>
                    </a:cubicBezTo>
                    <a:close/>
                    <a:moveTo>
                      <a:pt x="101" y="39"/>
                    </a:moveTo>
                    <a:cubicBezTo>
                      <a:pt x="102" y="39"/>
                      <a:pt x="104" y="40"/>
                      <a:pt x="104" y="39"/>
                    </a:cubicBezTo>
                    <a:cubicBezTo>
                      <a:pt x="104" y="39"/>
                      <a:pt x="108" y="21"/>
                      <a:pt x="106" y="21"/>
                    </a:cubicBezTo>
                    <a:cubicBezTo>
                      <a:pt x="104" y="20"/>
                      <a:pt x="99" y="19"/>
                      <a:pt x="99" y="21"/>
                    </a:cubicBezTo>
                    <a:cubicBezTo>
                      <a:pt x="98" y="22"/>
                      <a:pt x="99" y="38"/>
                      <a:pt x="101" y="39"/>
                    </a:cubicBezTo>
                    <a:close/>
                    <a:moveTo>
                      <a:pt x="42" y="105"/>
                    </a:moveTo>
                    <a:cubicBezTo>
                      <a:pt x="42" y="103"/>
                      <a:pt x="43" y="102"/>
                      <a:pt x="42" y="102"/>
                    </a:cubicBezTo>
                    <a:cubicBezTo>
                      <a:pt x="42" y="102"/>
                      <a:pt x="24" y="97"/>
                      <a:pt x="24" y="100"/>
                    </a:cubicBezTo>
                    <a:cubicBezTo>
                      <a:pt x="23" y="102"/>
                      <a:pt x="22" y="106"/>
                      <a:pt x="24" y="107"/>
                    </a:cubicBezTo>
                    <a:cubicBezTo>
                      <a:pt x="25" y="108"/>
                      <a:pt x="41" y="107"/>
                      <a:pt x="42" y="105"/>
                    </a:cubicBezTo>
                    <a:close/>
                    <a:moveTo>
                      <a:pt x="185" y="99"/>
                    </a:moveTo>
                    <a:cubicBezTo>
                      <a:pt x="184" y="99"/>
                      <a:pt x="168" y="99"/>
                      <a:pt x="167" y="101"/>
                    </a:cubicBezTo>
                    <a:cubicBezTo>
                      <a:pt x="167" y="103"/>
                      <a:pt x="166" y="105"/>
                      <a:pt x="167" y="105"/>
                    </a:cubicBezTo>
                    <a:cubicBezTo>
                      <a:pt x="167" y="105"/>
                      <a:pt x="185" y="109"/>
                      <a:pt x="185" y="107"/>
                    </a:cubicBezTo>
                    <a:cubicBezTo>
                      <a:pt x="186" y="104"/>
                      <a:pt x="187" y="100"/>
                      <a:pt x="185" y="99"/>
                    </a:cubicBezTo>
                    <a:close/>
                    <a:moveTo>
                      <a:pt x="104" y="168"/>
                    </a:moveTo>
                    <a:cubicBezTo>
                      <a:pt x="103" y="168"/>
                      <a:pt x="101" y="168"/>
                      <a:pt x="101" y="168"/>
                    </a:cubicBezTo>
                    <a:cubicBezTo>
                      <a:pt x="101" y="168"/>
                      <a:pt x="97" y="186"/>
                      <a:pt x="99" y="187"/>
                    </a:cubicBezTo>
                    <a:cubicBezTo>
                      <a:pt x="101" y="187"/>
                      <a:pt x="106" y="188"/>
                      <a:pt x="106" y="187"/>
                    </a:cubicBezTo>
                    <a:cubicBezTo>
                      <a:pt x="107" y="185"/>
                      <a:pt x="106" y="169"/>
                      <a:pt x="104" y="16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 rot="18989499">
                <a:off x="1312403" y="1212320"/>
                <a:ext cx="706438" cy="284163"/>
              </a:xfrm>
              <a:custGeom>
                <a:avLst/>
                <a:gdLst>
                  <a:gd name="T0" fmla="*/ 69 w 72"/>
                  <a:gd name="T1" fmla="*/ 1 h 29"/>
                  <a:gd name="T2" fmla="*/ 2 w 72"/>
                  <a:gd name="T3" fmla="*/ 18 h 29"/>
                  <a:gd name="T4" fmla="*/ 5 w 72"/>
                  <a:gd name="T5" fmla="*/ 29 h 29"/>
                  <a:gd name="T6" fmla="*/ 70 w 72"/>
                  <a:gd name="T7" fmla="*/ 6 h 29"/>
                  <a:gd name="T8" fmla="*/ 69 w 72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9">
                    <a:moveTo>
                      <a:pt x="69" y="1"/>
                    </a:moveTo>
                    <a:cubicBezTo>
                      <a:pt x="69" y="1"/>
                      <a:pt x="3" y="14"/>
                      <a:pt x="2" y="18"/>
                    </a:cubicBezTo>
                    <a:cubicBezTo>
                      <a:pt x="1" y="22"/>
                      <a:pt x="0" y="29"/>
                      <a:pt x="5" y="29"/>
                    </a:cubicBezTo>
                    <a:cubicBezTo>
                      <a:pt x="11" y="28"/>
                      <a:pt x="69" y="10"/>
                      <a:pt x="70" y="6"/>
                    </a:cubicBezTo>
                    <a:cubicBezTo>
                      <a:pt x="71" y="3"/>
                      <a:pt x="72" y="0"/>
                      <a:pt x="69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 rot="14400000">
                <a:off x="1204386" y="1419522"/>
                <a:ext cx="215900" cy="598488"/>
              </a:xfrm>
              <a:custGeom>
                <a:avLst/>
                <a:gdLst>
                  <a:gd name="T0" fmla="*/ 22 w 22"/>
                  <a:gd name="T1" fmla="*/ 50 h 61"/>
                  <a:gd name="T2" fmla="*/ 18 w 22"/>
                  <a:gd name="T3" fmla="*/ 44 h 61"/>
                  <a:gd name="T4" fmla="*/ 15 w 22"/>
                  <a:gd name="T5" fmla="*/ 2 h 61"/>
                  <a:gd name="T6" fmla="*/ 10 w 22"/>
                  <a:gd name="T7" fmla="*/ 2 h 61"/>
                  <a:gd name="T8" fmla="*/ 5 w 22"/>
                  <a:gd name="T9" fmla="*/ 46 h 61"/>
                  <a:gd name="T10" fmla="*/ 1 w 22"/>
                  <a:gd name="T11" fmla="*/ 53 h 61"/>
                  <a:gd name="T12" fmla="*/ 6 w 22"/>
                  <a:gd name="T13" fmla="*/ 58 h 61"/>
                  <a:gd name="T14" fmla="*/ 15 w 22"/>
                  <a:gd name="T15" fmla="*/ 60 h 61"/>
                  <a:gd name="T16" fmla="*/ 22 w 22"/>
                  <a:gd name="T17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61">
                    <a:moveTo>
                      <a:pt x="22" y="50"/>
                    </a:moveTo>
                    <a:cubicBezTo>
                      <a:pt x="21" y="47"/>
                      <a:pt x="19" y="46"/>
                      <a:pt x="18" y="44"/>
                    </a:cubicBezTo>
                    <a:cubicBezTo>
                      <a:pt x="18" y="30"/>
                      <a:pt x="15" y="2"/>
                      <a:pt x="15" y="2"/>
                    </a:cubicBezTo>
                    <a:cubicBezTo>
                      <a:pt x="15" y="0"/>
                      <a:pt x="13" y="1"/>
                      <a:pt x="10" y="2"/>
                    </a:cubicBezTo>
                    <a:cubicBezTo>
                      <a:pt x="7" y="3"/>
                      <a:pt x="5" y="32"/>
                      <a:pt x="5" y="46"/>
                    </a:cubicBezTo>
                    <a:cubicBezTo>
                      <a:pt x="4" y="47"/>
                      <a:pt x="0" y="46"/>
                      <a:pt x="1" y="53"/>
                    </a:cubicBezTo>
                    <a:cubicBezTo>
                      <a:pt x="1" y="54"/>
                      <a:pt x="2" y="56"/>
                      <a:pt x="6" y="58"/>
                    </a:cubicBezTo>
                    <a:cubicBezTo>
                      <a:pt x="8" y="59"/>
                      <a:pt x="10" y="61"/>
                      <a:pt x="15" y="60"/>
                    </a:cubicBezTo>
                    <a:cubicBezTo>
                      <a:pt x="20" y="58"/>
                      <a:pt x="22" y="53"/>
                      <a:pt x="22" y="50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" name="Grupa 81"/>
          <p:cNvGrpSpPr/>
          <p:nvPr/>
        </p:nvGrpSpPr>
        <p:grpSpPr>
          <a:xfrm rot="16200000">
            <a:off x="2780797" y="2256823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a 81"/>
          <p:cNvGrpSpPr/>
          <p:nvPr/>
        </p:nvGrpSpPr>
        <p:grpSpPr>
          <a:xfrm rot="16200000">
            <a:off x="4859841" y="2168637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a 81"/>
          <p:cNvGrpSpPr/>
          <p:nvPr/>
        </p:nvGrpSpPr>
        <p:grpSpPr>
          <a:xfrm rot="16200000">
            <a:off x="6874033" y="2109968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4" name="Immagin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256" y="2018635"/>
            <a:ext cx="1219370" cy="1219370"/>
          </a:xfrm>
          <a:prstGeom prst="rect">
            <a:avLst/>
          </a:prstGeom>
        </p:spPr>
      </p:pic>
      <p:grpSp>
        <p:nvGrpSpPr>
          <p:cNvPr id="45" name="Group 84"/>
          <p:cNvGrpSpPr/>
          <p:nvPr/>
        </p:nvGrpSpPr>
        <p:grpSpPr>
          <a:xfrm>
            <a:off x="9268393" y="1406555"/>
            <a:ext cx="865965" cy="891480"/>
            <a:chOff x="2805543" y="2826558"/>
            <a:chExt cx="1107471" cy="1140102"/>
          </a:xfrm>
        </p:grpSpPr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3347864" y="2883539"/>
              <a:ext cx="565150" cy="611188"/>
            </a:xfrm>
            <a:custGeom>
              <a:avLst/>
              <a:gdLst/>
              <a:ahLst/>
              <a:cxnLst>
                <a:cxn ang="0">
                  <a:pos x="139" y="156"/>
                </a:cxn>
                <a:cxn ang="0">
                  <a:pos x="132" y="157"/>
                </a:cxn>
                <a:cxn ang="0">
                  <a:pos x="125" y="152"/>
                </a:cxn>
                <a:cxn ang="0">
                  <a:pos x="124" y="131"/>
                </a:cxn>
                <a:cxn ang="0">
                  <a:pos x="125" y="121"/>
                </a:cxn>
                <a:cxn ang="0">
                  <a:pos x="89" y="143"/>
                </a:cxn>
                <a:cxn ang="0">
                  <a:pos x="53" y="162"/>
                </a:cxn>
                <a:cxn ang="0">
                  <a:pos x="47" y="157"/>
                </a:cxn>
                <a:cxn ang="0">
                  <a:pos x="55" y="135"/>
                </a:cxn>
                <a:cxn ang="0">
                  <a:pos x="74" y="113"/>
                </a:cxn>
                <a:cxn ang="0">
                  <a:pos x="80" y="106"/>
                </a:cxn>
                <a:cxn ang="0">
                  <a:pos x="47" y="127"/>
                </a:cxn>
                <a:cxn ang="0">
                  <a:pos x="11" y="145"/>
                </a:cxn>
                <a:cxn ang="0">
                  <a:pos x="5" y="140"/>
                </a:cxn>
                <a:cxn ang="0">
                  <a:pos x="21" y="111"/>
                </a:cxn>
                <a:cxn ang="0">
                  <a:pos x="37" y="93"/>
                </a:cxn>
                <a:cxn ang="0">
                  <a:pos x="13" y="104"/>
                </a:cxn>
                <a:cxn ang="0">
                  <a:pos x="6" y="99"/>
                </a:cxn>
                <a:cxn ang="0">
                  <a:pos x="12" y="80"/>
                </a:cxn>
                <a:cxn ang="0">
                  <a:pos x="26" y="62"/>
                </a:cxn>
                <a:cxn ang="0">
                  <a:pos x="30" y="58"/>
                </a:cxn>
                <a:cxn ang="0">
                  <a:pos x="14" y="63"/>
                </a:cxn>
                <a:cxn ang="0">
                  <a:pos x="8" y="58"/>
                </a:cxn>
                <a:cxn ang="0">
                  <a:pos x="6" y="36"/>
                </a:cxn>
                <a:cxn ang="0">
                  <a:pos x="6" y="18"/>
                </a:cxn>
                <a:cxn ang="0">
                  <a:pos x="4" y="17"/>
                </a:cxn>
                <a:cxn ang="0">
                  <a:pos x="9" y="3"/>
                </a:cxn>
                <a:cxn ang="0">
                  <a:pos x="17" y="1"/>
                </a:cxn>
                <a:cxn ang="0">
                  <a:pos x="24" y="6"/>
                </a:cxn>
                <a:cxn ang="0">
                  <a:pos x="26" y="36"/>
                </a:cxn>
                <a:cxn ang="0">
                  <a:pos x="26" y="37"/>
                </a:cxn>
                <a:cxn ang="0">
                  <a:pos x="48" y="23"/>
                </a:cxn>
                <a:cxn ang="0">
                  <a:pos x="70" y="14"/>
                </a:cxn>
                <a:cxn ang="0">
                  <a:pos x="76" y="19"/>
                </a:cxn>
                <a:cxn ang="0">
                  <a:pos x="65" y="45"/>
                </a:cxn>
                <a:cxn ang="0">
                  <a:pos x="54" y="59"/>
                </a:cxn>
                <a:cxn ang="0">
                  <a:pos x="98" y="37"/>
                </a:cxn>
                <a:cxn ang="0">
                  <a:pos x="104" y="42"/>
                </a:cxn>
                <a:cxn ang="0">
                  <a:pos x="92" y="66"/>
                </a:cxn>
                <a:cxn ang="0">
                  <a:pos x="71" y="88"/>
                </a:cxn>
                <a:cxn ang="0">
                  <a:pos x="118" y="66"/>
                </a:cxn>
                <a:cxn ang="0">
                  <a:pos x="124" y="71"/>
                </a:cxn>
                <a:cxn ang="0">
                  <a:pos x="113" y="97"/>
                </a:cxn>
                <a:cxn ang="0">
                  <a:pos x="100" y="113"/>
                </a:cxn>
                <a:cxn ang="0">
                  <a:pos x="137" y="96"/>
                </a:cxn>
                <a:cxn ang="0">
                  <a:pos x="144" y="101"/>
                </a:cxn>
                <a:cxn ang="0">
                  <a:pos x="144" y="132"/>
                </a:cxn>
                <a:cxn ang="0">
                  <a:pos x="144" y="135"/>
                </a:cxn>
                <a:cxn ang="0">
                  <a:pos x="148" y="139"/>
                </a:cxn>
                <a:cxn ang="0">
                  <a:pos x="145" y="153"/>
                </a:cxn>
                <a:cxn ang="0">
                  <a:pos x="142" y="154"/>
                </a:cxn>
                <a:cxn ang="0">
                  <a:pos x="142" y="154"/>
                </a:cxn>
                <a:cxn ang="0">
                  <a:pos x="139" y="156"/>
                </a:cxn>
              </a:cxnLst>
              <a:rect l="0" t="0" r="r" b="b"/>
              <a:pathLst>
                <a:path w="151" h="163">
                  <a:moveTo>
                    <a:pt x="139" y="156"/>
                  </a:moveTo>
                  <a:cubicBezTo>
                    <a:pt x="137" y="157"/>
                    <a:pt x="135" y="158"/>
                    <a:pt x="132" y="157"/>
                  </a:cubicBezTo>
                  <a:cubicBezTo>
                    <a:pt x="129" y="157"/>
                    <a:pt x="127" y="155"/>
                    <a:pt x="125" y="152"/>
                  </a:cubicBezTo>
                  <a:cubicBezTo>
                    <a:pt x="123" y="150"/>
                    <a:pt x="123" y="150"/>
                    <a:pt x="124" y="131"/>
                  </a:cubicBezTo>
                  <a:cubicBezTo>
                    <a:pt x="124" y="128"/>
                    <a:pt x="125" y="125"/>
                    <a:pt x="125" y="121"/>
                  </a:cubicBezTo>
                  <a:cubicBezTo>
                    <a:pt x="114" y="127"/>
                    <a:pt x="100" y="137"/>
                    <a:pt x="89" y="143"/>
                  </a:cubicBezTo>
                  <a:cubicBezTo>
                    <a:pt x="60" y="162"/>
                    <a:pt x="59" y="163"/>
                    <a:pt x="53" y="162"/>
                  </a:cubicBezTo>
                  <a:cubicBezTo>
                    <a:pt x="51" y="161"/>
                    <a:pt x="48" y="159"/>
                    <a:pt x="47" y="157"/>
                  </a:cubicBezTo>
                  <a:cubicBezTo>
                    <a:pt x="43" y="150"/>
                    <a:pt x="47" y="145"/>
                    <a:pt x="55" y="135"/>
                  </a:cubicBezTo>
                  <a:cubicBezTo>
                    <a:pt x="60" y="129"/>
                    <a:pt x="67" y="121"/>
                    <a:pt x="74" y="113"/>
                  </a:cubicBezTo>
                  <a:cubicBezTo>
                    <a:pt x="76" y="111"/>
                    <a:pt x="78" y="108"/>
                    <a:pt x="80" y="106"/>
                  </a:cubicBezTo>
                  <a:cubicBezTo>
                    <a:pt x="68" y="113"/>
                    <a:pt x="55" y="121"/>
                    <a:pt x="47" y="127"/>
                  </a:cubicBezTo>
                  <a:cubicBezTo>
                    <a:pt x="16" y="146"/>
                    <a:pt x="16" y="146"/>
                    <a:pt x="11" y="145"/>
                  </a:cubicBezTo>
                  <a:cubicBezTo>
                    <a:pt x="9" y="144"/>
                    <a:pt x="6" y="142"/>
                    <a:pt x="5" y="140"/>
                  </a:cubicBezTo>
                  <a:cubicBezTo>
                    <a:pt x="0" y="132"/>
                    <a:pt x="6" y="126"/>
                    <a:pt x="21" y="111"/>
                  </a:cubicBezTo>
                  <a:cubicBezTo>
                    <a:pt x="25" y="106"/>
                    <a:pt x="31" y="100"/>
                    <a:pt x="37" y="93"/>
                  </a:cubicBezTo>
                  <a:cubicBezTo>
                    <a:pt x="20" y="104"/>
                    <a:pt x="17" y="105"/>
                    <a:pt x="13" y="104"/>
                  </a:cubicBezTo>
                  <a:cubicBezTo>
                    <a:pt x="10" y="103"/>
                    <a:pt x="8" y="101"/>
                    <a:pt x="6" y="99"/>
                  </a:cubicBezTo>
                  <a:cubicBezTo>
                    <a:pt x="3" y="93"/>
                    <a:pt x="6" y="89"/>
                    <a:pt x="12" y="80"/>
                  </a:cubicBezTo>
                  <a:cubicBezTo>
                    <a:pt x="16" y="75"/>
                    <a:pt x="21" y="69"/>
                    <a:pt x="26" y="62"/>
                  </a:cubicBezTo>
                  <a:cubicBezTo>
                    <a:pt x="27" y="61"/>
                    <a:pt x="29" y="59"/>
                    <a:pt x="30" y="58"/>
                  </a:cubicBezTo>
                  <a:cubicBezTo>
                    <a:pt x="18" y="64"/>
                    <a:pt x="17" y="64"/>
                    <a:pt x="14" y="63"/>
                  </a:cubicBezTo>
                  <a:cubicBezTo>
                    <a:pt x="11" y="62"/>
                    <a:pt x="9" y="60"/>
                    <a:pt x="8" y="58"/>
                  </a:cubicBezTo>
                  <a:cubicBezTo>
                    <a:pt x="6" y="55"/>
                    <a:pt x="6" y="55"/>
                    <a:pt x="6" y="36"/>
                  </a:cubicBezTo>
                  <a:cubicBezTo>
                    <a:pt x="6" y="31"/>
                    <a:pt x="6" y="23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2" y="12"/>
                    <a:pt x="4" y="5"/>
                    <a:pt x="9" y="3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0" y="1"/>
                    <a:pt x="22" y="3"/>
                    <a:pt x="24" y="6"/>
                  </a:cubicBezTo>
                  <a:cubicBezTo>
                    <a:pt x="26" y="8"/>
                    <a:pt x="26" y="9"/>
                    <a:pt x="26" y="36"/>
                  </a:cubicBezTo>
                  <a:cubicBezTo>
                    <a:pt x="26" y="36"/>
                    <a:pt x="26" y="36"/>
                    <a:pt x="26" y="37"/>
                  </a:cubicBezTo>
                  <a:cubicBezTo>
                    <a:pt x="33" y="32"/>
                    <a:pt x="42" y="27"/>
                    <a:pt x="48" y="23"/>
                  </a:cubicBezTo>
                  <a:cubicBezTo>
                    <a:pt x="66" y="13"/>
                    <a:pt x="66" y="13"/>
                    <a:pt x="70" y="14"/>
                  </a:cubicBezTo>
                  <a:cubicBezTo>
                    <a:pt x="72" y="15"/>
                    <a:pt x="75" y="16"/>
                    <a:pt x="76" y="19"/>
                  </a:cubicBezTo>
                  <a:cubicBezTo>
                    <a:pt x="80" y="25"/>
                    <a:pt x="77" y="29"/>
                    <a:pt x="65" y="45"/>
                  </a:cubicBezTo>
                  <a:cubicBezTo>
                    <a:pt x="61" y="49"/>
                    <a:pt x="58" y="54"/>
                    <a:pt x="54" y="59"/>
                  </a:cubicBezTo>
                  <a:cubicBezTo>
                    <a:pt x="89" y="37"/>
                    <a:pt x="92" y="36"/>
                    <a:pt x="98" y="37"/>
                  </a:cubicBezTo>
                  <a:cubicBezTo>
                    <a:pt x="100" y="38"/>
                    <a:pt x="103" y="40"/>
                    <a:pt x="104" y="42"/>
                  </a:cubicBezTo>
                  <a:cubicBezTo>
                    <a:pt x="109" y="49"/>
                    <a:pt x="104" y="54"/>
                    <a:pt x="92" y="66"/>
                  </a:cubicBezTo>
                  <a:cubicBezTo>
                    <a:pt x="87" y="72"/>
                    <a:pt x="79" y="80"/>
                    <a:pt x="71" y="88"/>
                  </a:cubicBezTo>
                  <a:cubicBezTo>
                    <a:pt x="108" y="65"/>
                    <a:pt x="112" y="65"/>
                    <a:pt x="118" y="66"/>
                  </a:cubicBezTo>
                  <a:cubicBezTo>
                    <a:pt x="120" y="67"/>
                    <a:pt x="123" y="68"/>
                    <a:pt x="124" y="71"/>
                  </a:cubicBezTo>
                  <a:cubicBezTo>
                    <a:pt x="128" y="78"/>
                    <a:pt x="124" y="84"/>
                    <a:pt x="113" y="97"/>
                  </a:cubicBezTo>
                  <a:cubicBezTo>
                    <a:pt x="109" y="102"/>
                    <a:pt x="105" y="107"/>
                    <a:pt x="100" y="113"/>
                  </a:cubicBezTo>
                  <a:cubicBezTo>
                    <a:pt x="127" y="96"/>
                    <a:pt x="132" y="95"/>
                    <a:pt x="137" y="96"/>
                  </a:cubicBezTo>
                  <a:cubicBezTo>
                    <a:pt x="140" y="97"/>
                    <a:pt x="142" y="98"/>
                    <a:pt x="144" y="101"/>
                  </a:cubicBezTo>
                  <a:cubicBezTo>
                    <a:pt x="145" y="104"/>
                    <a:pt x="146" y="104"/>
                    <a:pt x="144" y="132"/>
                  </a:cubicBezTo>
                  <a:cubicBezTo>
                    <a:pt x="144" y="133"/>
                    <a:pt x="144" y="134"/>
                    <a:pt x="144" y="135"/>
                  </a:cubicBezTo>
                  <a:cubicBezTo>
                    <a:pt x="146" y="136"/>
                    <a:pt x="147" y="137"/>
                    <a:pt x="148" y="139"/>
                  </a:cubicBezTo>
                  <a:cubicBezTo>
                    <a:pt x="151" y="144"/>
                    <a:pt x="149" y="150"/>
                    <a:pt x="145" y="153"/>
                  </a:cubicBezTo>
                  <a:cubicBezTo>
                    <a:pt x="144" y="153"/>
                    <a:pt x="143" y="153"/>
                    <a:pt x="142" y="154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41" y="155"/>
                    <a:pt x="140" y="155"/>
                    <a:pt x="139" y="1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upa 106"/>
            <p:cNvGrpSpPr/>
            <p:nvPr/>
          </p:nvGrpSpPr>
          <p:grpSpPr>
            <a:xfrm>
              <a:off x="2805543" y="2826558"/>
              <a:ext cx="1105228" cy="1140102"/>
              <a:chOff x="436414" y="594667"/>
              <a:chExt cx="1962149" cy="2024063"/>
            </a:xfrm>
          </p:grpSpPr>
          <p:sp>
            <p:nvSpPr>
              <p:cNvPr id="48" name="Freeform 7"/>
              <p:cNvSpPr>
                <a:spLocks noEditPoints="1"/>
              </p:cNvSpPr>
              <p:nvPr/>
            </p:nvSpPr>
            <p:spPr bwMode="auto">
              <a:xfrm>
                <a:off x="436414" y="594667"/>
                <a:ext cx="1962149" cy="2024063"/>
              </a:xfrm>
              <a:custGeom>
                <a:avLst/>
                <a:gdLst>
                  <a:gd name="T0" fmla="*/ 151 w 200"/>
                  <a:gd name="T1" fmla="*/ 188 h 206"/>
                  <a:gd name="T2" fmla="*/ 5 w 200"/>
                  <a:gd name="T3" fmla="*/ 116 h 206"/>
                  <a:gd name="T4" fmla="*/ 132 w 200"/>
                  <a:gd name="T5" fmla="*/ 8 h 206"/>
                  <a:gd name="T6" fmla="*/ 187 w 200"/>
                  <a:gd name="T7" fmla="*/ 80 h 206"/>
                  <a:gd name="T8" fmla="*/ 45 w 200"/>
                  <a:gd name="T9" fmla="*/ 38 h 206"/>
                  <a:gd name="T10" fmla="*/ 69 w 200"/>
                  <a:gd name="T11" fmla="*/ 185 h 206"/>
                  <a:gd name="T12" fmla="*/ 192 w 200"/>
                  <a:gd name="T13" fmla="*/ 119 h 206"/>
                  <a:gd name="T14" fmla="*/ 139 w 200"/>
                  <a:gd name="T15" fmla="*/ 166 h 206"/>
                  <a:gd name="T16" fmla="*/ 137 w 200"/>
                  <a:gd name="T17" fmla="*/ 168 h 206"/>
                  <a:gd name="T18" fmla="*/ 148 w 200"/>
                  <a:gd name="T19" fmla="*/ 167 h 206"/>
                  <a:gd name="T20" fmla="*/ 164 w 200"/>
                  <a:gd name="T21" fmla="*/ 137 h 206"/>
                  <a:gd name="T22" fmla="*/ 162 w 200"/>
                  <a:gd name="T23" fmla="*/ 139 h 206"/>
                  <a:gd name="T24" fmla="*/ 174 w 200"/>
                  <a:gd name="T25" fmla="*/ 138 h 206"/>
                  <a:gd name="T26" fmla="*/ 138 w 200"/>
                  <a:gd name="T27" fmla="*/ 45 h 206"/>
                  <a:gd name="T28" fmla="*/ 137 w 200"/>
                  <a:gd name="T29" fmla="*/ 39 h 206"/>
                  <a:gd name="T30" fmla="*/ 135 w 200"/>
                  <a:gd name="T31" fmla="*/ 42 h 206"/>
                  <a:gd name="T32" fmla="*/ 63 w 200"/>
                  <a:gd name="T33" fmla="*/ 39 h 206"/>
                  <a:gd name="T34" fmla="*/ 61 w 200"/>
                  <a:gd name="T35" fmla="*/ 42 h 206"/>
                  <a:gd name="T36" fmla="*/ 72 w 200"/>
                  <a:gd name="T37" fmla="*/ 41 h 206"/>
                  <a:gd name="T38" fmla="*/ 36 w 200"/>
                  <a:gd name="T39" fmla="*/ 67 h 206"/>
                  <a:gd name="T40" fmla="*/ 34 w 200"/>
                  <a:gd name="T41" fmla="*/ 70 h 206"/>
                  <a:gd name="T42" fmla="*/ 46 w 200"/>
                  <a:gd name="T43" fmla="*/ 69 h 206"/>
                  <a:gd name="T44" fmla="*/ 171 w 200"/>
                  <a:gd name="T45" fmla="*/ 69 h 206"/>
                  <a:gd name="T46" fmla="*/ 162 w 200"/>
                  <a:gd name="T47" fmla="*/ 68 h 206"/>
                  <a:gd name="T48" fmla="*/ 162 w 200"/>
                  <a:gd name="T49" fmla="*/ 73 h 206"/>
                  <a:gd name="T50" fmla="*/ 34 w 200"/>
                  <a:gd name="T51" fmla="*/ 137 h 206"/>
                  <a:gd name="T52" fmla="*/ 32 w 200"/>
                  <a:gd name="T53" fmla="*/ 139 h 206"/>
                  <a:gd name="T54" fmla="*/ 43 w 200"/>
                  <a:gd name="T55" fmla="*/ 138 h 206"/>
                  <a:gd name="T56" fmla="*/ 61 w 200"/>
                  <a:gd name="T57" fmla="*/ 166 h 206"/>
                  <a:gd name="T58" fmla="*/ 59 w 200"/>
                  <a:gd name="T59" fmla="*/ 168 h 206"/>
                  <a:gd name="T60" fmla="*/ 71 w 200"/>
                  <a:gd name="T61" fmla="*/ 167 h 206"/>
                  <a:gd name="T62" fmla="*/ 101 w 200"/>
                  <a:gd name="T63" fmla="*/ 39 h 206"/>
                  <a:gd name="T64" fmla="*/ 106 w 200"/>
                  <a:gd name="T65" fmla="*/ 21 h 206"/>
                  <a:gd name="T66" fmla="*/ 101 w 200"/>
                  <a:gd name="T67" fmla="*/ 39 h 206"/>
                  <a:gd name="T68" fmla="*/ 42 w 200"/>
                  <a:gd name="T69" fmla="*/ 102 h 206"/>
                  <a:gd name="T70" fmla="*/ 24 w 200"/>
                  <a:gd name="T71" fmla="*/ 107 h 206"/>
                  <a:gd name="T72" fmla="*/ 185 w 200"/>
                  <a:gd name="T73" fmla="*/ 99 h 206"/>
                  <a:gd name="T74" fmla="*/ 167 w 200"/>
                  <a:gd name="T75" fmla="*/ 105 h 206"/>
                  <a:gd name="T76" fmla="*/ 185 w 200"/>
                  <a:gd name="T77" fmla="*/ 99 h 206"/>
                  <a:gd name="T78" fmla="*/ 101 w 200"/>
                  <a:gd name="T79" fmla="*/ 168 h 206"/>
                  <a:gd name="T80" fmla="*/ 106 w 200"/>
                  <a:gd name="T8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6">
                    <a:moveTo>
                      <a:pt x="197" y="120"/>
                    </a:moveTo>
                    <a:cubicBezTo>
                      <a:pt x="197" y="118"/>
                      <a:pt x="196" y="160"/>
                      <a:pt x="151" y="188"/>
                    </a:cubicBezTo>
                    <a:cubicBezTo>
                      <a:pt x="129" y="201"/>
                      <a:pt x="96" y="206"/>
                      <a:pt x="65" y="194"/>
                    </a:cubicBezTo>
                    <a:cubicBezTo>
                      <a:pt x="35" y="182"/>
                      <a:pt x="9" y="152"/>
                      <a:pt x="5" y="116"/>
                    </a:cubicBezTo>
                    <a:cubicBezTo>
                      <a:pt x="0" y="81"/>
                      <a:pt x="16" y="44"/>
                      <a:pt x="43" y="24"/>
                    </a:cubicBezTo>
                    <a:cubicBezTo>
                      <a:pt x="70" y="3"/>
                      <a:pt x="106" y="0"/>
                      <a:pt x="132" y="8"/>
                    </a:cubicBezTo>
                    <a:cubicBezTo>
                      <a:pt x="188" y="26"/>
                      <a:pt x="198" y="74"/>
                      <a:pt x="198" y="77"/>
                    </a:cubicBezTo>
                    <a:cubicBezTo>
                      <a:pt x="199" y="98"/>
                      <a:pt x="194" y="123"/>
                      <a:pt x="187" y="80"/>
                    </a:cubicBezTo>
                    <a:cubicBezTo>
                      <a:pt x="185" y="71"/>
                      <a:pt x="170" y="29"/>
                      <a:pt x="120" y="18"/>
                    </a:cubicBezTo>
                    <a:cubicBezTo>
                      <a:pt x="96" y="13"/>
                      <a:pt x="67" y="19"/>
                      <a:pt x="45" y="38"/>
                    </a:cubicBezTo>
                    <a:cubicBezTo>
                      <a:pt x="23" y="57"/>
                      <a:pt x="11" y="89"/>
                      <a:pt x="17" y="119"/>
                    </a:cubicBezTo>
                    <a:cubicBezTo>
                      <a:pt x="21" y="149"/>
                      <a:pt x="43" y="174"/>
                      <a:pt x="69" y="185"/>
                    </a:cubicBezTo>
                    <a:cubicBezTo>
                      <a:pt x="95" y="196"/>
                      <a:pt x="124" y="193"/>
                      <a:pt x="144" y="182"/>
                    </a:cubicBezTo>
                    <a:cubicBezTo>
                      <a:pt x="186" y="159"/>
                      <a:pt x="191" y="121"/>
                      <a:pt x="192" y="119"/>
                    </a:cubicBezTo>
                    <a:cubicBezTo>
                      <a:pt x="197" y="105"/>
                      <a:pt x="200" y="92"/>
                      <a:pt x="197" y="120"/>
                    </a:cubicBezTo>
                    <a:close/>
                    <a:moveTo>
                      <a:pt x="139" y="166"/>
                    </a:moveTo>
                    <a:cubicBezTo>
                      <a:pt x="139" y="166"/>
                      <a:pt x="139" y="166"/>
                      <a:pt x="139" y="166"/>
                    </a:cubicBezTo>
                    <a:cubicBezTo>
                      <a:pt x="137" y="166"/>
                      <a:pt x="136" y="167"/>
                      <a:pt x="137" y="168"/>
                    </a:cubicBezTo>
                    <a:cubicBezTo>
                      <a:pt x="137" y="168"/>
                      <a:pt x="137" y="170"/>
                      <a:pt x="140" y="171"/>
                    </a:cubicBezTo>
                    <a:cubicBezTo>
                      <a:pt x="140" y="174"/>
                      <a:pt x="150" y="171"/>
                      <a:pt x="148" y="167"/>
                    </a:cubicBezTo>
                    <a:cubicBezTo>
                      <a:pt x="142" y="154"/>
                      <a:pt x="137" y="167"/>
                      <a:pt x="139" y="166"/>
                    </a:cubicBezTo>
                    <a:close/>
                    <a:moveTo>
                      <a:pt x="164" y="137"/>
                    </a:move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63" y="137"/>
                      <a:pt x="162" y="138"/>
                      <a:pt x="162" y="139"/>
                    </a:cubicBezTo>
                    <a:cubicBezTo>
                      <a:pt x="162" y="139"/>
                      <a:pt x="163" y="141"/>
                      <a:pt x="165" y="142"/>
                    </a:cubicBezTo>
                    <a:cubicBezTo>
                      <a:pt x="166" y="145"/>
                      <a:pt x="176" y="142"/>
                      <a:pt x="174" y="138"/>
                    </a:cubicBezTo>
                    <a:cubicBezTo>
                      <a:pt x="168" y="125"/>
                      <a:pt x="163" y="138"/>
                      <a:pt x="164" y="137"/>
                    </a:cubicBezTo>
                    <a:close/>
                    <a:moveTo>
                      <a:pt x="138" y="45"/>
                    </a:moveTo>
                    <a:cubicBezTo>
                      <a:pt x="139" y="47"/>
                      <a:pt x="149" y="44"/>
                      <a:pt x="147" y="41"/>
                    </a:cubicBezTo>
                    <a:cubicBezTo>
                      <a:pt x="141" y="28"/>
                      <a:pt x="136" y="41"/>
                      <a:pt x="137" y="39"/>
                    </a:cubicBezTo>
                    <a:cubicBezTo>
                      <a:pt x="137" y="39"/>
                      <a:pt x="137" y="39"/>
                      <a:pt x="138" y="39"/>
                    </a:cubicBezTo>
                    <a:cubicBezTo>
                      <a:pt x="136" y="40"/>
                      <a:pt x="135" y="41"/>
                      <a:pt x="135" y="42"/>
                    </a:cubicBezTo>
                    <a:cubicBezTo>
                      <a:pt x="136" y="42"/>
                      <a:pt x="136" y="44"/>
                      <a:pt x="138" y="45"/>
                    </a:cubicBezTo>
                    <a:close/>
                    <a:moveTo>
                      <a:pt x="63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0" y="41"/>
                      <a:pt x="61" y="42"/>
                    </a:cubicBezTo>
                    <a:cubicBezTo>
                      <a:pt x="61" y="42"/>
                      <a:pt x="62" y="44"/>
                      <a:pt x="64" y="45"/>
                    </a:cubicBezTo>
                    <a:cubicBezTo>
                      <a:pt x="64" y="47"/>
                      <a:pt x="74" y="44"/>
                      <a:pt x="72" y="41"/>
                    </a:cubicBezTo>
                    <a:cubicBezTo>
                      <a:pt x="66" y="28"/>
                      <a:pt x="62" y="41"/>
                      <a:pt x="63" y="39"/>
                    </a:cubicBezTo>
                    <a:close/>
                    <a:moveTo>
                      <a:pt x="36" y="67"/>
                    </a:moveTo>
                    <a:cubicBezTo>
                      <a:pt x="36" y="67"/>
                      <a:pt x="36" y="68"/>
                      <a:pt x="37" y="68"/>
                    </a:cubicBezTo>
                    <a:cubicBezTo>
                      <a:pt x="35" y="68"/>
                      <a:pt x="34" y="69"/>
                      <a:pt x="34" y="70"/>
                    </a:cubicBezTo>
                    <a:cubicBezTo>
                      <a:pt x="35" y="70"/>
                      <a:pt x="35" y="72"/>
                      <a:pt x="37" y="73"/>
                    </a:cubicBezTo>
                    <a:cubicBezTo>
                      <a:pt x="38" y="76"/>
                      <a:pt x="48" y="73"/>
                      <a:pt x="46" y="69"/>
                    </a:cubicBezTo>
                    <a:cubicBezTo>
                      <a:pt x="40" y="56"/>
                      <a:pt x="35" y="69"/>
                      <a:pt x="36" y="67"/>
                    </a:cubicBezTo>
                    <a:close/>
                    <a:moveTo>
                      <a:pt x="171" y="69"/>
                    </a:moveTo>
                    <a:cubicBezTo>
                      <a:pt x="165" y="56"/>
                      <a:pt x="160" y="69"/>
                      <a:pt x="161" y="67"/>
                    </a:cubicBezTo>
                    <a:cubicBezTo>
                      <a:pt x="161" y="67"/>
                      <a:pt x="161" y="68"/>
                      <a:pt x="162" y="68"/>
                    </a:cubicBezTo>
                    <a:cubicBezTo>
                      <a:pt x="160" y="68"/>
                      <a:pt x="159" y="69"/>
                      <a:pt x="159" y="70"/>
                    </a:cubicBezTo>
                    <a:cubicBezTo>
                      <a:pt x="160" y="70"/>
                      <a:pt x="160" y="72"/>
                      <a:pt x="162" y="73"/>
                    </a:cubicBezTo>
                    <a:cubicBezTo>
                      <a:pt x="163" y="76"/>
                      <a:pt x="173" y="73"/>
                      <a:pt x="171" y="69"/>
                    </a:cubicBezTo>
                    <a:close/>
                    <a:moveTo>
                      <a:pt x="34" y="137"/>
                    </a:moveTo>
                    <a:cubicBezTo>
                      <a:pt x="34" y="137"/>
                      <a:pt x="34" y="137"/>
                      <a:pt x="34" y="137"/>
                    </a:cubicBezTo>
                    <a:cubicBezTo>
                      <a:pt x="32" y="137"/>
                      <a:pt x="31" y="138"/>
                      <a:pt x="32" y="139"/>
                    </a:cubicBezTo>
                    <a:cubicBezTo>
                      <a:pt x="32" y="139"/>
                      <a:pt x="32" y="141"/>
                      <a:pt x="35" y="142"/>
                    </a:cubicBezTo>
                    <a:cubicBezTo>
                      <a:pt x="35" y="145"/>
                      <a:pt x="45" y="142"/>
                      <a:pt x="43" y="138"/>
                    </a:cubicBezTo>
                    <a:cubicBezTo>
                      <a:pt x="37" y="125"/>
                      <a:pt x="32" y="138"/>
                      <a:pt x="34" y="137"/>
                    </a:cubicBezTo>
                    <a:close/>
                    <a:moveTo>
                      <a:pt x="61" y="166"/>
                    </a:moveTo>
                    <a:cubicBezTo>
                      <a:pt x="61" y="166"/>
                      <a:pt x="61" y="166"/>
                      <a:pt x="61" y="166"/>
                    </a:cubicBezTo>
                    <a:cubicBezTo>
                      <a:pt x="60" y="166"/>
                      <a:pt x="59" y="167"/>
                      <a:pt x="59" y="168"/>
                    </a:cubicBezTo>
                    <a:cubicBezTo>
                      <a:pt x="59" y="168"/>
                      <a:pt x="60" y="170"/>
                      <a:pt x="62" y="171"/>
                    </a:cubicBezTo>
                    <a:cubicBezTo>
                      <a:pt x="63" y="174"/>
                      <a:pt x="72" y="171"/>
                      <a:pt x="71" y="167"/>
                    </a:cubicBezTo>
                    <a:cubicBezTo>
                      <a:pt x="64" y="154"/>
                      <a:pt x="60" y="167"/>
                      <a:pt x="61" y="166"/>
                    </a:cubicBezTo>
                    <a:close/>
                    <a:moveTo>
                      <a:pt x="101" y="39"/>
                    </a:moveTo>
                    <a:cubicBezTo>
                      <a:pt x="102" y="39"/>
                      <a:pt x="104" y="40"/>
                      <a:pt x="104" y="39"/>
                    </a:cubicBezTo>
                    <a:cubicBezTo>
                      <a:pt x="104" y="39"/>
                      <a:pt x="108" y="21"/>
                      <a:pt x="106" y="21"/>
                    </a:cubicBezTo>
                    <a:cubicBezTo>
                      <a:pt x="104" y="20"/>
                      <a:pt x="99" y="19"/>
                      <a:pt x="99" y="21"/>
                    </a:cubicBezTo>
                    <a:cubicBezTo>
                      <a:pt x="98" y="22"/>
                      <a:pt x="99" y="38"/>
                      <a:pt x="101" y="39"/>
                    </a:cubicBezTo>
                    <a:close/>
                    <a:moveTo>
                      <a:pt x="42" y="105"/>
                    </a:moveTo>
                    <a:cubicBezTo>
                      <a:pt x="42" y="103"/>
                      <a:pt x="43" y="102"/>
                      <a:pt x="42" y="102"/>
                    </a:cubicBezTo>
                    <a:cubicBezTo>
                      <a:pt x="42" y="102"/>
                      <a:pt x="24" y="97"/>
                      <a:pt x="24" y="100"/>
                    </a:cubicBezTo>
                    <a:cubicBezTo>
                      <a:pt x="23" y="102"/>
                      <a:pt x="22" y="106"/>
                      <a:pt x="24" y="107"/>
                    </a:cubicBezTo>
                    <a:cubicBezTo>
                      <a:pt x="25" y="108"/>
                      <a:pt x="41" y="107"/>
                      <a:pt x="42" y="105"/>
                    </a:cubicBezTo>
                    <a:close/>
                    <a:moveTo>
                      <a:pt x="185" y="99"/>
                    </a:moveTo>
                    <a:cubicBezTo>
                      <a:pt x="184" y="99"/>
                      <a:pt x="168" y="99"/>
                      <a:pt x="167" y="101"/>
                    </a:cubicBezTo>
                    <a:cubicBezTo>
                      <a:pt x="167" y="103"/>
                      <a:pt x="166" y="105"/>
                      <a:pt x="167" y="105"/>
                    </a:cubicBezTo>
                    <a:cubicBezTo>
                      <a:pt x="167" y="105"/>
                      <a:pt x="185" y="109"/>
                      <a:pt x="185" y="107"/>
                    </a:cubicBezTo>
                    <a:cubicBezTo>
                      <a:pt x="186" y="104"/>
                      <a:pt x="187" y="100"/>
                      <a:pt x="185" y="99"/>
                    </a:cubicBezTo>
                    <a:close/>
                    <a:moveTo>
                      <a:pt x="104" y="168"/>
                    </a:moveTo>
                    <a:cubicBezTo>
                      <a:pt x="103" y="168"/>
                      <a:pt x="101" y="168"/>
                      <a:pt x="101" y="168"/>
                    </a:cubicBezTo>
                    <a:cubicBezTo>
                      <a:pt x="101" y="168"/>
                      <a:pt x="97" y="186"/>
                      <a:pt x="99" y="187"/>
                    </a:cubicBezTo>
                    <a:cubicBezTo>
                      <a:pt x="101" y="187"/>
                      <a:pt x="106" y="188"/>
                      <a:pt x="106" y="187"/>
                    </a:cubicBezTo>
                    <a:cubicBezTo>
                      <a:pt x="107" y="185"/>
                      <a:pt x="106" y="169"/>
                      <a:pt x="104" y="16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 rot="18989499">
                <a:off x="1312403" y="1212320"/>
                <a:ext cx="706438" cy="284163"/>
              </a:xfrm>
              <a:custGeom>
                <a:avLst/>
                <a:gdLst>
                  <a:gd name="T0" fmla="*/ 69 w 72"/>
                  <a:gd name="T1" fmla="*/ 1 h 29"/>
                  <a:gd name="T2" fmla="*/ 2 w 72"/>
                  <a:gd name="T3" fmla="*/ 18 h 29"/>
                  <a:gd name="T4" fmla="*/ 5 w 72"/>
                  <a:gd name="T5" fmla="*/ 29 h 29"/>
                  <a:gd name="T6" fmla="*/ 70 w 72"/>
                  <a:gd name="T7" fmla="*/ 6 h 29"/>
                  <a:gd name="T8" fmla="*/ 69 w 72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9">
                    <a:moveTo>
                      <a:pt x="69" y="1"/>
                    </a:moveTo>
                    <a:cubicBezTo>
                      <a:pt x="69" y="1"/>
                      <a:pt x="3" y="14"/>
                      <a:pt x="2" y="18"/>
                    </a:cubicBezTo>
                    <a:cubicBezTo>
                      <a:pt x="1" y="22"/>
                      <a:pt x="0" y="29"/>
                      <a:pt x="5" y="29"/>
                    </a:cubicBezTo>
                    <a:cubicBezTo>
                      <a:pt x="11" y="28"/>
                      <a:pt x="69" y="10"/>
                      <a:pt x="70" y="6"/>
                    </a:cubicBezTo>
                    <a:cubicBezTo>
                      <a:pt x="71" y="3"/>
                      <a:pt x="72" y="0"/>
                      <a:pt x="69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 rot="14400000">
                <a:off x="1204386" y="1419522"/>
                <a:ext cx="215900" cy="598488"/>
              </a:xfrm>
              <a:custGeom>
                <a:avLst/>
                <a:gdLst>
                  <a:gd name="T0" fmla="*/ 22 w 22"/>
                  <a:gd name="T1" fmla="*/ 50 h 61"/>
                  <a:gd name="T2" fmla="*/ 18 w 22"/>
                  <a:gd name="T3" fmla="*/ 44 h 61"/>
                  <a:gd name="T4" fmla="*/ 15 w 22"/>
                  <a:gd name="T5" fmla="*/ 2 h 61"/>
                  <a:gd name="T6" fmla="*/ 10 w 22"/>
                  <a:gd name="T7" fmla="*/ 2 h 61"/>
                  <a:gd name="T8" fmla="*/ 5 w 22"/>
                  <a:gd name="T9" fmla="*/ 46 h 61"/>
                  <a:gd name="T10" fmla="*/ 1 w 22"/>
                  <a:gd name="T11" fmla="*/ 53 h 61"/>
                  <a:gd name="T12" fmla="*/ 6 w 22"/>
                  <a:gd name="T13" fmla="*/ 58 h 61"/>
                  <a:gd name="T14" fmla="*/ 15 w 22"/>
                  <a:gd name="T15" fmla="*/ 60 h 61"/>
                  <a:gd name="T16" fmla="*/ 22 w 22"/>
                  <a:gd name="T17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61">
                    <a:moveTo>
                      <a:pt x="22" y="50"/>
                    </a:moveTo>
                    <a:cubicBezTo>
                      <a:pt x="21" y="47"/>
                      <a:pt x="19" y="46"/>
                      <a:pt x="18" y="44"/>
                    </a:cubicBezTo>
                    <a:cubicBezTo>
                      <a:pt x="18" y="30"/>
                      <a:pt x="15" y="2"/>
                      <a:pt x="15" y="2"/>
                    </a:cubicBezTo>
                    <a:cubicBezTo>
                      <a:pt x="15" y="0"/>
                      <a:pt x="13" y="1"/>
                      <a:pt x="10" y="2"/>
                    </a:cubicBezTo>
                    <a:cubicBezTo>
                      <a:pt x="7" y="3"/>
                      <a:pt x="5" y="32"/>
                      <a:pt x="5" y="46"/>
                    </a:cubicBezTo>
                    <a:cubicBezTo>
                      <a:pt x="4" y="47"/>
                      <a:pt x="0" y="46"/>
                      <a:pt x="1" y="53"/>
                    </a:cubicBezTo>
                    <a:cubicBezTo>
                      <a:pt x="1" y="54"/>
                      <a:pt x="2" y="56"/>
                      <a:pt x="6" y="58"/>
                    </a:cubicBezTo>
                    <a:cubicBezTo>
                      <a:pt x="8" y="59"/>
                      <a:pt x="10" y="61"/>
                      <a:pt x="15" y="60"/>
                    </a:cubicBezTo>
                    <a:cubicBezTo>
                      <a:pt x="20" y="58"/>
                      <a:pt x="22" y="53"/>
                      <a:pt x="22" y="50"/>
                    </a:cubicBezTo>
                    <a:close/>
                  </a:path>
                </a:pathLst>
              </a:custGeom>
              <a:solidFill>
                <a:srgbClr val="6D6E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1" name="Grupa 81"/>
          <p:cNvGrpSpPr/>
          <p:nvPr/>
        </p:nvGrpSpPr>
        <p:grpSpPr>
          <a:xfrm rot="16200000">
            <a:off x="9111851" y="2094587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Prostokąt 52"/>
          <p:cNvSpPr/>
          <p:nvPr/>
        </p:nvSpPr>
        <p:spPr>
          <a:xfrm>
            <a:off x="1579493" y="1382241"/>
            <a:ext cx="119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08:30</a:t>
            </a:r>
          </a:p>
        </p:txBody>
      </p:sp>
      <p:sp>
        <p:nvSpPr>
          <p:cNvPr id="55" name="Prostokąt 52"/>
          <p:cNvSpPr/>
          <p:nvPr/>
        </p:nvSpPr>
        <p:spPr>
          <a:xfrm>
            <a:off x="3738156" y="1367679"/>
            <a:ext cx="119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09:30</a:t>
            </a:r>
          </a:p>
        </p:txBody>
      </p:sp>
      <p:sp>
        <p:nvSpPr>
          <p:cNvPr id="56" name="Prostokąt 52"/>
          <p:cNvSpPr/>
          <p:nvPr/>
        </p:nvSpPr>
        <p:spPr>
          <a:xfrm>
            <a:off x="5833656" y="1356941"/>
            <a:ext cx="119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13:30</a:t>
            </a:r>
          </a:p>
        </p:txBody>
      </p:sp>
      <p:sp>
        <p:nvSpPr>
          <p:cNvPr id="57" name="Prostokąt 52"/>
          <p:cNvSpPr/>
          <p:nvPr/>
        </p:nvSpPr>
        <p:spPr>
          <a:xfrm>
            <a:off x="8024847" y="1344195"/>
            <a:ext cx="119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16:30</a:t>
            </a:r>
          </a:p>
        </p:txBody>
      </p:sp>
      <p:sp>
        <p:nvSpPr>
          <p:cNvPr id="58" name="Prostokąt 52"/>
          <p:cNvSpPr/>
          <p:nvPr/>
        </p:nvSpPr>
        <p:spPr>
          <a:xfrm>
            <a:off x="10134358" y="1329520"/>
            <a:ext cx="119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</a:rPr>
              <a:t>19:30</a:t>
            </a:r>
          </a:p>
        </p:txBody>
      </p:sp>
      <p:sp>
        <p:nvSpPr>
          <p:cNvPr id="59" name="Prostokąt 52"/>
          <p:cNvSpPr/>
          <p:nvPr/>
        </p:nvSpPr>
        <p:spPr>
          <a:xfrm>
            <a:off x="909481" y="3374657"/>
            <a:ext cx="170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</a:rPr>
              <a:t>Arrivo</a:t>
            </a:r>
            <a:r>
              <a:rPr lang="en-US" sz="1600" b="1" dirty="0">
                <a:latin typeface="Calibri" panose="020F0502020204030204" pitchFamily="34" charset="0"/>
              </a:rPr>
              <a:t> in </a:t>
            </a:r>
            <a:r>
              <a:rPr lang="en-US" sz="1600" b="1" dirty="0" err="1">
                <a:latin typeface="Calibri" panose="020F0502020204030204" pitchFamily="34" charset="0"/>
              </a:rPr>
              <a:t>ufficio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60" name="Prostokąt 52"/>
          <p:cNvSpPr/>
          <p:nvPr/>
        </p:nvSpPr>
        <p:spPr>
          <a:xfrm>
            <a:off x="3142442" y="3374657"/>
            <a:ext cx="170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SAL</a:t>
            </a:r>
          </a:p>
        </p:txBody>
      </p:sp>
      <p:sp>
        <p:nvSpPr>
          <p:cNvPr id="61" name="Prostokąt 52"/>
          <p:cNvSpPr/>
          <p:nvPr/>
        </p:nvSpPr>
        <p:spPr>
          <a:xfrm>
            <a:off x="5223499" y="3370480"/>
            <a:ext cx="170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</a:rPr>
              <a:t>Riunione</a:t>
            </a:r>
            <a:r>
              <a:rPr lang="en-US" sz="1600" b="1" dirty="0">
                <a:latin typeface="Calibri" panose="020F0502020204030204" pitchFamily="34" charset="0"/>
              </a:rPr>
              <a:t> col PM </a:t>
            </a:r>
          </a:p>
        </p:txBody>
      </p:sp>
      <p:sp>
        <p:nvSpPr>
          <p:cNvPr id="62" name="Prostokąt 52"/>
          <p:cNvSpPr/>
          <p:nvPr/>
        </p:nvSpPr>
        <p:spPr>
          <a:xfrm>
            <a:off x="7345000" y="3392168"/>
            <a:ext cx="170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</a:rPr>
              <a:t>Stime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63" name="Prostokąt 52"/>
          <p:cNvSpPr/>
          <p:nvPr/>
        </p:nvSpPr>
        <p:spPr>
          <a:xfrm>
            <a:off x="9595518" y="3360516"/>
            <a:ext cx="1708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</a:rPr>
              <a:t>Vado</a:t>
            </a:r>
            <a:r>
              <a:rPr lang="en-US" sz="1600" b="1" dirty="0">
                <a:latin typeface="Calibri" panose="020F0502020204030204" pitchFamily="34" charset="0"/>
              </a:rPr>
              <a:t> a casa a </a:t>
            </a:r>
            <a:r>
              <a:rPr lang="en-US" sz="1600" b="1" dirty="0" err="1">
                <a:latin typeface="Calibri" panose="020F0502020204030204" pitchFamily="34" charset="0"/>
              </a:rPr>
              <a:t>finire</a:t>
            </a:r>
            <a:r>
              <a:rPr lang="en-US" sz="1600" b="1" dirty="0">
                <a:latin typeface="Calibri" panose="020F0502020204030204" pitchFamily="34" charset="0"/>
              </a:rPr>
              <a:t> di </a:t>
            </a:r>
            <a:r>
              <a:rPr lang="en-US" sz="1600" b="1" dirty="0" err="1">
                <a:latin typeface="Calibri" panose="020F0502020204030204" pitchFamily="34" charset="0"/>
              </a:rPr>
              <a:t>lavorare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pic>
        <p:nvPicPr>
          <p:cNvPr id="64" name="Immagine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5"/>
          <a:stretch/>
        </p:blipFill>
        <p:spPr>
          <a:xfrm>
            <a:off x="3911915" y="4574081"/>
            <a:ext cx="4286250" cy="2097686"/>
          </a:xfrm>
          <a:prstGeom prst="rect">
            <a:avLst/>
          </a:prstGeom>
        </p:spPr>
      </p:pic>
      <p:sp>
        <p:nvSpPr>
          <p:cNvPr id="65" name="Prostokąt 52"/>
          <p:cNvSpPr/>
          <p:nvPr/>
        </p:nvSpPr>
        <p:spPr>
          <a:xfrm>
            <a:off x="5189075" y="4123957"/>
            <a:ext cx="170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Developers</a:t>
            </a:r>
          </a:p>
        </p:txBody>
      </p:sp>
      <p:grpSp>
        <p:nvGrpSpPr>
          <p:cNvPr id="66" name="Grupa 81"/>
          <p:cNvGrpSpPr/>
          <p:nvPr/>
        </p:nvGrpSpPr>
        <p:grpSpPr>
          <a:xfrm rot="16200000">
            <a:off x="2433784" y="3920925"/>
            <a:ext cx="324654" cy="2715890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a 81"/>
          <p:cNvGrpSpPr/>
          <p:nvPr/>
        </p:nvGrpSpPr>
        <p:grpSpPr>
          <a:xfrm rot="16200000">
            <a:off x="9175615" y="3845439"/>
            <a:ext cx="324654" cy="2715890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31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17"/>
          <p:cNvSpPr>
            <a:spLocks noEditPoints="1"/>
          </p:cNvSpPr>
          <p:nvPr/>
        </p:nvSpPr>
        <p:spPr bwMode="auto">
          <a:xfrm>
            <a:off x="7397188" y="5465898"/>
            <a:ext cx="2999084" cy="978925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Freeform 17"/>
          <p:cNvSpPr>
            <a:spLocks noEditPoints="1"/>
          </p:cNvSpPr>
          <p:nvPr/>
        </p:nvSpPr>
        <p:spPr bwMode="auto">
          <a:xfrm>
            <a:off x="8075612" y="2540888"/>
            <a:ext cx="2999084" cy="938828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Freeform 17"/>
          <p:cNvSpPr>
            <a:spLocks noEditPoints="1"/>
          </p:cNvSpPr>
          <p:nvPr/>
        </p:nvSpPr>
        <p:spPr bwMode="auto">
          <a:xfrm>
            <a:off x="1116806" y="2748374"/>
            <a:ext cx="2190423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Team Leader quanto è allineato?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36</a:t>
            </a:fld>
            <a:endParaRPr lang="it-IT"/>
          </a:p>
        </p:txBody>
      </p:sp>
      <p:grpSp>
        <p:nvGrpSpPr>
          <p:cNvPr id="11" name="Grupa 249"/>
          <p:cNvGrpSpPr/>
          <p:nvPr/>
        </p:nvGrpSpPr>
        <p:grpSpPr>
          <a:xfrm flipH="1">
            <a:off x="5110515" y="1318682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12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asellaDiTesto 26"/>
          <p:cNvSpPr txBox="1"/>
          <p:nvPr/>
        </p:nvSpPr>
        <p:spPr>
          <a:xfrm>
            <a:off x="1563178" y="2296862"/>
            <a:ext cx="364202" cy="30777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29" name="Grupa 249"/>
          <p:cNvGrpSpPr/>
          <p:nvPr/>
        </p:nvGrpSpPr>
        <p:grpSpPr>
          <a:xfrm flipH="1">
            <a:off x="1745279" y="1445642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Grupa 249"/>
          <p:cNvGrpSpPr/>
          <p:nvPr/>
        </p:nvGrpSpPr>
        <p:grpSpPr>
          <a:xfrm flipH="1">
            <a:off x="9136679" y="1242406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5" name="Grupa 249"/>
          <p:cNvGrpSpPr/>
          <p:nvPr/>
        </p:nvGrpSpPr>
        <p:grpSpPr>
          <a:xfrm flipH="1">
            <a:off x="4539279" y="5281006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46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upa 249"/>
          <p:cNvGrpSpPr/>
          <p:nvPr/>
        </p:nvGrpSpPr>
        <p:grpSpPr>
          <a:xfrm flipH="1">
            <a:off x="5171519" y="5355087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1" name="Grupa 249"/>
          <p:cNvGrpSpPr/>
          <p:nvPr/>
        </p:nvGrpSpPr>
        <p:grpSpPr>
          <a:xfrm flipH="1">
            <a:off x="6020242" y="5253883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CasellaDiTesto 4"/>
          <p:cNvSpPr txBox="1"/>
          <p:nvPr/>
        </p:nvSpPr>
        <p:spPr>
          <a:xfrm>
            <a:off x="1222593" y="2748375"/>
            <a:ext cx="1922321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Come ci vedi?</a:t>
            </a:r>
          </a:p>
        </p:txBody>
      </p:sp>
      <p:sp>
        <p:nvSpPr>
          <p:cNvPr id="69" name="CasellaDiTesto 68"/>
          <p:cNvSpPr txBox="1"/>
          <p:nvPr/>
        </p:nvSpPr>
        <p:spPr>
          <a:xfrm>
            <a:off x="8589520" y="2604639"/>
            <a:ext cx="1895071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PM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Cosa faremo?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7578103" y="5509238"/>
            <a:ext cx="2637261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TEAM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Come sta andando?</a:t>
            </a:r>
          </a:p>
        </p:txBody>
      </p:sp>
      <p:grpSp>
        <p:nvGrpSpPr>
          <p:cNvPr id="71" name="Grupa 81"/>
          <p:cNvGrpSpPr/>
          <p:nvPr/>
        </p:nvGrpSpPr>
        <p:grpSpPr>
          <a:xfrm rot="5400000" flipH="1">
            <a:off x="3868690" y="1459209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upa 81"/>
          <p:cNvGrpSpPr/>
          <p:nvPr/>
        </p:nvGrpSpPr>
        <p:grpSpPr>
          <a:xfrm rot="16200000" flipH="1">
            <a:off x="7650029" y="1427966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upa 81"/>
          <p:cNvGrpSpPr/>
          <p:nvPr/>
        </p:nvGrpSpPr>
        <p:grpSpPr>
          <a:xfrm rot="10800000" flipV="1">
            <a:off x="5507604" y="3957234"/>
            <a:ext cx="324654" cy="1066272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63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Accountability</a:t>
            </a:r>
            <a:r>
              <a:rPr lang="it-IT" dirty="0"/>
              <a:t> – effetto domino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37</a:t>
            </a:fld>
            <a:endParaRPr lang="it-IT"/>
          </a:p>
        </p:txBody>
      </p:sp>
      <p:grpSp>
        <p:nvGrpSpPr>
          <p:cNvPr id="11" name="Grupa 249"/>
          <p:cNvGrpSpPr/>
          <p:nvPr/>
        </p:nvGrpSpPr>
        <p:grpSpPr>
          <a:xfrm flipH="1">
            <a:off x="5110515" y="1318682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12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asellaDiTesto 26"/>
          <p:cNvSpPr txBox="1"/>
          <p:nvPr/>
        </p:nvSpPr>
        <p:spPr>
          <a:xfrm>
            <a:off x="1563178" y="2296862"/>
            <a:ext cx="364202" cy="30777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29" name="Grupa 249"/>
          <p:cNvGrpSpPr/>
          <p:nvPr/>
        </p:nvGrpSpPr>
        <p:grpSpPr>
          <a:xfrm flipH="1">
            <a:off x="1745279" y="1445642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Grupa 249"/>
          <p:cNvGrpSpPr/>
          <p:nvPr/>
        </p:nvGrpSpPr>
        <p:grpSpPr>
          <a:xfrm flipH="1">
            <a:off x="9136679" y="1242406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5" name="Grupa 249"/>
          <p:cNvGrpSpPr/>
          <p:nvPr/>
        </p:nvGrpSpPr>
        <p:grpSpPr>
          <a:xfrm flipH="1">
            <a:off x="4539279" y="5281006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46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upa 249"/>
          <p:cNvGrpSpPr/>
          <p:nvPr/>
        </p:nvGrpSpPr>
        <p:grpSpPr>
          <a:xfrm flipH="1">
            <a:off x="5171519" y="5355087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1" name="Grupa 249"/>
          <p:cNvGrpSpPr/>
          <p:nvPr/>
        </p:nvGrpSpPr>
        <p:grpSpPr>
          <a:xfrm flipH="1">
            <a:off x="6020242" y="5253883"/>
            <a:ext cx="910041" cy="120834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CasellaDiTesto 4"/>
          <p:cNvSpPr txBox="1"/>
          <p:nvPr/>
        </p:nvSpPr>
        <p:spPr>
          <a:xfrm>
            <a:off x="1295530" y="2748375"/>
            <a:ext cx="1776447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Rilasciato?</a:t>
            </a:r>
          </a:p>
        </p:txBody>
      </p:sp>
      <p:sp>
        <p:nvSpPr>
          <p:cNvPr id="69" name="CasellaDiTesto 68"/>
          <p:cNvSpPr txBox="1"/>
          <p:nvPr/>
        </p:nvSpPr>
        <p:spPr>
          <a:xfrm>
            <a:off x="8426813" y="2604639"/>
            <a:ext cx="2220481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PM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Siete In Ritardo?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7530009" y="5509238"/>
            <a:ext cx="2733442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buClr>
                <a:srgbClr val="1F85BB"/>
              </a:buClr>
            </a:pPr>
            <a:r>
              <a:rPr lang="it-IT" sz="2400" b="1" dirty="0">
                <a:solidFill>
                  <a:schemeClr val="bg2">
                    <a:lumMod val="50000"/>
                  </a:schemeClr>
                </a:solidFill>
              </a:rPr>
              <a:t>TEAM</a:t>
            </a:r>
          </a:p>
          <a:p>
            <a:pPr algn="ctr"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</a:rPr>
              <a:t>Così non va bene!!!!!</a:t>
            </a:r>
          </a:p>
        </p:txBody>
      </p:sp>
      <p:grpSp>
        <p:nvGrpSpPr>
          <p:cNvPr id="71" name="Grupa 81"/>
          <p:cNvGrpSpPr/>
          <p:nvPr/>
        </p:nvGrpSpPr>
        <p:grpSpPr>
          <a:xfrm rot="16200000">
            <a:off x="3868690" y="1459209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upa 81"/>
          <p:cNvGrpSpPr/>
          <p:nvPr/>
        </p:nvGrpSpPr>
        <p:grpSpPr>
          <a:xfrm rot="5400000">
            <a:off x="7650029" y="1427966"/>
            <a:ext cx="324654" cy="1447575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upa 81"/>
          <p:cNvGrpSpPr/>
          <p:nvPr/>
        </p:nvGrpSpPr>
        <p:grpSpPr>
          <a:xfrm rot="10800000">
            <a:off x="5507604" y="3957234"/>
            <a:ext cx="324654" cy="1066272"/>
            <a:chOff x="5868144" y="4717729"/>
            <a:chExt cx="324654" cy="1447575"/>
          </a:xfrm>
          <a:solidFill>
            <a:srgbClr val="6D6E71"/>
          </a:solidFill>
        </p:grpSpPr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5993147" y="4717729"/>
              <a:ext cx="72360" cy="137556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Freeform 17"/>
          <p:cNvSpPr>
            <a:spLocks noEditPoints="1"/>
          </p:cNvSpPr>
          <p:nvPr/>
        </p:nvSpPr>
        <p:spPr bwMode="auto">
          <a:xfrm>
            <a:off x="1116806" y="2748374"/>
            <a:ext cx="2190423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Freeform 17"/>
          <p:cNvSpPr>
            <a:spLocks noEditPoints="1"/>
          </p:cNvSpPr>
          <p:nvPr/>
        </p:nvSpPr>
        <p:spPr bwMode="auto">
          <a:xfrm>
            <a:off x="7397188" y="5465898"/>
            <a:ext cx="2999084" cy="978925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Freeform 17"/>
          <p:cNvSpPr>
            <a:spLocks noEditPoints="1"/>
          </p:cNvSpPr>
          <p:nvPr/>
        </p:nvSpPr>
        <p:spPr bwMode="auto">
          <a:xfrm>
            <a:off x="8075612" y="2540888"/>
            <a:ext cx="2999084" cy="938828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70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Quale valore sto portando effettivamente?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38</a:t>
            </a:fld>
            <a:endParaRPr lang="it-IT"/>
          </a:p>
        </p:txBody>
      </p:sp>
      <p:grpSp>
        <p:nvGrpSpPr>
          <p:cNvPr id="4" name="Grupa 249"/>
          <p:cNvGrpSpPr/>
          <p:nvPr/>
        </p:nvGrpSpPr>
        <p:grpSpPr>
          <a:xfrm flipH="1">
            <a:off x="5085115" y="3872777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" name="Grupa 5"/>
          <p:cNvGrpSpPr/>
          <p:nvPr/>
        </p:nvGrpSpPr>
        <p:grpSpPr>
          <a:xfrm>
            <a:off x="6084419" y="1914742"/>
            <a:ext cx="808154" cy="761879"/>
            <a:chOff x="2639252" y="4466403"/>
            <a:chExt cx="996950" cy="1016000"/>
          </a:xfrm>
        </p:grpSpPr>
        <p:grpSp>
          <p:nvGrpSpPr>
            <p:cNvPr id="13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14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15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" name="CasellaDiTesto 18"/>
          <p:cNvSpPr txBox="1"/>
          <p:nvPr/>
        </p:nvSpPr>
        <p:spPr>
          <a:xfrm>
            <a:off x="7159859" y="2095645"/>
            <a:ext cx="3762568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RILASCIO NEI TEMPI PREVISTI?</a:t>
            </a:r>
          </a:p>
        </p:txBody>
      </p:sp>
      <p:grpSp>
        <p:nvGrpSpPr>
          <p:cNvPr id="20" name="Grupa 5"/>
          <p:cNvGrpSpPr/>
          <p:nvPr/>
        </p:nvGrpSpPr>
        <p:grpSpPr>
          <a:xfrm>
            <a:off x="6969889" y="3100821"/>
            <a:ext cx="808154" cy="761879"/>
            <a:chOff x="2639252" y="4466403"/>
            <a:chExt cx="996950" cy="1016000"/>
          </a:xfrm>
        </p:grpSpPr>
        <p:grpSp>
          <p:nvGrpSpPr>
            <p:cNvPr id="21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22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23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7" name="CasellaDiTesto 26"/>
          <p:cNvSpPr txBox="1"/>
          <p:nvPr/>
        </p:nvSpPr>
        <p:spPr>
          <a:xfrm>
            <a:off x="7971826" y="3253850"/>
            <a:ext cx="3382401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IL MIO CAPO E’ CONTENTO?</a:t>
            </a:r>
          </a:p>
        </p:txBody>
      </p:sp>
      <p:grpSp>
        <p:nvGrpSpPr>
          <p:cNvPr id="28" name="Grupa 5"/>
          <p:cNvGrpSpPr/>
          <p:nvPr/>
        </p:nvGrpSpPr>
        <p:grpSpPr>
          <a:xfrm>
            <a:off x="4556361" y="1939738"/>
            <a:ext cx="808154" cy="761879"/>
            <a:chOff x="2639252" y="4466403"/>
            <a:chExt cx="996950" cy="1016000"/>
          </a:xfrm>
        </p:grpSpPr>
        <p:grpSp>
          <p:nvGrpSpPr>
            <p:cNvPr id="29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0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5" name="CasellaDiTesto 34"/>
          <p:cNvSpPr txBox="1"/>
          <p:nvPr/>
        </p:nvSpPr>
        <p:spPr>
          <a:xfrm>
            <a:off x="1492500" y="2137576"/>
            <a:ext cx="2869440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IL TEAM E’ CONTENTO?</a:t>
            </a:r>
          </a:p>
        </p:txBody>
      </p:sp>
      <p:grpSp>
        <p:nvGrpSpPr>
          <p:cNvPr id="36" name="Grupa 5"/>
          <p:cNvGrpSpPr/>
          <p:nvPr/>
        </p:nvGrpSpPr>
        <p:grpSpPr>
          <a:xfrm>
            <a:off x="3840640" y="3075421"/>
            <a:ext cx="808154" cy="761879"/>
            <a:chOff x="2639252" y="4466403"/>
            <a:chExt cx="996950" cy="1016000"/>
          </a:xfrm>
        </p:grpSpPr>
        <p:grpSp>
          <p:nvGrpSpPr>
            <p:cNvPr id="37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8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9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3" name="CasellaDiTesto 42"/>
          <p:cNvSpPr txBox="1"/>
          <p:nvPr/>
        </p:nvSpPr>
        <p:spPr>
          <a:xfrm>
            <a:off x="1103845" y="3226332"/>
            <a:ext cx="2642647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LA QUALITA’ E’ ALTA?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 rot="18449646">
            <a:off x="5014647" y="3261567"/>
            <a:ext cx="76011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8"/>
          <p:cNvSpPr>
            <a:spLocks/>
          </p:cNvSpPr>
          <p:nvPr/>
        </p:nvSpPr>
        <p:spPr bwMode="auto">
          <a:xfrm rot="20119203">
            <a:off x="5341656" y="2798468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Freeform 8"/>
          <p:cNvSpPr>
            <a:spLocks/>
          </p:cNvSpPr>
          <p:nvPr/>
        </p:nvSpPr>
        <p:spPr bwMode="auto">
          <a:xfrm rot="1480797" flipH="1">
            <a:off x="6064009" y="2798467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 rot="3150354" flipH="1">
            <a:off x="6541500" y="3462361"/>
            <a:ext cx="53783" cy="775920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domanda tabù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39</a:t>
            </a:fld>
            <a:endParaRPr lang="it-IT"/>
          </a:p>
        </p:txBody>
      </p:sp>
      <p:grpSp>
        <p:nvGrpSpPr>
          <p:cNvPr id="4" name="Grupa 249"/>
          <p:cNvGrpSpPr/>
          <p:nvPr/>
        </p:nvGrpSpPr>
        <p:grpSpPr>
          <a:xfrm flipH="1">
            <a:off x="5085115" y="3381185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3944323" y="1543069"/>
            <a:ext cx="4848507" cy="64633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IL MIO SUCCESSO DIPENDE DA QUANTO </a:t>
            </a:r>
          </a:p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IN ALTO SONO NELL’ORGANIGRAMMA?</a:t>
            </a:r>
          </a:p>
        </p:txBody>
      </p:sp>
      <p:grpSp>
        <p:nvGrpSpPr>
          <p:cNvPr id="28" name="Grupa 5"/>
          <p:cNvGrpSpPr/>
          <p:nvPr/>
        </p:nvGrpSpPr>
        <p:grpSpPr>
          <a:xfrm>
            <a:off x="3014811" y="1507539"/>
            <a:ext cx="808154" cy="761879"/>
            <a:chOff x="2639252" y="4466403"/>
            <a:chExt cx="996950" cy="1016000"/>
          </a:xfrm>
        </p:grpSpPr>
        <p:grpSp>
          <p:nvGrpSpPr>
            <p:cNvPr id="29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0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5" name="Freeform 8"/>
          <p:cNvSpPr>
            <a:spLocks/>
          </p:cNvSpPr>
          <p:nvPr/>
        </p:nvSpPr>
        <p:spPr bwMode="auto">
          <a:xfrm rot="20119203">
            <a:off x="5341656" y="2306876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Il Contesto: Cerved Group</a:t>
            </a:r>
          </a:p>
        </p:txBody>
      </p:sp>
    </p:spTree>
    <p:extLst>
      <p:ext uri="{BB962C8B-B14F-4D97-AF65-F5344CB8AC3E}">
        <p14:creationId xmlns:p14="http://schemas.microsoft.com/office/powerpoint/2010/main" val="1768144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…ma un giorno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413500" y="1376164"/>
            <a:ext cx="5678157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800" b="1" dirty="0">
                <a:solidFill>
                  <a:schemeClr val="bg2">
                    <a:lumMod val="50000"/>
                  </a:schemeClr>
                </a:solidFill>
              </a:rPr>
              <a:t>Da oggi sei uno </a:t>
            </a:r>
            <a:r>
              <a:rPr lang="it-IT" sz="2800" b="1" dirty="0" err="1">
                <a:solidFill>
                  <a:schemeClr val="bg2">
                    <a:lumMod val="50000"/>
                  </a:schemeClr>
                </a:solidFill>
              </a:rPr>
              <a:t>scrum</a:t>
            </a:r>
            <a:r>
              <a:rPr lang="it-IT" sz="2800" b="1" dirty="0">
                <a:solidFill>
                  <a:schemeClr val="bg2">
                    <a:lumMod val="50000"/>
                  </a:schemeClr>
                </a:solidFill>
              </a:rPr>
              <a:t> master!!!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1431036"/>
            <a:ext cx="4950460" cy="48032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 b="4640"/>
          <a:stretch/>
        </p:blipFill>
        <p:spPr>
          <a:xfrm>
            <a:off x="6871328" y="2540001"/>
            <a:ext cx="476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12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E ADESSO?</a:t>
            </a:r>
          </a:p>
        </p:txBody>
      </p:sp>
    </p:spTree>
    <p:extLst>
      <p:ext uri="{BB962C8B-B14F-4D97-AF65-F5344CB8AC3E}">
        <p14:creationId xmlns:p14="http://schemas.microsoft.com/office/powerpoint/2010/main" val="432995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a 22"/>
          <p:cNvGrpSpPr/>
          <p:nvPr/>
        </p:nvGrpSpPr>
        <p:grpSpPr>
          <a:xfrm>
            <a:off x="6972490" y="5886568"/>
            <a:ext cx="4940466" cy="841452"/>
            <a:chOff x="508299" y="4400083"/>
            <a:chExt cx="5544120" cy="744895"/>
          </a:xfrm>
        </p:grpSpPr>
        <p:sp>
          <p:nvSpPr>
            <p:cNvPr id="114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80131"/>
          </a:xfrm>
        </p:spPr>
        <p:txBody>
          <a:bodyPr/>
          <a:lstStyle/>
          <a:p>
            <a:r>
              <a:rPr lang="it-IT" dirty="0"/>
              <a:t>Da dove partire? Quale differenza con un Team Leader?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42</a:t>
            </a:fld>
            <a:endParaRPr lang="it-IT"/>
          </a:p>
        </p:txBody>
      </p:sp>
      <p:grpSp>
        <p:nvGrpSpPr>
          <p:cNvPr id="5" name="Grupa 249"/>
          <p:cNvGrpSpPr/>
          <p:nvPr/>
        </p:nvGrpSpPr>
        <p:grpSpPr>
          <a:xfrm flipH="1">
            <a:off x="5043443" y="2782615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6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reeform 8"/>
          <p:cNvSpPr>
            <a:spLocks/>
          </p:cNvSpPr>
          <p:nvPr/>
        </p:nvSpPr>
        <p:spPr bwMode="auto">
          <a:xfrm rot="8393646">
            <a:off x="4209269" y="1565757"/>
            <a:ext cx="77124" cy="1513764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7" name="Grupa 22"/>
          <p:cNvGrpSpPr/>
          <p:nvPr/>
        </p:nvGrpSpPr>
        <p:grpSpPr>
          <a:xfrm>
            <a:off x="245132" y="1010375"/>
            <a:ext cx="6262774" cy="841452"/>
            <a:chOff x="508299" y="4400083"/>
            <a:chExt cx="5544120" cy="744895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Shape 1414"/>
          <p:cNvSpPr/>
          <p:nvPr/>
        </p:nvSpPr>
        <p:spPr>
          <a:xfrm>
            <a:off x="435592" y="1120399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Valori</a:t>
            </a:r>
            <a:endParaRPr lang="en-US" b="1" dirty="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 rot="13206354" flipV="1">
            <a:off x="7508586" y="1640190"/>
            <a:ext cx="68074" cy="1689219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2" name="Grupa 22"/>
          <p:cNvGrpSpPr/>
          <p:nvPr/>
        </p:nvGrpSpPr>
        <p:grpSpPr>
          <a:xfrm>
            <a:off x="5983814" y="1231448"/>
            <a:ext cx="6262774" cy="841452"/>
            <a:chOff x="508299" y="4400083"/>
            <a:chExt cx="5544120" cy="744895"/>
          </a:xfrm>
        </p:grpSpPr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Shape 1414"/>
          <p:cNvSpPr/>
          <p:nvPr/>
        </p:nvSpPr>
        <p:spPr>
          <a:xfrm>
            <a:off x="6174274" y="1341472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Tecniche</a:t>
            </a:r>
            <a:endParaRPr lang="en-US" b="1" dirty="0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 rot="8393646">
            <a:off x="7313057" y="3910699"/>
            <a:ext cx="137854" cy="2105093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Shape 1414"/>
          <p:cNvSpPr/>
          <p:nvPr/>
        </p:nvSpPr>
        <p:spPr>
          <a:xfrm>
            <a:off x="6504474" y="5992195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Comportamenti</a:t>
            </a:r>
            <a:endParaRPr lang="en-US" b="1" dirty="0"/>
          </a:p>
        </p:txBody>
      </p:sp>
      <p:sp>
        <p:nvSpPr>
          <p:cNvPr id="28" name="Freeform 8"/>
          <p:cNvSpPr>
            <a:spLocks/>
          </p:cNvSpPr>
          <p:nvPr/>
        </p:nvSpPr>
        <p:spPr bwMode="auto">
          <a:xfrm rot="13206354" flipH="1">
            <a:off x="4011279" y="3977559"/>
            <a:ext cx="45719" cy="124459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9" name="Grupa 22"/>
          <p:cNvGrpSpPr/>
          <p:nvPr/>
        </p:nvGrpSpPr>
        <p:grpSpPr>
          <a:xfrm>
            <a:off x="171979" y="5704167"/>
            <a:ext cx="6262774" cy="841452"/>
            <a:chOff x="508299" y="4400083"/>
            <a:chExt cx="5544120" cy="744895"/>
          </a:xfrm>
        </p:grpSpPr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2" name="Shape 1414"/>
          <p:cNvSpPr/>
          <p:nvPr/>
        </p:nvSpPr>
        <p:spPr>
          <a:xfrm>
            <a:off x="362439" y="5814191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Approcci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9797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APPROCCI</a:t>
            </a:r>
          </a:p>
        </p:txBody>
      </p:sp>
    </p:spTree>
    <p:extLst>
      <p:ext uri="{BB962C8B-B14F-4D97-AF65-F5344CB8AC3E}">
        <p14:creationId xmlns:p14="http://schemas.microsoft.com/office/powerpoint/2010/main" val="10634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17"/>
          <p:cNvSpPr>
            <a:spLocks noEditPoints="1"/>
          </p:cNvSpPr>
          <p:nvPr/>
        </p:nvSpPr>
        <p:spPr bwMode="auto">
          <a:xfrm>
            <a:off x="887511" y="4091017"/>
            <a:ext cx="4230589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Freeform 17"/>
          <p:cNvSpPr>
            <a:spLocks noEditPoints="1"/>
          </p:cNvSpPr>
          <p:nvPr/>
        </p:nvSpPr>
        <p:spPr bwMode="auto">
          <a:xfrm>
            <a:off x="811311" y="3824317"/>
            <a:ext cx="4395689" cy="51227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rgbClr val="FFC000">
              <a:alpha val="7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Freeform 17"/>
          <p:cNvSpPr>
            <a:spLocks noEditPoints="1"/>
          </p:cNvSpPr>
          <p:nvPr/>
        </p:nvSpPr>
        <p:spPr bwMode="auto">
          <a:xfrm>
            <a:off x="824011" y="1338293"/>
            <a:ext cx="4230589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Freeform 45"/>
          <p:cNvSpPr>
            <a:spLocks noEditPoints="1"/>
          </p:cNvSpPr>
          <p:nvPr/>
        </p:nvSpPr>
        <p:spPr bwMode="auto">
          <a:xfrm>
            <a:off x="3412428" y="1528468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45"/>
          <p:cNvSpPr>
            <a:spLocks noEditPoints="1"/>
          </p:cNvSpPr>
          <p:nvPr/>
        </p:nvSpPr>
        <p:spPr bwMode="auto">
          <a:xfrm flipH="1">
            <a:off x="1143523" y="1553868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upa 81"/>
          <p:cNvGrpSpPr/>
          <p:nvPr/>
        </p:nvGrpSpPr>
        <p:grpSpPr>
          <a:xfrm rot="16200000">
            <a:off x="2827876" y="1530562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Shape 1414"/>
          <p:cNvSpPr/>
          <p:nvPr/>
        </p:nvSpPr>
        <p:spPr>
          <a:xfrm>
            <a:off x="1143523" y="1107460"/>
            <a:ext cx="35217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000" b="1" dirty="0"/>
              <a:t>Trainer</a:t>
            </a:r>
          </a:p>
        </p:txBody>
      </p:sp>
      <p:sp>
        <p:nvSpPr>
          <p:cNvPr id="68" name="Freeform 17"/>
          <p:cNvSpPr>
            <a:spLocks noEditPoints="1"/>
          </p:cNvSpPr>
          <p:nvPr/>
        </p:nvSpPr>
        <p:spPr bwMode="auto">
          <a:xfrm>
            <a:off x="747811" y="1071593"/>
            <a:ext cx="4395689" cy="51227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rgbClr val="FFC000">
              <a:alpha val="7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45"/>
          <p:cNvSpPr>
            <a:spLocks noEditPoints="1"/>
          </p:cNvSpPr>
          <p:nvPr/>
        </p:nvSpPr>
        <p:spPr bwMode="auto">
          <a:xfrm>
            <a:off x="3475928" y="4281192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 flipH="1">
            <a:off x="1207023" y="4306592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upa 81"/>
          <p:cNvGrpSpPr/>
          <p:nvPr/>
        </p:nvGrpSpPr>
        <p:grpSpPr>
          <a:xfrm rot="16200000">
            <a:off x="2863384" y="5221448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upa 81"/>
          <p:cNvGrpSpPr/>
          <p:nvPr/>
        </p:nvGrpSpPr>
        <p:grpSpPr>
          <a:xfrm rot="5400000" flipH="1">
            <a:off x="2840478" y="4272912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" name="Shape 1414"/>
          <p:cNvSpPr/>
          <p:nvPr/>
        </p:nvSpPr>
        <p:spPr>
          <a:xfrm>
            <a:off x="1207023" y="3860184"/>
            <a:ext cx="35217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000" b="1" dirty="0"/>
              <a:t>Coaching</a:t>
            </a:r>
          </a:p>
        </p:txBody>
      </p:sp>
      <p:grpSp>
        <p:nvGrpSpPr>
          <p:cNvPr id="80" name="Grupa 122"/>
          <p:cNvGrpSpPr/>
          <p:nvPr/>
        </p:nvGrpSpPr>
        <p:grpSpPr>
          <a:xfrm>
            <a:off x="4506772" y="3733823"/>
            <a:ext cx="723521" cy="824938"/>
            <a:chOff x="7161213" y="1992313"/>
            <a:chExt cx="1431925" cy="1651000"/>
          </a:xfrm>
        </p:grpSpPr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82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83" name="Freeform 54"/>
          <p:cNvSpPr>
            <a:spLocks/>
          </p:cNvSpPr>
          <p:nvPr/>
        </p:nvSpPr>
        <p:spPr bwMode="auto">
          <a:xfrm>
            <a:off x="2833137" y="5244799"/>
            <a:ext cx="269488" cy="332114"/>
          </a:xfrm>
          <a:custGeom>
            <a:avLst/>
            <a:gdLst/>
            <a:ahLst/>
            <a:cxnLst>
              <a:cxn ang="0">
                <a:pos x="104" y="62"/>
              </a:cxn>
              <a:cxn ang="0">
                <a:pos x="107" y="31"/>
              </a:cxn>
              <a:cxn ang="0">
                <a:pos x="87" y="9"/>
              </a:cxn>
              <a:cxn ang="0">
                <a:pos x="42" y="2"/>
              </a:cxn>
              <a:cxn ang="0">
                <a:pos x="13" y="12"/>
              </a:cxn>
              <a:cxn ang="0">
                <a:pos x="8" y="15"/>
              </a:cxn>
              <a:cxn ang="0">
                <a:pos x="7" y="16"/>
              </a:cxn>
              <a:cxn ang="0">
                <a:pos x="7" y="16"/>
              </a:cxn>
              <a:cxn ang="0">
                <a:pos x="7" y="16"/>
              </a:cxn>
              <a:cxn ang="0">
                <a:pos x="0" y="26"/>
              </a:cxn>
              <a:cxn ang="0">
                <a:pos x="0" y="26"/>
              </a:cxn>
              <a:cxn ang="0">
                <a:pos x="0" y="26"/>
              </a:cxn>
              <a:cxn ang="0">
                <a:pos x="0" y="27"/>
              </a:cxn>
              <a:cxn ang="0">
                <a:pos x="0" y="30"/>
              </a:cxn>
              <a:cxn ang="0">
                <a:pos x="1" y="37"/>
              </a:cxn>
              <a:cxn ang="0">
                <a:pos x="21" y="42"/>
              </a:cxn>
              <a:cxn ang="0">
                <a:pos x="24" y="40"/>
              </a:cxn>
              <a:cxn ang="0">
                <a:pos x="22" y="42"/>
              </a:cxn>
              <a:cxn ang="0">
                <a:pos x="22" y="42"/>
              </a:cxn>
              <a:cxn ang="0">
                <a:pos x="22" y="42"/>
              </a:cxn>
              <a:cxn ang="0">
                <a:pos x="23" y="42"/>
              </a:cxn>
              <a:cxn ang="0">
                <a:pos x="24" y="41"/>
              </a:cxn>
              <a:cxn ang="0">
                <a:pos x="25" y="41"/>
              </a:cxn>
              <a:cxn ang="0">
                <a:pos x="29" y="39"/>
              </a:cxn>
              <a:cxn ang="0">
                <a:pos x="50" y="33"/>
              </a:cxn>
              <a:cxn ang="0">
                <a:pos x="75" y="36"/>
              </a:cxn>
              <a:cxn ang="0">
                <a:pos x="78" y="51"/>
              </a:cxn>
              <a:cxn ang="0">
                <a:pos x="32" y="105"/>
              </a:cxn>
              <a:cxn ang="0">
                <a:pos x="27" y="137"/>
              </a:cxn>
              <a:cxn ang="0">
                <a:pos x="35" y="149"/>
              </a:cxn>
              <a:cxn ang="0">
                <a:pos x="46" y="141"/>
              </a:cxn>
              <a:cxn ang="0">
                <a:pos x="49" y="117"/>
              </a:cxn>
              <a:cxn ang="0">
                <a:pos x="104" y="62"/>
              </a:cxn>
            </a:cxnLst>
            <a:rect l="0" t="0" r="r" b="b"/>
            <a:pathLst>
              <a:path w="110" h="151">
                <a:moveTo>
                  <a:pt x="104" y="62"/>
                </a:moveTo>
                <a:cubicBezTo>
                  <a:pt x="108" y="53"/>
                  <a:pt x="110" y="42"/>
                  <a:pt x="107" y="31"/>
                </a:cubicBezTo>
                <a:cubicBezTo>
                  <a:pt x="103" y="20"/>
                  <a:pt x="95" y="13"/>
                  <a:pt x="87" y="9"/>
                </a:cubicBezTo>
                <a:cubicBezTo>
                  <a:pt x="71" y="0"/>
                  <a:pt x="55" y="0"/>
                  <a:pt x="42" y="2"/>
                </a:cubicBezTo>
                <a:cubicBezTo>
                  <a:pt x="30" y="4"/>
                  <a:pt x="19" y="8"/>
                  <a:pt x="13" y="12"/>
                </a:cubicBezTo>
                <a:cubicBezTo>
                  <a:pt x="11" y="13"/>
                  <a:pt x="9" y="14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4" y="20"/>
                  <a:pt x="14" y="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1" y="36"/>
                  <a:pt x="1" y="37"/>
                </a:cubicBezTo>
                <a:cubicBezTo>
                  <a:pt x="7" y="44"/>
                  <a:pt x="16" y="45"/>
                  <a:pt x="21" y="42"/>
                </a:cubicBezTo>
                <a:cubicBezTo>
                  <a:pt x="22" y="41"/>
                  <a:pt x="23" y="41"/>
                  <a:pt x="24" y="40"/>
                </a:cubicBezTo>
                <a:cubicBezTo>
                  <a:pt x="23" y="42"/>
                  <a:pt x="22" y="43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29" y="39"/>
                  <a:pt x="29" y="39"/>
                  <a:pt x="29" y="39"/>
                </a:cubicBezTo>
                <a:cubicBezTo>
                  <a:pt x="35" y="36"/>
                  <a:pt x="42" y="34"/>
                  <a:pt x="50" y="33"/>
                </a:cubicBezTo>
                <a:cubicBezTo>
                  <a:pt x="59" y="32"/>
                  <a:pt x="68" y="33"/>
                  <a:pt x="75" y="36"/>
                </a:cubicBezTo>
                <a:cubicBezTo>
                  <a:pt x="80" y="41"/>
                  <a:pt x="81" y="42"/>
                  <a:pt x="78" y="51"/>
                </a:cubicBezTo>
                <a:cubicBezTo>
                  <a:pt x="70" y="66"/>
                  <a:pt x="43" y="84"/>
                  <a:pt x="32" y="105"/>
                </a:cubicBezTo>
                <a:cubicBezTo>
                  <a:pt x="26" y="115"/>
                  <a:pt x="24" y="128"/>
                  <a:pt x="27" y="137"/>
                </a:cubicBezTo>
                <a:cubicBezTo>
                  <a:pt x="30" y="145"/>
                  <a:pt x="34" y="148"/>
                  <a:pt x="35" y="149"/>
                </a:cubicBezTo>
                <a:cubicBezTo>
                  <a:pt x="46" y="151"/>
                  <a:pt x="52" y="149"/>
                  <a:pt x="46" y="141"/>
                </a:cubicBezTo>
                <a:cubicBezTo>
                  <a:pt x="47" y="141"/>
                  <a:pt x="38" y="131"/>
                  <a:pt x="49" y="117"/>
                </a:cubicBezTo>
                <a:cubicBezTo>
                  <a:pt x="59" y="100"/>
                  <a:pt x="83" y="92"/>
                  <a:pt x="104" y="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7"/>
          <p:cNvSpPr>
            <a:spLocks noEditPoints="1"/>
          </p:cNvSpPr>
          <p:nvPr/>
        </p:nvSpPr>
        <p:spPr bwMode="auto">
          <a:xfrm>
            <a:off x="7021611" y="1428787"/>
            <a:ext cx="4230589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Freeform 17"/>
          <p:cNvSpPr>
            <a:spLocks noEditPoints="1"/>
          </p:cNvSpPr>
          <p:nvPr/>
        </p:nvSpPr>
        <p:spPr bwMode="auto">
          <a:xfrm>
            <a:off x="6945411" y="1162087"/>
            <a:ext cx="4395689" cy="51227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rgbClr val="FFC000">
              <a:alpha val="7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9610028" y="1618962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45"/>
          <p:cNvSpPr>
            <a:spLocks noEditPoints="1"/>
          </p:cNvSpPr>
          <p:nvPr/>
        </p:nvSpPr>
        <p:spPr bwMode="auto">
          <a:xfrm flipH="1">
            <a:off x="7341123" y="1644362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8" name="Grupa 81"/>
          <p:cNvGrpSpPr/>
          <p:nvPr/>
        </p:nvGrpSpPr>
        <p:grpSpPr>
          <a:xfrm rot="16200000">
            <a:off x="8974578" y="2939069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89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upa 81"/>
          <p:cNvGrpSpPr/>
          <p:nvPr/>
        </p:nvGrpSpPr>
        <p:grpSpPr>
          <a:xfrm rot="5400000" flipH="1">
            <a:off x="8974578" y="1610682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Shape 1414"/>
          <p:cNvSpPr/>
          <p:nvPr/>
        </p:nvSpPr>
        <p:spPr>
          <a:xfrm>
            <a:off x="7341123" y="1197954"/>
            <a:ext cx="35217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000" b="1" dirty="0"/>
              <a:t>Mentor</a:t>
            </a:r>
          </a:p>
        </p:txBody>
      </p:sp>
      <p:sp>
        <p:nvSpPr>
          <p:cNvPr id="95" name="Freeform 54"/>
          <p:cNvSpPr>
            <a:spLocks/>
          </p:cNvSpPr>
          <p:nvPr/>
        </p:nvSpPr>
        <p:spPr bwMode="auto">
          <a:xfrm>
            <a:off x="8963336" y="2461573"/>
            <a:ext cx="269488" cy="332114"/>
          </a:xfrm>
          <a:custGeom>
            <a:avLst/>
            <a:gdLst/>
            <a:ahLst/>
            <a:cxnLst>
              <a:cxn ang="0">
                <a:pos x="104" y="62"/>
              </a:cxn>
              <a:cxn ang="0">
                <a:pos x="107" y="31"/>
              </a:cxn>
              <a:cxn ang="0">
                <a:pos x="87" y="9"/>
              </a:cxn>
              <a:cxn ang="0">
                <a:pos x="42" y="2"/>
              </a:cxn>
              <a:cxn ang="0">
                <a:pos x="13" y="12"/>
              </a:cxn>
              <a:cxn ang="0">
                <a:pos x="8" y="15"/>
              </a:cxn>
              <a:cxn ang="0">
                <a:pos x="7" y="16"/>
              </a:cxn>
              <a:cxn ang="0">
                <a:pos x="7" y="16"/>
              </a:cxn>
              <a:cxn ang="0">
                <a:pos x="7" y="16"/>
              </a:cxn>
              <a:cxn ang="0">
                <a:pos x="0" y="26"/>
              </a:cxn>
              <a:cxn ang="0">
                <a:pos x="0" y="26"/>
              </a:cxn>
              <a:cxn ang="0">
                <a:pos x="0" y="26"/>
              </a:cxn>
              <a:cxn ang="0">
                <a:pos x="0" y="27"/>
              </a:cxn>
              <a:cxn ang="0">
                <a:pos x="0" y="30"/>
              </a:cxn>
              <a:cxn ang="0">
                <a:pos x="1" y="37"/>
              </a:cxn>
              <a:cxn ang="0">
                <a:pos x="21" y="42"/>
              </a:cxn>
              <a:cxn ang="0">
                <a:pos x="24" y="40"/>
              </a:cxn>
              <a:cxn ang="0">
                <a:pos x="22" y="42"/>
              </a:cxn>
              <a:cxn ang="0">
                <a:pos x="22" y="42"/>
              </a:cxn>
              <a:cxn ang="0">
                <a:pos x="22" y="42"/>
              </a:cxn>
              <a:cxn ang="0">
                <a:pos x="23" y="42"/>
              </a:cxn>
              <a:cxn ang="0">
                <a:pos x="24" y="41"/>
              </a:cxn>
              <a:cxn ang="0">
                <a:pos x="25" y="41"/>
              </a:cxn>
              <a:cxn ang="0">
                <a:pos x="29" y="39"/>
              </a:cxn>
              <a:cxn ang="0">
                <a:pos x="50" y="33"/>
              </a:cxn>
              <a:cxn ang="0">
                <a:pos x="75" y="36"/>
              </a:cxn>
              <a:cxn ang="0">
                <a:pos x="78" y="51"/>
              </a:cxn>
              <a:cxn ang="0">
                <a:pos x="32" y="105"/>
              </a:cxn>
              <a:cxn ang="0">
                <a:pos x="27" y="137"/>
              </a:cxn>
              <a:cxn ang="0">
                <a:pos x="35" y="149"/>
              </a:cxn>
              <a:cxn ang="0">
                <a:pos x="46" y="141"/>
              </a:cxn>
              <a:cxn ang="0">
                <a:pos x="49" y="117"/>
              </a:cxn>
              <a:cxn ang="0">
                <a:pos x="104" y="62"/>
              </a:cxn>
            </a:cxnLst>
            <a:rect l="0" t="0" r="r" b="b"/>
            <a:pathLst>
              <a:path w="110" h="151">
                <a:moveTo>
                  <a:pt x="104" y="62"/>
                </a:moveTo>
                <a:cubicBezTo>
                  <a:pt x="108" y="53"/>
                  <a:pt x="110" y="42"/>
                  <a:pt x="107" y="31"/>
                </a:cubicBezTo>
                <a:cubicBezTo>
                  <a:pt x="103" y="20"/>
                  <a:pt x="95" y="13"/>
                  <a:pt x="87" y="9"/>
                </a:cubicBezTo>
                <a:cubicBezTo>
                  <a:pt x="71" y="0"/>
                  <a:pt x="55" y="0"/>
                  <a:pt x="42" y="2"/>
                </a:cubicBezTo>
                <a:cubicBezTo>
                  <a:pt x="30" y="4"/>
                  <a:pt x="19" y="8"/>
                  <a:pt x="13" y="12"/>
                </a:cubicBezTo>
                <a:cubicBezTo>
                  <a:pt x="11" y="13"/>
                  <a:pt x="9" y="14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4" y="20"/>
                  <a:pt x="14" y="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1" y="36"/>
                  <a:pt x="1" y="37"/>
                </a:cubicBezTo>
                <a:cubicBezTo>
                  <a:pt x="7" y="44"/>
                  <a:pt x="16" y="45"/>
                  <a:pt x="21" y="42"/>
                </a:cubicBezTo>
                <a:cubicBezTo>
                  <a:pt x="22" y="41"/>
                  <a:pt x="23" y="41"/>
                  <a:pt x="24" y="40"/>
                </a:cubicBezTo>
                <a:cubicBezTo>
                  <a:pt x="23" y="42"/>
                  <a:pt x="22" y="43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29" y="39"/>
                  <a:pt x="29" y="39"/>
                  <a:pt x="29" y="39"/>
                </a:cubicBezTo>
                <a:cubicBezTo>
                  <a:pt x="35" y="36"/>
                  <a:pt x="42" y="34"/>
                  <a:pt x="50" y="33"/>
                </a:cubicBezTo>
                <a:cubicBezTo>
                  <a:pt x="59" y="32"/>
                  <a:pt x="68" y="33"/>
                  <a:pt x="75" y="36"/>
                </a:cubicBezTo>
                <a:cubicBezTo>
                  <a:pt x="80" y="41"/>
                  <a:pt x="81" y="42"/>
                  <a:pt x="78" y="51"/>
                </a:cubicBezTo>
                <a:cubicBezTo>
                  <a:pt x="70" y="66"/>
                  <a:pt x="43" y="84"/>
                  <a:pt x="32" y="105"/>
                </a:cubicBezTo>
                <a:cubicBezTo>
                  <a:pt x="26" y="115"/>
                  <a:pt x="24" y="128"/>
                  <a:pt x="27" y="137"/>
                </a:cubicBezTo>
                <a:cubicBezTo>
                  <a:pt x="30" y="145"/>
                  <a:pt x="34" y="148"/>
                  <a:pt x="35" y="149"/>
                </a:cubicBezTo>
                <a:cubicBezTo>
                  <a:pt x="46" y="151"/>
                  <a:pt x="52" y="149"/>
                  <a:pt x="46" y="141"/>
                </a:cubicBezTo>
                <a:cubicBezTo>
                  <a:pt x="47" y="141"/>
                  <a:pt x="38" y="131"/>
                  <a:pt x="49" y="117"/>
                </a:cubicBezTo>
                <a:cubicBezTo>
                  <a:pt x="59" y="100"/>
                  <a:pt x="83" y="92"/>
                  <a:pt x="104" y="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9"/>
          <p:cNvSpPr>
            <a:spLocks noEditPoints="1"/>
          </p:cNvSpPr>
          <p:nvPr/>
        </p:nvSpPr>
        <p:spPr bwMode="auto">
          <a:xfrm rot="5950174">
            <a:off x="8696660" y="2264935"/>
            <a:ext cx="802841" cy="799434"/>
          </a:xfrm>
          <a:custGeom>
            <a:avLst/>
            <a:gdLst>
              <a:gd name="T0" fmla="*/ 294 w 301"/>
              <a:gd name="T1" fmla="*/ 166 h 284"/>
              <a:gd name="T2" fmla="*/ 286 w 301"/>
              <a:gd name="T3" fmla="*/ 164 h 284"/>
              <a:gd name="T4" fmla="*/ 248 w 301"/>
              <a:gd name="T5" fmla="*/ 55 h 284"/>
              <a:gd name="T6" fmla="*/ 7 w 301"/>
              <a:gd name="T7" fmla="*/ 174 h 284"/>
              <a:gd name="T8" fmla="*/ 93 w 301"/>
              <a:gd name="T9" fmla="*/ 274 h 284"/>
              <a:gd name="T10" fmla="*/ 29 w 301"/>
              <a:gd name="T11" fmla="*/ 185 h 284"/>
              <a:gd name="T12" fmla="*/ 223 w 301"/>
              <a:gd name="T13" fmla="*/ 57 h 284"/>
              <a:gd name="T14" fmla="*/ 268 w 301"/>
              <a:gd name="T15" fmla="*/ 167 h 284"/>
              <a:gd name="T16" fmla="*/ 275 w 301"/>
              <a:gd name="T17" fmla="*/ 180 h 284"/>
              <a:gd name="T18" fmla="*/ 247 w 301"/>
              <a:gd name="T19" fmla="*/ 196 h 284"/>
              <a:gd name="T20" fmla="*/ 233 w 301"/>
              <a:gd name="T21" fmla="*/ 167 h 284"/>
              <a:gd name="T22" fmla="*/ 235 w 301"/>
              <a:gd name="T23" fmla="*/ 168 h 284"/>
              <a:gd name="T24" fmla="*/ 245 w 301"/>
              <a:gd name="T25" fmla="*/ 161 h 284"/>
              <a:gd name="T26" fmla="*/ 243 w 301"/>
              <a:gd name="T27" fmla="*/ 130 h 284"/>
              <a:gd name="T28" fmla="*/ 73 w 301"/>
              <a:gd name="T29" fmla="*/ 88 h 284"/>
              <a:gd name="T30" fmla="*/ 143 w 301"/>
              <a:gd name="T31" fmla="*/ 249 h 284"/>
              <a:gd name="T32" fmla="*/ 137 w 301"/>
              <a:gd name="T33" fmla="*/ 260 h 284"/>
              <a:gd name="T34" fmla="*/ 170 w 301"/>
              <a:gd name="T35" fmla="*/ 250 h 284"/>
              <a:gd name="T36" fmla="*/ 168 w 301"/>
              <a:gd name="T37" fmla="*/ 238 h 284"/>
              <a:gd name="T38" fmla="*/ 167 w 301"/>
              <a:gd name="T39" fmla="*/ 238 h 284"/>
              <a:gd name="T40" fmla="*/ 163 w 301"/>
              <a:gd name="T41" fmla="*/ 238 h 284"/>
              <a:gd name="T42" fmla="*/ 147 w 301"/>
              <a:gd name="T43" fmla="*/ 238 h 284"/>
              <a:gd name="T44" fmla="*/ 163 w 301"/>
              <a:gd name="T45" fmla="*/ 71 h 284"/>
              <a:gd name="T46" fmla="*/ 229 w 301"/>
              <a:gd name="T47" fmla="*/ 149 h 284"/>
              <a:gd name="T48" fmla="*/ 223 w 301"/>
              <a:gd name="T49" fmla="*/ 148 h 284"/>
              <a:gd name="T50" fmla="*/ 212 w 301"/>
              <a:gd name="T51" fmla="*/ 161 h 284"/>
              <a:gd name="T52" fmla="*/ 214 w 301"/>
              <a:gd name="T53" fmla="*/ 165 h 284"/>
              <a:gd name="T54" fmla="*/ 222 w 301"/>
              <a:gd name="T55" fmla="*/ 183 h 284"/>
              <a:gd name="T56" fmla="*/ 236 w 301"/>
              <a:gd name="T57" fmla="*/ 213 h 284"/>
              <a:gd name="T58" fmla="*/ 251 w 301"/>
              <a:gd name="T59" fmla="*/ 218 h 284"/>
              <a:gd name="T60" fmla="*/ 252 w 301"/>
              <a:gd name="T61" fmla="*/ 217 h 284"/>
              <a:gd name="T62" fmla="*/ 265 w 301"/>
              <a:gd name="T63" fmla="*/ 208 h 284"/>
              <a:gd name="T64" fmla="*/ 298 w 301"/>
              <a:gd name="T65" fmla="*/ 186 h 284"/>
              <a:gd name="T66" fmla="*/ 300 w 301"/>
              <a:gd name="T67" fmla="*/ 184 h 284"/>
              <a:gd name="T68" fmla="*/ 297 w 301"/>
              <a:gd name="T69" fmla="*/ 167 h 284"/>
              <a:gd name="T70" fmla="*/ 275 w 301"/>
              <a:gd name="T71" fmla="*/ 179 h 284"/>
              <a:gd name="T72" fmla="*/ 275 w 301"/>
              <a:gd name="T73" fmla="*/ 18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1" h="284">
                <a:moveTo>
                  <a:pt x="297" y="167"/>
                </a:moveTo>
                <a:cubicBezTo>
                  <a:pt x="294" y="166"/>
                  <a:pt x="294" y="166"/>
                  <a:pt x="294" y="166"/>
                </a:cubicBezTo>
                <a:cubicBezTo>
                  <a:pt x="288" y="165"/>
                  <a:pt x="288" y="165"/>
                  <a:pt x="288" y="165"/>
                </a:cubicBezTo>
                <a:cubicBezTo>
                  <a:pt x="286" y="164"/>
                  <a:pt x="286" y="164"/>
                  <a:pt x="286" y="164"/>
                </a:cubicBezTo>
                <a:cubicBezTo>
                  <a:pt x="287" y="154"/>
                  <a:pt x="287" y="154"/>
                  <a:pt x="287" y="154"/>
                </a:cubicBezTo>
                <a:cubicBezTo>
                  <a:pt x="288" y="117"/>
                  <a:pt x="273" y="80"/>
                  <a:pt x="248" y="55"/>
                </a:cubicBezTo>
                <a:cubicBezTo>
                  <a:pt x="197" y="0"/>
                  <a:pt x="112" y="0"/>
                  <a:pt x="64" y="38"/>
                </a:cubicBezTo>
                <a:cubicBezTo>
                  <a:pt x="13" y="74"/>
                  <a:pt x="0" y="134"/>
                  <a:pt x="7" y="174"/>
                </a:cubicBezTo>
                <a:cubicBezTo>
                  <a:pt x="14" y="215"/>
                  <a:pt x="35" y="238"/>
                  <a:pt x="43" y="248"/>
                </a:cubicBezTo>
                <a:cubicBezTo>
                  <a:pt x="84" y="284"/>
                  <a:pt x="100" y="279"/>
                  <a:pt x="93" y="274"/>
                </a:cubicBezTo>
                <a:cubicBezTo>
                  <a:pt x="87" y="269"/>
                  <a:pt x="67" y="253"/>
                  <a:pt x="56" y="236"/>
                </a:cubicBezTo>
                <a:cubicBezTo>
                  <a:pt x="54" y="232"/>
                  <a:pt x="37" y="217"/>
                  <a:pt x="29" y="185"/>
                </a:cubicBezTo>
                <a:cubicBezTo>
                  <a:pt x="20" y="154"/>
                  <a:pt x="22" y="103"/>
                  <a:pt x="61" y="65"/>
                </a:cubicBezTo>
                <a:cubicBezTo>
                  <a:pt x="97" y="27"/>
                  <a:pt x="171" y="15"/>
                  <a:pt x="223" y="57"/>
                </a:cubicBezTo>
                <a:cubicBezTo>
                  <a:pt x="248" y="77"/>
                  <a:pt x="266" y="108"/>
                  <a:pt x="269" y="141"/>
                </a:cubicBezTo>
                <a:cubicBezTo>
                  <a:pt x="270" y="150"/>
                  <a:pt x="269" y="158"/>
                  <a:pt x="268" y="167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73" y="178"/>
                  <a:pt x="275" y="180"/>
                  <a:pt x="275" y="180"/>
                </a:cubicBezTo>
                <a:cubicBezTo>
                  <a:pt x="248" y="199"/>
                  <a:pt x="248" y="199"/>
                  <a:pt x="248" y="199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1" y="183"/>
                  <a:pt x="241" y="183"/>
                  <a:pt x="241" y="183"/>
                </a:cubicBezTo>
                <a:cubicBezTo>
                  <a:pt x="233" y="167"/>
                  <a:pt x="233" y="167"/>
                  <a:pt x="233" y="167"/>
                </a:cubicBezTo>
                <a:cubicBezTo>
                  <a:pt x="235" y="168"/>
                  <a:pt x="235" y="168"/>
                  <a:pt x="235" y="168"/>
                </a:cubicBezTo>
                <a:cubicBezTo>
                  <a:pt x="235" y="168"/>
                  <a:pt x="235" y="168"/>
                  <a:pt x="235" y="168"/>
                </a:cubicBezTo>
                <a:cubicBezTo>
                  <a:pt x="240" y="165"/>
                  <a:pt x="227" y="174"/>
                  <a:pt x="245" y="161"/>
                </a:cubicBezTo>
                <a:cubicBezTo>
                  <a:pt x="245" y="161"/>
                  <a:pt x="245" y="161"/>
                  <a:pt x="245" y="161"/>
                </a:cubicBezTo>
                <a:cubicBezTo>
                  <a:pt x="245" y="159"/>
                  <a:pt x="245" y="159"/>
                  <a:pt x="245" y="159"/>
                </a:cubicBezTo>
                <a:cubicBezTo>
                  <a:pt x="246" y="149"/>
                  <a:pt x="245" y="140"/>
                  <a:pt x="243" y="130"/>
                </a:cubicBezTo>
                <a:cubicBezTo>
                  <a:pt x="234" y="92"/>
                  <a:pt x="202" y="63"/>
                  <a:pt x="166" y="56"/>
                </a:cubicBezTo>
                <a:cubicBezTo>
                  <a:pt x="131" y="49"/>
                  <a:pt x="94" y="63"/>
                  <a:pt x="73" y="88"/>
                </a:cubicBezTo>
                <a:cubicBezTo>
                  <a:pt x="51" y="113"/>
                  <a:pt x="45" y="147"/>
                  <a:pt x="52" y="175"/>
                </a:cubicBezTo>
                <a:cubicBezTo>
                  <a:pt x="65" y="227"/>
                  <a:pt x="112" y="248"/>
                  <a:pt x="143" y="249"/>
                </a:cubicBezTo>
                <a:cubicBezTo>
                  <a:pt x="137" y="251"/>
                  <a:pt x="134" y="253"/>
                  <a:pt x="134" y="253"/>
                </a:cubicBezTo>
                <a:cubicBezTo>
                  <a:pt x="81" y="282"/>
                  <a:pt x="106" y="271"/>
                  <a:pt x="137" y="260"/>
                </a:cubicBezTo>
                <a:cubicBezTo>
                  <a:pt x="139" y="260"/>
                  <a:pt x="145" y="257"/>
                  <a:pt x="154" y="254"/>
                </a:cubicBezTo>
                <a:cubicBezTo>
                  <a:pt x="158" y="253"/>
                  <a:pt x="163" y="252"/>
                  <a:pt x="170" y="250"/>
                </a:cubicBezTo>
                <a:cubicBezTo>
                  <a:pt x="170" y="250"/>
                  <a:pt x="170" y="250"/>
                  <a:pt x="170" y="250"/>
                </a:cubicBezTo>
                <a:cubicBezTo>
                  <a:pt x="167" y="227"/>
                  <a:pt x="169" y="243"/>
                  <a:pt x="168" y="238"/>
                </a:cubicBezTo>
                <a:cubicBezTo>
                  <a:pt x="168" y="238"/>
                  <a:pt x="168" y="238"/>
                  <a:pt x="168" y="238"/>
                </a:cubicBezTo>
                <a:cubicBezTo>
                  <a:pt x="167" y="238"/>
                  <a:pt x="167" y="238"/>
                  <a:pt x="167" y="238"/>
                </a:cubicBezTo>
                <a:cubicBezTo>
                  <a:pt x="166" y="238"/>
                  <a:pt x="166" y="238"/>
                  <a:pt x="166" y="238"/>
                </a:cubicBezTo>
                <a:cubicBezTo>
                  <a:pt x="163" y="238"/>
                  <a:pt x="163" y="238"/>
                  <a:pt x="163" y="238"/>
                </a:cubicBezTo>
                <a:cubicBezTo>
                  <a:pt x="158" y="238"/>
                  <a:pt x="158" y="238"/>
                  <a:pt x="158" y="238"/>
                </a:cubicBezTo>
                <a:cubicBezTo>
                  <a:pt x="154" y="238"/>
                  <a:pt x="151" y="238"/>
                  <a:pt x="147" y="238"/>
                </a:cubicBezTo>
                <a:cubicBezTo>
                  <a:pt x="118" y="239"/>
                  <a:pt x="71" y="216"/>
                  <a:pt x="63" y="167"/>
                </a:cubicBezTo>
                <a:cubicBezTo>
                  <a:pt x="51" y="119"/>
                  <a:pt x="101" y="57"/>
                  <a:pt x="163" y="71"/>
                </a:cubicBezTo>
                <a:cubicBezTo>
                  <a:pt x="192" y="76"/>
                  <a:pt x="218" y="99"/>
                  <a:pt x="226" y="129"/>
                </a:cubicBezTo>
                <a:cubicBezTo>
                  <a:pt x="228" y="136"/>
                  <a:pt x="229" y="143"/>
                  <a:pt x="229" y="149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18" y="153"/>
                  <a:pt x="233" y="135"/>
                  <a:pt x="212" y="160"/>
                </a:cubicBezTo>
                <a:cubicBezTo>
                  <a:pt x="212" y="161"/>
                  <a:pt x="212" y="161"/>
                  <a:pt x="212" y="161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4" y="165"/>
                  <a:pt x="214" y="165"/>
                  <a:pt x="214" y="165"/>
                </a:cubicBezTo>
                <a:cubicBezTo>
                  <a:pt x="217" y="171"/>
                  <a:pt x="217" y="171"/>
                  <a:pt x="217" y="171"/>
                </a:cubicBezTo>
                <a:cubicBezTo>
                  <a:pt x="222" y="183"/>
                  <a:pt x="222" y="183"/>
                  <a:pt x="222" y="183"/>
                </a:cubicBezTo>
                <a:cubicBezTo>
                  <a:pt x="233" y="207"/>
                  <a:pt x="233" y="207"/>
                  <a:pt x="233" y="207"/>
                </a:cubicBezTo>
                <a:cubicBezTo>
                  <a:pt x="236" y="213"/>
                  <a:pt x="236" y="213"/>
                  <a:pt x="236" y="213"/>
                </a:cubicBezTo>
                <a:cubicBezTo>
                  <a:pt x="237" y="214"/>
                  <a:pt x="237" y="214"/>
                  <a:pt x="237" y="214"/>
                </a:cubicBezTo>
                <a:cubicBezTo>
                  <a:pt x="234" y="213"/>
                  <a:pt x="262" y="221"/>
                  <a:pt x="251" y="218"/>
                </a:cubicBezTo>
                <a:cubicBezTo>
                  <a:pt x="251" y="217"/>
                  <a:pt x="251" y="217"/>
                  <a:pt x="251" y="217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4" y="215"/>
                  <a:pt x="254" y="215"/>
                  <a:pt x="254" y="215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87" y="193"/>
                  <a:pt x="287" y="193"/>
                  <a:pt x="287" y="193"/>
                </a:cubicBezTo>
                <a:cubicBezTo>
                  <a:pt x="298" y="186"/>
                  <a:pt x="298" y="186"/>
                  <a:pt x="298" y="186"/>
                </a:cubicBezTo>
                <a:cubicBezTo>
                  <a:pt x="299" y="185"/>
                  <a:pt x="299" y="185"/>
                  <a:pt x="299" y="185"/>
                </a:cubicBezTo>
                <a:cubicBezTo>
                  <a:pt x="300" y="184"/>
                  <a:pt x="300" y="184"/>
                  <a:pt x="300" y="184"/>
                </a:cubicBezTo>
                <a:cubicBezTo>
                  <a:pt x="300" y="184"/>
                  <a:pt x="300" y="184"/>
                  <a:pt x="300" y="184"/>
                </a:cubicBezTo>
                <a:cubicBezTo>
                  <a:pt x="301" y="188"/>
                  <a:pt x="295" y="152"/>
                  <a:pt x="297" y="167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ubicBezTo>
                  <a:pt x="276" y="180"/>
                  <a:pt x="276" y="180"/>
                  <a:pt x="276" y="180"/>
                </a:cubicBezTo>
                <a:cubicBezTo>
                  <a:pt x="275" y="180"/>
                  <a:pt x="275" y="180"/>
                  <a:pt x="275" y="180"/>
                </a:cubicBezTo>
                <a:cubicBezTo>
                  <a:pt x="275" y="180"/>
                  <a:pt x="273" y="177"/>
                  <a:pt x="275" y="1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7" name="Grupa 122"/>
          <p:cNvGrpSpPr/>
          <p:nvPr/>
        </p:nvGrpSpPr>
        <p:grpSpPr>
          <a:xfrm>
            <a:off x="7021611" y="1130864"/>
            <a:ext cx="723521" cy="824938"/>
            <a:chOff x="7161213" y="1992313"/>
            <a:chExt cx="1431925" cy="1651000"/>
          </a:xfrm>
        </p:grpSpPr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99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100" name="Freeform 17"/>
          <p:cNvSpPr>
            <a:spLocks noEditPoints="1"/>
          </p:cNvSpPr>
          <p:nvPr/>
        </p:nvSpPr>
        <p:spPr bwMode="auto">
          <a:xfrm>
            <a:off x="7074022" y="4082792"/>
            <a:ext cx="4230589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1" name="Freeform 17"/>
          <p:cNvSpPr>
            <a:spLocks noEditPoints="1"/>
          </p:cNvSpPr>
          <p:nvPr/>
        </p:nvSpPr>
        <p:spPr bwMode="auto">
          <a:xfrm>
            <a:off x="6997822" y="3816092"/>
            <a:ext cx="4395689" cy="51227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rgbClr val="FFC000">
              <a:alpha val="7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" name="Freeform 45"/>
          <p:cNvSpPr>
            <a:spLocks noEditPoints="1"/>
          </p:cNvSpPr>
          <p:nvPr/>
        </p:nvSpPr>
        <p:spPr bwMode="auto">
          <a:xfrm>
            <a:off x="10157632" y="4359666"/>
            <a:ext cx="643891" cy="736546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45"/>
          <p:cNvSpPr>
            <a:spLocks noEditPoints="1"/>
          </p:cNvSpPr>
          <p:nvPr/>
        </p:nvSpPr>
        <p:spPr bwMode="auto">
          <a:xfrm flipH="1">
            <a:off x="7393534" y="4298367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4" name="Grupa 81"/>
          <p:cNvGrpSpPr/>
          <p:nvPr/>
        </p:nvGrpSpPr>
        <p:grpSpPr>
          <a:xfrm rot="16200000">
            <a:off x="9362617" y="4869177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05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upa 81"/>
          <p:cNvGrpSpPr/>
          <p:nvPr/>
        </p:nvGrpSpPr>
        <p:grpSpPr>
          <a:xfrm rot="4569735" flipH="1">
            <a:off x="9358301" y="4274047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08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Shape 1414"/>
          <p:cNvSpPr/>
          <p:nvPr/>
        </p:nvSpPr>
        <p:spPr>
          <a:xfrm>
            <a:off x="7393534" y="3851959"/>
            <a:ext cx="35217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000" b="1" dirty="0" err="1"/>
              <a:t>Facilitazione</a:t>
            </a:r>
            <a:endParaRPr lang="en-US" sz="3000" b="1" dirty="0"/>
          </a:p>
        </p:txBody>
      </p:sp>
      <p:sp>
        <p:nvSpPr>
          <p:cNvPr id="112" name="Freeform 45"/>
          <p:cNvSpPr>
            <a:spLocks noEditPoints="1"/>
          </p:cNvSpPr>
          <p:nvPr/>
        </p:nvSpPr>
        <p:spPr bwMode="auto">
          <a:xfrm>
            <a:off x="10271359" y="5538951"/>
            <a:ext cx="643891" cy="736546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3" name="Grupa 81"/>
          <p:cNvGrpSpPr/>
          <p:nvPr/>
        </p:nvGrpSpPr>
        <p:grpSpPr>
          <a:xfrm rot="6423749" flipH="1">
            <a:off x="9494007" y="5399777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Freeform 40"/>
          <p:cNvSpPr>
            <a:spLocks/>
          </p:cNvSpPr>
          <p:nvPr/>
        </p:nvSpPr>
        <p:spPr bwMode="auto">
          <a:xfrm>
            <a:off x="6852626" y="3980169"/>
            <a:ext cx="724060" cy="801326"/>
          </a:xfrm>
          <a:custGeom>
            <a:avLst/>
            <a:gdLst/>
            <a:ahLst/>
            <a:cxnLst>
              <a:cxn ang="0">
                <a:pos x="174" y="165"/>
              </a:cxn>
              <a:cxn ang="0">
                <a:pos x="188" y="189"/>
              </a:cxn>
              <a:cxn ang="0">
                <a:pos x="134" y="209"/>
              </a:cxn>
              <a:cxn ang="0">
                <a:pos x="134" y="196"/>
              </a:cxn>
              <a:cxn ang="0">
                <a:pos x="134" y="195"/>
              </a:cxn>
              <a:cxn ang="0">
                <a:pos x="133" y="189"/>
              </a:cxn>
              <a:cxn ang="0">
                <a:pos x="114" y="161"/>
              </a:cxn>
              <a:cxn ang="0">
                <a:pos x="81" y="104"/>
              </a:cxn>
              <a:cxn ang="0">
                <a:pos x="82" y="101"/>
              </a:cxn>
              <a:cxn ang="0">
                <a:pos x="76" y="92"/>
              </a:cxn>
              <a:cxn ang="0">
                <a:pos x="73" y="93"/>
              </a:cxn>
              <a:cxn ang="0">
                <a:pos x="39" y="95"/>
              </a:cxn>
              <a:cxn ang="0">
                <a:pos x="21" y="50"/>
              </a:cxn>
              <a:cxn ang="0">
                <a:pos x="76" y="54"/>
              </a:cxn>
              <a:cxn ang="0">
                <a:pos x="69" y="13"/>
              </a:cxn>
              <a:cxn ang="0">
                <a:pos x="106" y="33"/>
              </a:cxn>
              <a:cxn ang="0">
                <a:pos x="104" y="78"/>
              </a:cxn>
              <a:cxn ang="0">
                <a:pos x="100" y="78"/>
              </a:cxn>
              <a:cxn ang="0">
                <a:pos x="99" y="78"/>
              </a:cxn>
              <a:cxn ang="0">
                <a:pos x="104" y="85"/>
              </a:cxn>
              <a:cxn ang="0">
                <a:pos x="106" y="82"/>
              </a:cxn>
              <a:cxn ang="0">
                <a:pos x="154" y="154"/>
              </a:cxn>
              <a:cxn ang="0">
                <a:pos x="168" y="169"/>
              </a:cxn>
              <a:cxn ang="0">
                <a:pos x="142" y="123"/>
              </a:cxn>
              <a:cxn ang="0">
                <a:pos x="110" y="80"/>
              </a:cxn>
              <a:cxn ang="0">
                <a:pos x="110" y="75"/>
              </a:cxn>
              <a:cxn ang="0">
                <a:pos x="113" y="26"/>
              </a:cxn>
              <a:cxn ang="0">
                <a:pos x="79" y="2"/>
              </a:cxn>
              <a:cxn ang="0">
                <a:pos x="67" y="27"/>
              </a:cxn>
              <a:cxn ang="0">
                <a:pos x="60" y="52"/>
              </a:cxn>
              <a:cxn ang="0">
                <a:pos x="35" y="41"/>
              </a:cxn>
              <a:cxn ang="0">
                <a:pos x="14" y="40"/>
              </a:cxn>
              <a:cxn ang="0">
                <a:pos x="25" y="99"/>
              </a:cxn>
              <a:cxn ang="0">
                <a:pos x="68" y="106"/>
              </a:cxn>
              <a:cxn ang="0">
                <a:pos x="98" y="159"/>
              </a:cxn>
              <a:cxn ang="0">
                <a:pos x="119" y="191"/>
              </a:cxn>
              <a:cxn ang="0">
                <a:pos x="121" y="199"/>
              </a:cxn>
              <a:cxn ang="0">
                <a:pos x="189" y="233"/>
              </a:cxn>
            </a:cxnLst>
            <a:rect l="0" t="0" r="r" b="b"/>
            <a:pathLst>
              <a:path w="209" h="246">
                <a:moveTo>
                  <a:pt x="198" y="184"/>
                </a:moveTo>
                <a:cubicBezTo>
                  <a:pt x="190" y="169"/>
                  <a:pt x="178" y="166"/>
                  <a:pt x="174" y="165"/>
                </a:cubicBezTo>
                <a:cubicBezTo>
                  <a:pt x="168" y="164"/>
                  <a:pt x="168" y="165"/>
                  <a:pt x="170" y="167"/>
                </a:cubicBezTo>
                <a:cubicBezTo>
                  <a:pt x="174" y="170"/>
                  <a:pt x="185" y="179"/>
                  <a:pt x="188" y="189"/>
                </a:cubicBezTo>
                <a:cubicBezTo>
                  <a:pt x="188" y="191"/>
                  <a:pt x="194" y="203"/>
                  <a:pt x="185" y="218"/>
                </a:cubicBezTo>
                <a:cubicBezTo>
                  <a:pt x="178" y="233"/>
                  <a:pt x="142" y="238"/>
                  <a:pt x="134" y="209"/>
                </a:cubicBezTo>
                <a:cubicBezTo>
                  <a:pt x="133" y="206"/>
                  <a:pt x="133" y="202"/>
                  <a:pt x="133" y="199"/>
                </a:cubicBezTo>
                <a:cubicBezTo>
                  <a:pt x="134" y="196"/>
                  <a:pt x="134" y="196"/>
                  <a:pt x="134" y="196"/>
                </a:cubicBezTo>
                <a:cubicBezTo>
                  <a:pt x="134" y="195"/>
                  <a:pt x="134" y="195"/>
                  <a:pt x="134" y="195"/>
                </a:cubicBezTo>
                <a:cubicBezTo>
                  <a:pt x="134" y="195"/>
                  <a:pt x="134" y="195"/>
                  <a:pt x="134" y="195"/>
                </a:cubicBezTo>
                <a:cubicBezTo>
                  <a:pt x="132" y="184"/>
                  <a:pt x="133" y="192"/>
                  <a:pt x="133" y="189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4" y="176"/>
                  <a:pt x="119" y="169"/>
                  <a:pt x="114" y="161"/>
                </a:cubicBezTo>
                <a:cubicBezTo>
                  <a:pt x="104" y="146"/>
                  <a:pt x="94" y="130"/>
                  <a:pt x="83" y="114"/>
                </a:cubicBezTo>
                <a:cubicBezTo>
                  <a:pt x="81" y="110"/>
                  <a:pt x="80" y="108"/>
                  <a:pt x="81" y="104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70" y="83"/>
                  <a:pt x="78" y="96"/>
                  <a:pt x="76" y="92"/>
                </a:cubicBezTo>
                <a:cubicBezTo>
                  <a:pt x="75" y="92"/>
                  <a:pt x="75" y="92"/>
                  <a:pt x="75" y="92"/>
                </a:cubicBezTo>
                <a:cubicBezTo>
                  <a:pt x="73" y="93"/>
                  <a:pt x="73" y="93"/>
                  <a:pt x="73" y="93"/>
                </a:cubicBezTo>
                <a:cubicBezTo>
                  <a:pt x="66" y="94"/>
                  <a:pt x="66" y="94"/>
                  <a:pt x="66" y="94"/>
                </a:cubicBezTo>
                <a:cubicBezTo>
                  <a:pt x="57" y="94"/>
                  <a:pt x="44" y="98"/>
                  <a:pt x="39" y="95"/>
                </a:cubicBezTo>
                <a:cubicBezTo>
                  <a:pt x="34" y="94"/>
                  <a:pt x="28" y="80"/>
                  <a:pt x="22" y="73"/>
                </a:cubicBezTo>
                <a:cubicBezTo>
                  <a:pt x="15" y="63"/>
                  <a:pt x="15" y="61"/>
                  <a:pt x="21" y="50"/>
                </a:cubicBezTo>
                <a:cubicBezTo>
                  <a:pt x="20" y="22"/>
                  <a:pt x="38" y="90"/>
                  <a:pt x="64" y="63"/>
                </a:cubicBezTo>
                <a:cubicBezTo>
                  <a:pt x="76" y="54"/>
                  <a:pt x="76" y="54"/>
                  <a:pt x="76" y="54"/>
                </a:cubicBezTo>
                <a:cubicBezTo>
                  <a:pt x="82" y="50"/>
                  <a:pt x="85" y="43"/>
                  <a:pt x="84" y="36"/>
                </a:cubicBezTo>
                <a:cubicBezTo>
                  <a:pt x="79" y="25"/>
                  <a:pt x="71" y="15"/>
                  <a:pt x="69" y="13"/>
                </a:cubicBezTo>
                <a:cubicBezTo>
                  <a:pt x="72" y="14"/>
                  <a:pt x="87" y="9"/>
                  <a:pt x="91" y="13"/>
                </a:cubicBezTo>
                <a:cubicBezTo>
                  <a:pt x="97" y="15"/>
                  <a:pt x="101" y="26"/>
                  <a:pt x="106" y="33"/>
                </a:cubicBezTo>
                <a:cubicBezTo>
                  <a:pt x="122" y="47"/>
                  <a:pt x="109" y="59"/>
                  <a:pt x="102" y="73"/>
                </a:cubicBezTo>
                <a:cubicBezTo>
                  <a:pt x="102" y="75"/>
                  <a:pt x="103" y="77"/>
                  <a:pt x="104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99" y="78"/>
                  <a:pt x="99" y="78"/>
                  <a:pt x="99" y="78"/>
                </a:cubicBezTo>
                <a:cubicBezTo>
                  <a:pt x="99" y="78"/>
                  <a:pt x="99" y="78"/>
                  <a:pt x="99" y="78"/>
                </a:cubicBezTo>
                <a:cubicBezTo>
                  <a:pt x="109" y="93"/>
                  <a:pt x="102" y="82"/>
                  <a:pt x="104" y="85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6" y="82"/>
                  <a:pt x="106" y="82"/>
                  <a:pt x="106" y="82"/>
                </a:cubicBezTo>
                <a:cubicBezTo>
                  <a:pt x="116" y="100"/>
                  <a:pt x="132" y="118"/>
                  <a:pt x="139" y="131"/>
                </a:cubicBezTo>
                <a:cubicBezTo>
                  <a:pt x="149" y="145"/>
                  <a:pt x="154" y="154"/>
                  <a:pt x="154" y="154"/>
                </a:cubicBezTo>
                <a:cubicBezTo>
                  <a:pt x="159" y="161"/>
                  <a:pt x="162" y="165"/>
                  <a:pt x="164" y="168"/>
                </a:cubicBezTo>
                <a:cubicBezTo>
                  <a:pt x="169" y="172"/>
                  <a:pt x="168" y="168"/>
                  <a:pt x="168" y="169"/>
                </a:cubicBezTo>
                <a:cubicBezTo>
                  <a:pt x="165" y="168"/>
                  <a:pt x="164" y="159"/>
                  <a:pt x="159" y="151"/>
                </a:cubicBezTo>
                <a:cubicBezTo>
                  <a:pt x="158" y="149"/>
                  <a:pt x="152" y="139"/>
                  <a:pt x="142" y="123"/>
                </a:cubicBezTo>
                <a:cubicBezTo>
                  <a:pt x="137" y="116"/>
                  <a:pt x="131" y="106"/>
                  <a:pt x="125" y="96"/>
                </a:cubicBezTo>
                <a:cubicBezTo>
                  <a:pt x="121" y="92"/>
                  <a:pt x="119" y="84"/>
                  <a:pt x="110" y="80"/>
                </a:cubicBezTo>
                <a:cubicBezTo>
                  <a:pt x="109" y="80"/>
                  <a:pt x="108" y="79"/>
                  <a:pt x="108" y="79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4" y="67"/>
                  <a:pt x="118" y="63"/>
                  <a:pt x="122" y="53"/>
                </a:cubicBezTo>
                <a:cubicBezTo>
                  <a:pt x="125" y="41"/>
                  <a:pt x="117" y="32"/>
                  <a:pt x="113" y="26"/>
                </a:cubicBezTo>
                <a:cubicBezTo>
                  <a:pt x="107" y="19"/>
                  <a:pt x="106" y="11"/>
                  <a:pt x="95" y="4"/>
                </a:cubicBezTo>
                <a:cubicBezTo>
                  <a:pt x="90" y="1"/>
                  <a:pt x="82" y="2"/>
                  <a:pt x="79" y="2"/>
                </a:cubicBezTo>
                <a:cubicBezTo>
                  <a:pt x="74" y="4"/>
                  <a:pt x="71" y="0"/>
                  <a:pt x="62" y="8"/>
                </a:cubicBezTo>
                <a:cubicBezTo>
                  <a:pt x="58" y="21"/>
                  <a:pt x="66" y="22"/>
                  <a:pt x="67" y="27"/>
                </a:cubicBezTo>
                <a:cubicBezTo>
                  <a:pt x="69" y="30"/>
                  <a:pt x="73" y="35"/>
                  <a:pt x="73" y="37"/>
                </a:cubicBezTo>
                <a:cubicBezTo>
                  <a:pt x="76" y="43"/>
                  <a:pt x="69" y="46"/>
                  <a:pt x="60" y="52"/>
                </a:cubicBezTo>
                <a:cubicBezTo>
                  <a:pt x="51" y="59"/>
                  <a:pt x="48" y="59"/>
                  <a:pt x="43" y="53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40"/>
                  <a:pt x="33" y="35"/>
                  <a:pt x="26" y="33"/>
                </a:cubicBezTo>
                <a:cubicBezTo>
                  <a:pt x="19" y="32"/>
                  <a:pt x="15" y="39"/>
                  <a:pt x="14" y="40"/>
                </a:cubicBezTo>
                <a:cubicBezTo>
                  <a:pt x="10" y="47"/>
                  <a:pt x="0" y="61"/>
                  <a:pt x="9" y="74"/>
                </a:cubicBezTo>
                <a:cubicBezTo>
                  <a:pt x="14" y="82"/>
                  <a:pt x="20" y="91"/>
                  <a:pt x="25" y="99"/>
                </a:cubicBezTo>
                <a:cubicBezTo>
                  <a:pt x="35" y="112"/>
                  <a:pt x="51" y="108"/>
                  <a:pt x="59" y="107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68" y="107"/>
                  <a:pt x="68" y="107"/>
                  <a:pt x="68" y="108"/>
                </a:cubicBezTo>
                <a:cubicBezTo>
                  <a:pt x="77" y="132"/>
                  <a:pt x="88" y="142"/>
                  <a:pt x="98" y="159"/>
                </a:cubicBezTo>
                <a:cubicBezTo>
                  <a:pt x="103" y="166"/>
                  <a:pt x="107" y="174"/>
                  <a:pt x="112" y="181"/>
                </a:cubicBezTo>
                <a:cubicBezTo>
                  <a:pt x="119" y="191"/>
                  <a:pt x="119" y="191"/>
                  <a:pt x="119" y="191"/>
                </a:cubicBezTo>
                <a:cubicBezTo>
                  <a:pt x="121" y="194"/>
                  <a:pt x="121" y="194"/>
                  <a:pt x="121" y="194"/>
                </a:cubicBezTo>
                <a:cubicBezTo>
                  <a:pt x="121" y="196"/>
                  <a:pt x="121" y="199"/>
                  <a:pt x="121" y="199"/>
                </a:cubicBezTo>
                <a:cubicBezTo>
                  <a:pt x="119" y="218"/>
                  <a:pt x="132" y="235"/>
                  <a:pt x="147" y="240"/>
                </a:cubicBezTo>
                <a:cubicBezTo>
                  <a:pt x="163" y="246"/>
                  <a:pt x="179" y="241"/>
                  <a:pt x="189" y="233"/>
                </a:cubicBezTo>
                <a:cubicBezTo>
                  <a:pt x="209" y="214"/>
                  <a:pt x="201" y="191"/>
                  <a:pt x="198" y="1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2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TECNICHE</a:t>
            </a:r>
          </a:p>
        </p:txBody>
      </p:sp>
    </p:spTree>
    <p:extLst>
      <p:ext uri="{BB962C8B-B14F-4D97-AF65-F5344CB8AC3E}">
        <p14:creationId xmlns:p14="http://schemas.microsoft.com/office/powerpoint/2010/main" val="371469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Tecniche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46</a:t>
            </a:fld>
            <a:endParaRPr lang="it-IT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746793" y="3132081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2">
              <a:lumMod val="75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Shape 1414"/>
          <p:cNvSpPr/>
          <p:nvPr/>
        </p:nvSpPr>
        <p:spPr>
          <a:xfrm>
            <a:off x="1326897" y="3579690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Supporto</a:t>
            </a:r>
            <a:endParaRPr lang="en-US" b="1" dirty="0"/>
          </a:p>
        </p:txBody>
      </p:sp>
      <p:sp>
        <p:nvSpPr>
          <p:cNvPr id="10" name="Freeform 128"/>
          <p:cNvSpPr>
            <a:spLocks/>
          </p:cNvSpPr>
          <p:nvPr/>
        </p:nvSpPr>
        <p:spPr bwMode="auto">
          <a:xfrm>
            <a:off x="862236" y="3065023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11" name="Grupa 22"/>
          <p:cNvGrpSpPr/>
          <p:nvPr/>
        </p:nvGrpSpPr>
        <p:grpSpPr>
          <a:xfrm>
            <a:off x="4867269" y="1208587"/>
            <a:ext cx="6262774" cy="841452"/>
            <a:chOff x="508299" y="4400083"/>
            <a:chExt cx="5544120" cy="744895"/>
          </a:xfrm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" name="Shape 1414"/>
          <p:cNvSpPr/>
          <p:nvPr/>
        </p:nvSpPr>
        <p:spPr>
          <a:xfrm>
            <a:off x="5058070" y="1335757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Costellazioni</a:t>
            </a:r>
            <a:endParaRPr lang="en-US" b="1" dirty="0"/>
          </a:p>
        </p:txBody>
      </p:sp>
      <p:grpSp>
        <p:nvGrpSpPr>
          <p:cNvPr id="15" name="Grupa 22"/>
          <p:cNvGrpSpPr/>
          <p:nvPr/>
        </p:nvGrpSpPr>
        <p:grpSpPr>
          <a:xfrm>
            <a:off x="4862009" y="1849733"/>
            <a:ext cx="6262774" cy="841452"/>
            <a:chOff x="508299" y="4400083"/>
            <a:chExt cx="5544120" cy="744895"/>
          </a:xfrm>
        </p:grpSpPr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8" name="Shape 1414"/>
          <p:cNvSpPr/>
          <p:nvPr/>
        </p:nvSpPr>
        <p:spPr>
          <a:xfrm>
            <a:off x="5052810" y="1976903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Programmazione</a:t>
            </a:r>
            <a:r>
              <a:rPr lang="en-US" b="1" dirty="0"/>
              <a:t> Neuro </a:t>
            </a:r>
            <a:r>
              <a:rPr lang="en-US" b="1" dirty="0" err="1"/>
              <a:t>Linguistica</a:t>
            </a:r>
            <a:endParaRPr lang="en-US" b="1" dirty="0"/>
          </a:p>
        </p:txBody>
      </p:sp>
      <p:grpSp>
        <p:nvGrpSpPr>
          <p:cNvPr id="19" name="Grupa 22"/>
          <p:cNvGrpSpPr/>
          <p:nvPr/>
        </p:nvGrpSpPr>
        <p:grpSpPr>
          <a:xfrm>
            <a:off x="4867269" y="2467998"/>
            <a:ext cx="6262774" cy="841452"/>
            <a:chOff x="508299" y="4400083"/>
            <a:chExt cx="5544120" cy="744895"/>
          </a:xfrm>
        </p:grpSpPr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Shape 1414"/>
          <p:cNvSpPr/>
          <p:nvPr/>
        </p:nvSpPr>
        <p:spPr>
          <a:xfrm>
            <a:off x="5058070" y="2595168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/>
              <a:t>Clean Language</a:t>
            </a:r>
          </a:p>
        </p:txBody>
      </p:sp>
      <p:grpSp>
        <p:nvGrpSpPr>
          <p:cNvPr id="23" name="Grupa 22"/>
          <p:cNvGrpSpPr/>
          <p:nvPr/>
        </p:nvGrpSpPr>
        <p:grpSpPr>
          <a:xfrm>
            <a:off x="4862009" y="3071127"/>
            <a:ext cx="6262774" cy="841452"/>
            <a:chOff x="508299" y="4400083"/>
            <a:chExt cx="5544120" cy="744895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6" name="Shape 1414"/>
          <p:cNvSpPr/>
          <p:nvPr/>
        </p:nvSpPr>
        <p:spPr>
          <a:xfrm>
            <a:off x="5052810" y="3198297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Analisi</a:t>
            </a:r>
            <a:r>
              <a:rPr lang="en-US" b="1" dirty="0"/>
              <a:t> </a:t>
            </a:r>
            <a:r>
              <a:rPr lang="en-US" b="1" dirty="0" err="1"/>
              <a:t>Transazionale</a:t>
            </a:r>
            <a:endParaRPr lang="en-US" b="1" dirty="0"/>
          </a:p>
        </p:txBody>
      </p:sp>
      <p:sp>
        <p:nvSpPr>
          <p:cNvPr id="28" name="Freeform 8"/>
          <p:cNvSpPr>
            <a:spLocks/>
          </p:cNvSpPr>
          <p:nvPr/>
        </p:nvSpPr>
        <p:spPr bwMode="auto">
          <a:xfrm rot="13988884">
            <a:off x="3663627" y="905669"/>
            <a:ext cx="88475" cy="258405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 rot="14642874">
            <a:off x="3866078" y="1647812"/>
            <a:ext cx="102737" cy="2000639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 rot="15822185">
            <a:off x="4081897" y="2728948"/>
            <a:ext cx="111654" cy="121569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1" name="Grupa 22"/>
          <p:cNvGrpSpPr/>
          <p:nvPr/>
        </p:nvGrpSpPr>
        <p:grpSpPr>
          <a:xfrm>
            <a:off x="4855913" y="3662439"/>
            <a:ext cx="6262774" cy="841452"/>
            <a:chOff x="508299" y="4400083"/>
            <a:chExt cx="5544120" cy="744895"/>
          </a:xfrm>
        </p:grpSpPr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562050" y="4401645"/>
              <a:ext cx="5309877" cy="436889"/>
            </a:xfrm>
            <a:custGeom>
              <a:avLst/>
              <a:gdLst/>
              <a:ahLst/>
              <a:cxnLst>
                <a:cxn ang="0">
                  <a:pos x="4029" y="92"/>
                </a:cxn>
                <a:cxn ang="0">
                  <a:pos x="3588" y="271"/>
                </a:cxn>
                <a:cxn ang="0">
                  <a:pos x="3726" y="101"/>
                </a:cxn>
                <a:cxn ang="0">
                  <a:pos x="3696" y="5"/>
                </a:cxn>
                <a:cxn ang="0">
                  <a:pos x="3330" y="65"/>
                </a:cxn>
                <a:cxn ang="0">
                  <a:pos x="3172" y="92"/>
                </a:cxn>
                <a:cxn ang="0">
                  <a:pos x="2775" y="253"/>
                </a:cxn>
                <a:cxn ang="0">
                  <a:pos x="3107" y="11"/>
                </a:cxn>
                <a:cxn ang="0">
                  <a:pos x="2893" y="38"/>
                </a:cxn>
                <a:cxn ang="0">
                  <a:pos x="2649" y="43"/>
                </a:cxn>
                <a:cxn ang="0">
                  <a:pos x="2538" y="20"/>
                </a:cxn>
                <a:cxn ang="0">
                  <a:pos x="2396" y="55"/>
                </a:cxn>
                <a:cxn ang="0">
                  <a:pos x="2236" y="82"/>
                </a:cxn>
                <a:cxn ang="0">
                  <a:pos x="2191" y="8"/>
                </a:cxn>
                <a:cxn ang="0">
                  <a:pos x="2064" y="53"/>
                </a:cxn>
                <a:cxn ang="0">
                  <a:pos x="1960" y="12"/>
                </a:cxn>
                <a:cxn ang="0">
                  <a:pos x="1846" y="10"/>
                </a:cxn>
                <a:cxn ang="0">
                  <a:pos x="1710" y="61"/>
                </a:cxn>
                <a:cxn ang="0">
                  <a:pos x="1539" y="109"/>
                </a:cxn>
                <a:cxn ang="0">
                  <a:pos x="1111" y="303"/>
                </a:cxn>
                <a:cxn ang="0">
                  <a:pos x="1392" y="20"/>
                </a:cxn>
                <a:cxn ang="0">
                  <a:pos x="1257" y="61"/>
                </a:cxn>
                <a:cxn ang="0">
                  <a:pos x="1138" y="15"/>
                </a:cxn>
                <a:cxn ang="0">
                  <a:pos x="910" y="67"/>
                </a:cxn>
                <a:cxn ang="0">
                  <a:pos x="918" y="7"/>
                </a:cxn>
                <a:cxn ang="0">
                  <a:pos x="672" y="57"/>
                </a:cxn>
                <a:cxn ang="0">
                  <a:pos x="448" y="56"/>
                </a:cxn>
                <a:cxn ang="0">
                  <a:pos x="361" y="17"/>
                </a:cxn>
                <a:cxn ang="0">
                  <a:pos x="227" y="13"/>
                </a:cxn>
                <a:cxn ang="0">
                  <a:pos x="35" y="46"/>
                </a:cxn>
                <a:cxn ang="0">
                  <a:pos x="10" y="147"/>
                </a:cxn>
                <a:cxn ang="0">
                  <a:pos x="164" y="146"/>
                </a:cxn>
                <a:cxn ang="0">
                  <a:pos x="88" y="263"/>
                </a:cxn>
                <a:cxn ang="0">
                  <a:pos x="220" y="248"/>
                </a:cxn>
                <a:cxn ang="0">
                  <a:pos x="409" y="189"/>
                </a:cxn>
                <a:cxn ang="0">
                  <a:pos x="244" y="368"/>
                </a:cxn>
                <a:cxn ang="0">
                  <a:pos x="432" y="323"/>
                </a:cxn>
                <a:cxn ang="0">
                  <a:pos x="454" y="426"/>
                </a:cxn>
                <a:cxn ang="0">
                  <a:pos x="569" y="415"/>
                </a:cxn>
                <a:cxn ang="0">
                  <a:pos x="704" y="373"/>
                </a:cxn>
                <a:cxn ang="0">
                  <a:pos x="815" y="423"/>
                </a:cxn>
                <a:cxn ang="0">
                  <a:pos x="917" y="429"/>
                </a:cxn>
                <a:cxn ang="0">
                  <a:pos x="1149" y="428"/>
                </a:cxn>
                <a:cxn ang="0">
                  <a:pos x="1458" y="339"/>
                </a:cxn>
                <a:cxn ang="0">
                  <a:pos x="1501" y="426"/>
                </a:cxn>
                <a:cxn ang="0">
                  <a:pos x="1764" y="343"/>
                </a:cxn>
                <a:cxn ang="0">
                  <a:pos x="1939" y="418"/>
                </a:cxn>
                <a:cxn ang="0">
                  <a:pos x="2336" y="276"/>
                </a:cxn>
                <a:cxn ang="0">
                  <a:pos x="2192" y="424"/>
                </a:cxn>
                <a:cxn ang="0">
                  <a:pos x="2411" y="415"/>
                </a:cxn>
                <a:cxn ang="0">
                  <a:pos x="2743" y="323"/>
                </a:cxn>
                <a:cxn ang="0">
                  <a:pos x="2773" y="427"/>
                </a:cxn>
                <a:cxn ang="0">
                  <a:pos x="3293" y="196"/>
                </a:cxn>
                <a:cxn ang="0">
                  <a:pos x="3658" y="46"/>
                </a:cxn>
                <a:cxn ang="0">
                  <a:pos x="3605" y="135"/>
                </a:cxn>
                <a:cxn ang="0">
                  <a:pos x="3548" y="241"/>
                </a:cxn>
                <a:cxn ang="0">
                  <a:pos x="3454" y="424"/>
                </a:cxn>
                <a:cxn ang="0">
                  <a:pos x="3578" y="422"/>
                </a:cxn>
                <a:cxn ang="0">
                  <a:pos x="3689" y="425"/>
                </a:cxn>
                <a:cxn ang="0">
                  <a:pos x="3814" y="420"/>
                </a:cxn>
                <a:cxn ang="0">
                  <a:pos x="4037" y="345"/>
                </a:cxn>
                <a:cxn ang="0">
                  <a:pos x="4019" y="256"/>
                </a:cxn>
                <a:cxn ang="0">
                  <a:pos x="29" y="61"/>
                </a:cxn>
              </a:cxnLst>
              <a:rect l="0" t="0" r="r" b="b"/>
              <a:pathLst>
                <a:path w="4048" h="437">
                  <a:moveTo>
                    <a:pt x="4019" y="194"/>
                  </a:moveTo>
                  <a:cubicBezTo>
                    <a:pt x="4031" y="184"/>
                    <a:pt x="4048" y="169"/>
                    <a:pt x="4039" y="153"/>
                  </a:cubicBezTo>
                  <a:cubicBezTo>
                    <a:pt x="4037" y="148"/>
                    <a:pt x="4033" y="145"/>
                    <a:pt x="4028" y="144"/>
                  </a:cubicBezTo>
                  <a:cubicBezTo>
                    <a:pt x="4020" y="142"/>
                    <a:pt x="4011" y="140"/>
                    <a:pt x="3943" y="176"/>
                  </a:cubicBezTo>
                  <a:cubicBezTo>
                    <a:pt x="3948" y="173"/>
                    <a:pt x="3953" y="169"/>
                    <a:pt x="3958" y="166"/>
                  </a:cubicBezTo>
                  <a:cubicBezTo>
                    <a:pt x="3981" y="150"/>
                    <a:pt x="3997" y="138"/>
                    <a:pt x="4008" y="129"/>
                  </a:cubicBezTo>
                  <a:cubicBezTo>
                    <a:pt x="4022" y="119"/>
                    <a:pt x="4037" y="106"/>
                    <a:pt x="4029" y="92"/>
                  </a:cubicBezTo>
                  <a:cubicBezTo>
                    <a:pt x="4027" y="87"/>
                    <a:pt x="4022" y="84"/>
                    <a:pt x="4017" y="83"/>
                  </a:cubicBezTo>
                  <a:cubicBezTo>
                    <a:pt x="4012" y="81"/>
                    <a:pt x="4006" y="80"/>
                    <a:pt x="3980" y="91"/>
                  </a:cubicBezTo>
                  <a:cubicBezTo>
                    <a:pt x="4039" y="51"/>
                    <a:pt x="4048" y="34"/>
                    <a:pt x="4039" y="18"/>
                  </a:cubicBezTo>
                  <a:cubicBezTo>
                    <a:pt x="4037" y="14"/>
                    <a:pt x="4033" y="11"/>
                    <a:pt x="4029" y="10"/>
                  </a:cubicBezTo>
                  <a:cubicBezTo>
                    <a:pt x="4021" y="8"/>
                    <a:pt x="4020" y="9"/>
                    <a:pt x="3991" y="27"/>
                  </a:cubicBezTo>
                  <a:cubicBezTo>
                    <a:pt x="3976" y="36"/>
                    <a:pt x="3953" y="50"/>
                    <a:pt x="3926" y="67"/>
                  </a:cubicBezTo>
                  <a:cubicBezTo>
                    <a:pt x="3839" y="121"/>
                    <a:pt x="3707" y="202"/>
                    <a:pt x="3588" y="271"/>
                  </a:cubicBezTo>
                  <a:cubicBezTo>
                    <a:pt x="3502" y="321"/>
                    <a:pt x="3446" y="350"/>
                    <a:pt x="3411" y="367"/>
                  </a:cubicBezTo>
                  <a:cubicBezTo>
                    <a:pt x="3480" y="320"/>
                    <a:pt x="3601" y="246"/>
                    <a:pt x="3690" y="192"/>
                  </a:cubicBezTo>
                  <a:cubicBezTo>
                    <a:pt x="3751" y="154"/>
                    <a:pt x="3809" y="118"/>
                    <a:pt x="3852" y="91"/>
                  </a:cubicBezTo>
                  <a:cubicBezTo>
                    <a:pt x="3874" y="77"/>
                    <a:pt x="3891" y="66"/>
                    <a:pt x="3902" y="58"/>
                  </a:cubicBezTo>
                  <a:cubicBezTo>
                    <a:pt x="3917" y="47"/>
                    <a:pt x="3932" y="37"/>
                    <a:pt x="3924" y="22"/>
                  </a:cubicBezTo>
                  <a:cubicBezTo>
                    <a:pt x="3921" y="18"/>
                    <a:pt x="3917" y="15"/>
                    <a:pt x="3913" y="14"/>
                  </a:cubicBezTo>
                  <a:cubicBezTo>
                    <a:pt x="3903" y="11"/>
                    <a:pt x="3892" y="8"/>
                    <a:pt x="3726" y="101"/>
                  </a:cubicBezTo>
                  <a:cubicBezTo>
                    <a:pt x="3698" y="117"/>
                    <a:pt x="3668" y="134"/>
                    <a:pt x="3637" y="152"/>
                  </a:cubicBezTo>
                  <a:cubicBezTo>
                    <a:pt x="3697" y="114"/>
                    <a:pt x="3756" y="75"/>
                    <a:pt x="3809" y="42"/>
                  </a:cubicBezTo>
                  <a:cubicBezTo>
                    <a:pt x="3816" y="37"/>
                    <a:pt x="3819" y="28"/>
                    <a:pt x="3815" y="20"/>
                  </a:cubicBezTo>
                  <a:cubicBezTo>
                    <a:pt x="3812" y="15"/>
                    <a:pt x="3806" y="11"/>
                    <a:pt x="3800" y="10"/>
                  </a:cubicBezTo>
                  <a:cubicBezTo>
                    <a:pt x="3786" y="6"/>
                    <a:pt x="3757" y="15"/>
                    <a:pt x="3710" y="39"/>
                  </a:cubicBezTo>
                  <a:cubicBezTo>
                    <a:pt x="3714" y="32"/>
                    <a:pt x="3716" y="24"/>
                    <a:pt x="3711" y="16"/>
                  </a:cubicBezTo>
                  <a:cubicBezTo>
                    <a:pt x="3708" y="11"/>
                    <a:pt x="3703" y="7"/>
                    <a:pt x="3696" y="5"/>
                  </a:cubicBezTo>
                  <a:cubicBezTo>
                    <a:pt x="3679" y="1"/>
                    <a:pt x="3641" y="15"/>
                    <a:pt x="3576" y="51"/>
                  </a:cubicBezTo>
                  <a:cubicBezTo>
                    <a:pt x="3585" y="42"/>
                    <a:pt x="3590" y="34"/>
                    <a:pt x="3584" y="24"/>
                  </a:cubicBezTo>
                  <a:cubicBezTo>
                    <a:pt x="3582" y="19"/>
                    <a:pt x="3577" y="15"/>
                    <a:pt x="3571" y="14"/>
                  </a:cubicBezTo>
                  <a:cubicBezTo>
                    <a:pt x="3563" y="12"/>
                    <a:pt x="3551" y="8"/>
                    <a:pt x="3479" y="43"/>
                  </a:cubicBezTo>
                  <a:cubicBezTo>
                    <a:pt x="3488" y="36"/>
                    <a:pt x="3495" y="26"/>
                    <a:pt x="3489" y="15"/>
                  </a:cubicBezTo>
                  <a:cubicBezTo>
                    <a:pt x="3486" y="10"/>
                    <a:pt x="3482" y="7"/>
                    <a:pt x="3476" y="5"/>
                  </a:cubicBezTo>
                  <a:cubicBezTo>
                    <a:pt x="3457" y="0"/>
                    <a:pt x="3412" y="19"/>
                    <a:pt x="3330" y="65"/>
                  </a:cubicBezTo>
                  <a:cubicBezTo>
                    <a:pt x="3353" y="48"/>
                    <a:pt x="3365" y="38"/>
                    <a:pt x="3357" y="24"/>
                  </a:cubicBezTo>
                  <a:cubicBezTo>
                    <a:pt x="3355" y="20"/>
                    <a:pt x="3352" y="17"/>
                    <a:pt x="3347" y="16"/>
                  </a:cubicBezTo>
                  <a:cubicBezTo>
                    <a:pt x="3343" y="15"/>
                    <a:pt x="3339" y="16"/>
                    <a:pt x="3335" y="18"/>
                  </a:cubicBezTo>
                  <a:cubicBezTo>
                    <a:pt x="3333" y="19"/>
                    <a:pt x="3179" y="115"/>
                    <a:pt x="3018" y="210"/>
                  </a:cubicBezTo>
                  <a:cubicBezTo>
                    <a:pt x="2866" y="300"/>
                    <a:pt x="2778" y="347"/>
                    <a:pt x="2728" y="372"/>
                  </a:cubicBezTo>
                  <a:cubicBezTo>
                    <a:pt x="2797" y="325"/>
                    <a:pt x="2914" y="252"/>
                    <a:pt x="3001" y="199"/>
                  </a:cubicBezTo>
                  <a:cubicBezTo>
                    <a:pt x="3066" y="159"/>
                    <a:pt x="3127" y="121"/>
                    <a:pt x="3172" y="92"/>
                  </a:cubicBezTo>
                  <a:cubicBezTo>
                    <a:pt x="3196" y="77"/>
                    <a:pt x="3214" y="65"/>
                    <a:pt x="3226" y="56"/>
                  </a:cubicBezTo>
                  <a:cubicBezTo>
                    <a:pt x="3241" y="45"/>
                    <a:pt x="3257" y="34"/>
                    <a:pt x="3248" y="19"/>
                  </a:cubicBezTo>
                  <a:cubicBezTo>
                    <a:pt x="3246" y="15"/>
                    <a:pt x="3243" y="12"/>
                    <a:pt x="3239" y="11"/>
                  </a:cubicBezTo>
                  <a:cubicBezTo>
                    <a:pt x="3232" y="9"/>
                    <a:pt x="3232" y="9"/>
                    <a:pt x="3197" y="29"/>
                  </a:cubicBezTo>
                  <a:cubicBezTo>
                    <a:pt x="3179" y="39"/>
                    <a:pt x="3153" y="54"/>
                    <a:pt x="3121" y="72"/>
                  </a:cubicBezTo>
                  <a:cubicBezTo>
                    <a:pt x="3002" y="140"/>
                    <a:pt x="2766" y="275"/>
                    <a:pt x="2638" y="345"/>
                  </a:cubicBezTo>
                  <a:cubicBezTo>
                    <a:pt x="2668" y="323"/>
                    <a:pt x="2712" y="293"/>
                    <a:pt x="2775" y="253"/>
                  </a:cubicBezTo>
                  <a:cubicBezTo>
                    <a:pt x="2883" y="183"/>
                    <a:pt x="3006" y="109"/>
                    <a:pt x="3073" y="69"/>
                  </a:cubicBezTo>
                  <a:cubicBezTo>
                    <a:pt x="3089" y="60"/>
                    <a:pt x="3101" y="52"/>
                    <a:pt x="3110" y="47"/>
                  </a:cubicBezTo>
                  <a:cubicBezTo>
                    <a:pt x="3114" y="44"/>
                    <a:pt x="3118" y="42"/>
                    <a:pt x="3120" y="41"/>
                  </a:cubicBezTo>
                  <a:cubicBezTo>
                    <a:pt x="3134" y="32"/>
                    <a:pt x="3132" y="23"/>
                    <a:pt x="3129" y="17"/>
                  </a:cubicBezTo>
                  <a:cubicBezTo>
                    <a:pt x="3127" y="13"/>
                    <a:pt x="3123" y="11"/>
                    <a:pt x="3119" y="10"/>
                  </a:cubicBezTo>
                  <a:cubicBezTo>
                    <a:pt x="3115" y="8"/>
                    <a:pt x="3111" y="9"/>
                    <a:pt x="3107" y="11"/>
                  </a:cubicBezTo>
                  <a:cubicBezTo>
                    <a:pt x="3107" y="11"/>
                    <a:pt x="3107" y="11"/>
                    <a:pt x="3107" y="11"/>
                  </a:cubicBezTo>
                  <a:cubicBezTo>
                    <a:pt x="2945" y="103"/>
                    <a:pt x="2731" y="223"/>
                    <a:pt x="2585" y="304"/>
                  </a:cubicBezTo>
                  <a:cubicBezTo>
                    <a:pt x="2705" y="223"/>
                    <a:pt x="2875" y="116"/>
                    <a:pt x="3000" y="40"/>
                  </a:cubicBezTo>
                  <a:cubicBezTo>
                    <a:pt x="3007" y="35"/>
                    <a:pt x="3009" y="25"/>
                    <a:pt x="3005" y="18"/>
                  </a:cubicBezTo>
                  <a:cubicBezTo>
                    <a:pt x="3001" y="10"/>
                    <a:pt x="2991" y="8"/>
                    <a:pt x="2983" y="12"/>
                  </a:cubicBezTo>
                  <a:cubicBezTo>
                    <a:pt x="2413" y="328"/>
                    <a:pt x="2413" y="328"/>
                    <a:pt x="2413" y="328"/>
                  </a:cubicBezTo>
                  <a:cubicBezTo>
                    <a:pt x="2456" y="299"/>
                    <a:pt x="2519" y="259"/>
                    <a:pt x="2608" y="205"/>
                  </a:cubicBezTo>
                  <a:cubicBezTo>
                    <a:pt x="2750" y="118"/>
                    <a:pt x="2892" y="39"/>
                    <a:pt x="2893" y="38"/>
                  </a:cubicBezTo>
                  <a:cubicBezTo>
                    <a:pt x="2901" y="34"/>
                    <a:pt x="2904" y="24"/>
                    <a:pt x="2900" y="16"/>
                  </a:cubicBezTo>
                  <a:cubicBezTo>
                    <a:pt x="2896" y="11"/>
                    <a:pt x="2891" y="7"/>
                    <a:pt x="2885" y="5"/>
                  </a:cubicBezTo>
                  <a:cubicBezTo>
                    <a:pt x="2867" y="1"/>
                    <a:pt x="2830" y="15"/>
                    <a:pt x="2769" y="48"/>
                  </a:cubicBezTo>
                  <a:cubicBezTo>
                    <a:pt x="2777" y="39"/>
                    <a:pt x="2781" y="30"/>
                    <a:pt x="2775" y="20"/>
                  </a:cubicBezTo>
                  <a:cubicBezTo>
                    <a:pt x="2772" y="15"/>
                    <a:pt x="2767" y="11"/>
                    <a:pt x="2760" y="9"/>
                  </a:cubicBezTo>
                  <a:cubicBezTo>
                    <a:pt x="2738" y="3"/>
                    <a:pt x="2685" y="26"/>
                    <a:pt x="2591" y="81"/>
                  </a:cubicBezTo>
                  <a:cubicBezTo>
                    <a:pt x="2611" y="68"/>
                    <a:pt x="2631" y="55"/>
                    <a:pt x="2649" y="43"/>
                  </a:cubicBezTo>
                  <a:cubicBezTo>
                    <a:pt x="2657" y="38"/>
                    <a:pt x="2659" y="28"/>
                    <a:pt x="2654" y="21"/>
                  </a:cubicBezTo>
                  <a:cubicBezTo>
                    <a:pt x="2650" y="14"/>
                    <a:pt x="2640" y="11"/>
                    <a:pt x="2632" y="16"/>
                  </a:cubicBezTo>
                  <a:cubicBezTo>
                    <a:pt x="2449" y="126"/>
                    <a:pt x="2175" y="287"/>
                    <a:pt x="2038" y="358"/>
                  </a:cubicBezTo>
                  <a:cubicBezTo>
                    <a:pt x="2105" y="314"/>
                    <a:pt x="2207" y="252"/>
                    <a:pt x="2283" y="206"/>
                  </a:cubicBezTo>
                  <a:cubicBezTo>
                    <a:pt x="2350" y="165"/>
                    <a:pt x="2414" y="127"/>
                    <a:pt x="2460" y="97"/>
                  </a:cubicBezTo>
                  <a:cubicBezTo>
                    <a:pt x="2485" y="81"/>
                    <a:pt x="2504" y="68"/>
                    <a:pt x="2516" y="59"/>
                  </a:cubicBezTo>
                  <a:cubicBezTo>
                    <a:pt x="2529" y="49"/>
                    <a:pt x="2547" y="35"/>
                    <a:pt x="2538" y="20"/>
                  </a:cubicBezTo>
                  <a:cubicBezTo>
                    <a:pt x="2536" y="16"/>
                    <a:pt x="2532" y="13"/>
                    <a:pt x="2528" y="12"/>
                  </a:cubicBezTo>
                  <a:cubicBezTo>
                    <a:pt x="2524" y="11"/>
                    <a:pt x="2519" y="11"/>
                    <a:pt x="2516" y="14"/>
                  </a:cubicBezTo>
                  <a:cubicBezTo>
                    <a:pt x="2318" y="134"/>
                    <a:pt x="2014" y="314"/>
                    <a:pt x="1892" y="373"/>
                  </a:cubicBezTo>
                  <a:cubicBezTo>
                    <a:pt x="1911" y="359"/>
                    <a:pt x="1940" y="338"/>
                    <a:pt x="1984" y="310"/>
                  </a:cubicBezTo>
                  <a:cubicBezTo>
                    <a:pt x="2056" y="263"/>
                    <a:pt x="2146" y="209"/>
                    <a:pt x="2226" y="161"/>
                  </a:cubicBezTo>
                  <a:cubicBezTo>
                    <a:pt x="2278" y="129"/>
                    <a:pt x="2323" y="102"/>
                    <a:pt x="2357" y="81"/>
                  </a:cubicBezTo>
                  <a:cubicBezTo>
                    <a:pt x="2374" y="70"/>
                    <a:pt x="2387" y="61"/>
                    <a:pt x="2396" y="55"/>
                  </a:cubicBezTo>
                  <a:cubicBezTo>
                    <a:pt x="2407" y="47"/>
                    <a:pt x="2421" y="37"/>
                    <a:pt x="2413" y="23"/>
                  </a:cubicBezTo>
                  <a:cubicBezTo>
                    <a:pt x="2411" y="18"/>
                    <a:pt x="2408" y="16"/>
                    <a:pt x="2403" y="14"/>
                  </a:cubicBezTo>
                  <a:cubicBezTo>
                    <a:pt x="2390" y="11"/>
                    <a:pt x="2376" y="18"/>
                    <a:pt x="2187" y="137"/>
                  </a:cubicBezTo>
                  <a:cubicBezTo>
                    <a:pt x="2095" y="194"/>
                    <a:pt x="1991" y="259"/>
                    <a:pt x="1902" y="310"/>
                  </a:cubicBezTo>
                  <a:cubicBezTo>
                    <a:pt x="1832" y="351"/>
                    <a:pt x="1790" y="372"/>
                    <a:pt x="1765" y="382"/>
                  </a:cubicBezTo>
                  <a:cubicBezTo>
                    <a:pt x="1791" y="362"/>
                    <a:pt x="1841" y="327"/>
                    <a:pt x="1936" y="266"/>
                  </a:cubicBezTo>
                  <a:cubicBezTo>
                    <a:pt x="2041" y="200"/>
                    <a:pt x="2163" y="126"/>
                    <a:pt x="2236" y="82"/>
                  </a:cubicBezTo>
                  <a:cubicBezTo>
                    <a:pt x="2258" y="69"/>
                    <a:pt x="2275" y="58"/>
                    <a:pt x="2288" y="51"/>
                  </a:cubicBezTo>
                  <a:cubicBezTo>
                    <a:pt x="2294" y="47"/>
                    <a:pt x="2299" y="44"/>
                    <a:pt x="2302" y="42"/>
                  </a:cubicBezTo>
                  <a:cubicBezTo>
                    <a:pt x="2306" y="39"/>
                    <a:pt x="2320" y="30"/>
                    <a:pt x="2312" y="17"/>
                  </a:cubicBezTo>
                  <a:cubicBezTo>
                    <a:pt x="2310" y="13"/>
                    <a:pt x="2306" y="8"/>
                    <a:pt x="2297" y="6"/>
                  </a:cubicBezTo>
                  <a:cubicBezTo>
                    <a:pt x="2281" y="2"/>
                    <a:pt x="2251" y="11"/>
                    <a:pt x="2203" y="35"/>
                  </a:cubicBezTo>
                  <a:cubicBezTo>
                    <a:pt x="2207" y="29"/>
                    <a:pt x="2207" y="24"/>
                    <a:pt x="2204" y="17"/>
                  </a:cubicBezTo>
                  <a:cubicBezTo>
                    <a:pt x="2201" y="12"/>
                    <a:pt x="2197" y="9"/>
                    <a:pt x="2191" y="8"/>
                  </a:cubicBezTo>
                  <a:cubicBezTo>
                    <a:pt x="2167" y="1"/>
                    <a:pt x="2099" y="41"/>
                    <a:pt x="1881" y="181"/>
                  </a:cubicBezTo>
                  <a:cubicBezTo>
                    <a:pt x="1798" y="235"/>
                    <a:pt x="1712" y="290"/>
                    <a:pt x="1642" y="331"/>
                  </a:cubicBezTo>
                  <a:cubicBezTo>
                    <a:pt x="1586" y="364"/>
                    <a:pt x="1553" y="380"/>
                    <a:pt x="1534" y="388"/>
                  </a:cubicBezTo>
                  <a:cubicBezTo>
                    <a:pt x="1553" y="372"/>
                    <a:pt x="1590" y="344"/>
                    <a:pt x="1665" y="297"/>
                  </a:cubicBezTo>
                  <a:cubicBezTo>
                    <a:pt x="1747" y="244"/>
                    <a:pt x="1848" y="184"/>
                    <a:pt x="1929" y="135"/>
                  </a:cubicBezTo>
                  <a:cubicBezTo>
                    <a:pt x="1971" y="110"/>
                    <a:pt x="2008" y="89"/>
                    <a:pt x="2033" y="73"/>
                  </a:cubicBezTo>
                  <a:cubicBezTo>
                    <a:pt x="2047" y="64"/>
                    <a:pt x="2057" y="58"/>
                    <a:pt x="2064" y="53"/>
                  </a:cubicBezTo>
                  <a:cubicBezTo>
                    <a:pt x="2073" y="47"/>
                    <a:pt x="2087" y="38"/>
                    <a:pt x="2079" y="24"/>
                  </a:cubicBezTo>
                  <a:cubicBezTo>
                    <a:pt x="2076" y="19"/>
                    <a:pt x="2071" y="15"/>
                    <a:pt x="2064" y="13"/>
                  </a:cubicBezTo>
                  <a:cubicBezTo>
                    <a:pt x="2045" y="8"/>
                    <a:pt x="2002" y="26"/>
                    <a:pt x="1930" y="67"/>
                  </a:cubicBezTo>
                  <a:cubicBezTo>
                    <a:pt x="1934" y="65"/>
                    <a:pt x="1938" y="62"/>
                    <a:pt x="1941" y="60"/>
                  </a:cubicBezTo>
                  <a:cubicBezTo>
                    <a:pt x="1950" y="54"/>
                    <a:pt x="1956" y="50"/>
                    <a:pt x="1960" y="46"/>
                  </a:cubicBezTo>
                  <a:cubicBezTo>
                    <a:pt x="1967" y="42"/>
                    <a:pt x="1978" y="33"/>
                    <a:pt x="1971" y="20"/>
                  </a:cubicBezTo>
                  <a:cubicBezTo>
                    <a:pt x="1969" y="16"/>
                    <a:pt x="1965" y="13"/>
                    <a:pt x="1960" y="12"/>
                  </a:cubicBezTo>
                  <a:cubicBezTo>
                    <a:pt x="1951" y="9"/>
                    <a:pt x="1943" y="7"/>
                    <a:pt x="1816" y="79"/>
                  </a:cubicBezTo>
                  <a:cubicBezTo>
                    <a:pt x="1747" y="118"/>
                    <a:pt x="1659" y="170"/>
                    <a:pt x="1574" y="220"/>
                  </a:cubicBezTo>
                  <a:cubicBezTo>
                    <a:pt x="1585" y="214"/>
                    <a:pt x="1595" y="208"/>
                    <a:pt x="1605" y="202"/>
                  </a:cubicBezTo>
                  <a:cubicBezTo>
                    <a:pt x="1671" y="162"/>
                    <a:pt x="1733" y="124"/>
                    <a:pt x="1779" y="95"/>
                  </a:cubicBezTo>
                  <a:cubicBezTo>
                    <a:pt x="1804" y="79"/>
                    <a:pt x="1822" y="66"/>
                    <a:pt x="1834" y="57"/>
                  </a:cubicBezTo>
                  <a:cubicBezTo>
                    <a:pt x="1847" y="47"/>
                    <a:pt x="1865" y="34"/>
                    <a:pt x="1856" y="18"/>
                  </a:cubicBezTo>
                  <a:cubicBezTo>
                    <a:pt x="1854" y="14"/>
                    <a:pt x="1850" y="11"/>
                    <a:pt x="1846" y="10"/>
                  </a:cubicBezTo>
                  <a:cubicBezTo>
                    <a:pt x="1836" y="7"/>
                    <a:pt x="1836" y="7"/>
                    <a:pt x="1689" y="98"/>
                  </a:cubicBezTo>
                  <a:cubicBezTo>
                    <a:pt x="1598" y="154"/>
                    <a:pt x="1473" y="232"/>
                    <a:pt x="1366" y="293"/>
                  </a:cubicBezTo>
                  <a:cubicBezTo>
                    <a:pt x="1267" y="351"/>
                    <a:pt x="1214" y="377"/>
                    <a:pt x="1186" y="388"/>
                  </a:cubicBezTo>
                  <a:cubicBezTo>
                    <a:pt x="1201" y="376"/>
                    <a:pt x="1227" y="358"/>
                    <a:pt x="1270" y="330"/>
                  </a:cubicBezTo>
                  <a:cubicBezTo>
                    <a:pt x="1331" y="291"/>
                    <a:pt x="1408" y="246"/>
                    <a:pt x="1482" y="202"/>
                  </a:cubicBezTo>
                  <a:cubicBezTo>
                    <a:pt x="1548" y="163"/>
                    <a:pt x="1610" y="127"/>
                    <a:pt x="1655" y="98"/>
                  </a:cubicBezTo>
                  <a:cubicBezTo>
                    <a:pt x="1680" y="82"/>
                    <a:pt x="1698" y="70"/>
                    <a:pt x="1710" y="61"/>
                  </a:cubicBezTo>
                  <a:cubicBezTo>
                    <a:pt x="1721" y="52"/>
                    <a:pt x="1740" y="38"/>
                    <a:pt x="1731" y="21"/>
                  </a:cubicBezTo>
                  <a:cubicBezTo>
                    <a:pt x="1729" y="17"/>
                    <a:pt x="1725" y="14"/>
                    <a:pt x="1721" y="13"/>
                  </a:cubicBezTo>
                  <a:cubicBezTo>
                    <a:pt x="1716" y="12"/>
                    <a:pt x="1712" y="13"/>
                    <a:pt x="1708" y="16"/>
                  </a:cubicBezTo>
                  <a:cubicBezTo>
                    <a:pt x="1707" y="17"/>
                    <a:pt x="1556" y="115"/>
                    <a:pt x="1398" y="210"/>
                  </a:cubicBezTo>
                  <a:cubicBezTo>
                    <a:pt x="1321" y="256"/>
                    <a:pt x="1260" y="291"/>
                    <a:pt x="1213" y="317"/>
                  </a:cubicBezTo>
                  <a:cubicBezTo>
                    <a:pt x="1253" y="293"/>
                    <a:pt x="1296" y="266"/>
                    <a:pt x="1339" y="239"/>
                  </a:cubicBezTo>
                  <a:cubicBezTo>
                    <a:pt x="1424" y="185"/>
                    <a:pt x="1492" y="142"/>
                    <a:pt x="1539" y="109"/>
                  </a:cubicBezTo>
                  <a:cubicBezTo>
                    <a:pt x="1568" y="89"/>
                    <a:pt x="1589" y="73"/>
                    <a:pt x="1604" y="61"/>
                  </a:cubicBezTo>
                  <a:cubicBezTo>
                    <a:pt x="1618" y="49"/>
                    <a:pt x="1637" y="33"/>
                    <a:pt x="1628" y="16"/>
                  </a:cubicBezTo>
                  <a:cubicBezTo>
                    <a:pt x="1625" y="12"/>
                    <a:pt x="1622" y="9"/>
                    <a:pt x="1617" y="8"/>
                  </a:cubicBezTo>
                  <a:cubicBezTo>
                    <a:pt x="1606" y="5"/>
                    <a:pt x="1604" y="5"/>
                    <a:pt x="1423" y="119"/>
                  </a:cubicBezTo>
                  <a:cubicBezTo>
                    <a:pt x="1330" y="177"/>
                    <a:pt x="1213" y="250"/>
                    <a:pt x="1116" y="307"/>
                  </a:cubicBezTo>
                  <a:cubicBezTo>
                    <a:pt x="1081" y="327"/>
                    <a:pt x="1052" y="343"/>
                    <a:pt x="1029" y="355"/>
                  </a:cubicBezTo>
                  <a:cubicBezTo>
                    <a:pt x="1054" y="339"/>
                    <a:pt x="1082" y="321"/>
                    <a:pt x="1111" y="303"/>
                  </a:cubicBezTo>
                  <a:cubicBezTo>
                    <a:pt x="1199" y="247"/>
                    <a:pt x="1298" y="184"/>
                    <a:pt x="1376" y="132"/>
                  </a:cubicBezTo>
                  <a:cubicBezTo>
                    <a:pt x="1419" y="104"/>
                    <a:pt x="1451" y="83"/>
                    <a:pt x="1473" y="67"/>
                  </a:cubicBezTo>
                  <a:cubicBezTo>
                    <a:pt x="1509" y="42"/>
                    <a:pt x="1523" y="33"/>
                    <a:pt x="1514" y="18"/>
                  </a:cubicBezTo>
                  <a:cubicBezTo>
                    <a:pt x="1512" y="13"/>
                    <a:pt x="1508" y="10"/>
                    <a:pt x="1503" y="9"/>
                  </a:cubicBezTo>
                  <a:cubicBezTo>
                    <a:pt x="1494" y="7"/>
                    <a:pt x="1482" y="3"/>
                    <a:pt x="1352" y="74"/>
                  </a:cubicBezTo>
                  <a:cubicBezTo>
                    <a:pt x="1356" y="71"/>
                    <a:pt x="1360" y="68"/>
                    <a:pt x="1363" y="65"/>
                  </a:cubicBezTo>
                  <a:cubicBezTo>
                    <a:pt x="1382" y="51"/>
                    <a:pt x="1401" y="36"/>
                    <a:pt x="1392" y="20"/>
                  </a:cubicBezTo>
                  <a:cubicBezTo>
                    <a:pt x="1389" y="16"/>
                    <a:pt x="1386" y="13"/>
                    <a:pt x="1382" y="12"/>
                  </a:cubicBezTo>
                  <a:cubicBezTo>
                    <a:pt x="1372" y="9"/>
                    <a:pt x="1372" y="9"/>
                    <a:pt x="1222" y="101"/>
                  </a:cubicBezTo>
                  <a:cubicBezTo>
                    <a:pt x="1132" y="156"/>
                    <a:pt x="1008" y="232"/>
                    <a:pt x="904" y="292"/>
                  </a:cubicBezTo>
                  <a:cubicBezTo>
                    <a:pt x="850" y="323"/>
                    <a:pt x="811" y="344"/>
                    <a:pt x="781" y="359"/>
                  </a:cubicBezTo>
                  <a:cubicBezTo>
                    <a:pt x="838" y="323"/>
                    <a:pt x="917" y="275"/>
                    <a:pt x="986" y="233"/>
                  </a:cubicBezTo>
                  <a:cubicBezTo>
                    <a:pt x="1059" y="189"/>
                    <a:pt x="1135" y="142"/>
                    <a:pt x="1190" y="107"/>
                  </a:cubicBezTo>
                  <a:cubicBezTo>
                    <a:pt x="1220" y="87"/>
                    <a:pt x="1242" y="73"/>
                    <a:pt x="1257" y="61"/>
                  </a:cubicBezTo>
                  <a:cubicBezTo>
                    <a:pt x="1274" y="49"/>
                    <a:pt x="1292" y="35"/>
                    <a:pt x="1283" y="19"/>
                  </a:cubicBezTo>
                  <a:cubicBezTo>
                    <a:pt x="1281" y="14"/>
                    <a:pt x="1276" y="10"/>
                    <a:pt x="1271" y="9"/>
                  </a:cubicBezTo>
                  <a:cubicBezTo>
                    <a:pt x="1253" y="4"/>
                    <a:pt x="1208" y="25"/>
                    <a:pt x="1107" y="84"/>
                  </a:cubicBezTo>
                  <a:cubicBezTo>
                    <a:pt x="1123" y="73"/>
                    <a:pt x="1135" y="63"/>
                    <a:pt x="1143" y="56"/>
                  </a:cubicBezTo>
                  <a:cubicBezTo>
                    <a:pt x="1153" y="48"/>
                    <a:pt x="1168" y="36"/>
                    <a:pt x="1160" y="21"/>
                  </a:cubicBezTo>
                  <a:cubicBezTo>
                    <a:pt x="1158" y="18"/>
                    <a:pt x="1154" y="15"/>
                    <a:pt x="1150" y="14"/>
                  </a:cubicBezTo>
                  <a:cubicBezTo>
                    <a:pt x="1146" y="12"/>
                    <a:pt x="1142" y="13"/>
                    <a:pt x="1138" y="15"/>
                  </a:cubicBezTo>
                  <a:cubicBezTo>
                    <a:pt x="995" y="97"/>
                    <a:pt x="810" y="202"/>
                    <a:pt x="668" y="281"/>
                  </a:cubicBezTo>
                  <a:cubicBezTo>
                    <a:pt x="703" y="260"/>
                    <a:pt x="738" y="239"/>
                    <a:pt x="770" y="220"/>
                  </a:cubicBezTo>
                  <a:cubicBezTo>
                    <a:pt x="840" y="177"/>
                    <a:pt x="907" y="137"/>
                    <a:pt x="956" y="105"/>
                  </a:cubicBezTo>
                  <a:cubicBezTo>
                    <a:pt x="983" y="88"/>
                    <a:pt x="1003" y="74"/>
                    <a:pt x="1016" y="64"/>
                  </a:cubicBezTo>
                  <a:cubicBezTo>
                    <a:pt x="1030" y="54"/>
                    <a:pt x="1048" y="39"/>
                    <a:pt x="1039" y="23"/>
                  </a:cubicBezTo>
                  <a:cubicBezTo>
                    <a:pt x="1037" y="19"/>
                    <a:pt x="1033" y="16"/>
                    <a:pt x="1028" y="14"/>
                  </a:cubicBezTo>
                  <a:cubicBezTo>
                    <a:pt x="1017" y="12"/>
                    <a:pt x="1002" y="14"/>
                    <a:pt x="910" y="67"/>
                  </a:cubicBezTo>
                  <a:cubicBezTo>
                    <a:pt x="853" y="101"/>
                    <a:pt x="781" y="145"/>
                    <a:pt x="704" y="192"/>
                  </a:cubicBezTo>
                  <a:cubicBezTo>
                    <a:pt x="649" y="226"/>
                    <a:pt x="585" y="266"/>
                    <a:pt x="527" y="300"/>
                  </a:cubicBezTo>
                  <a:cubicBezTo>
                    <a:pt x="571" y="272"/>
                    <a:pt x="619" y="242"/>
                    <a:pt x="661" y="216"/>
                  </a:cubicBezTo>
                  <a:cubicBezTo>
                    <a:pt x="731" y="172"/>
                    <a:pt x="798" y="130"/>
                    <a:pt x="847" y="98"/>
                  </a:cubicBezTo>
                  <a:cubicBezTo>
                    <a:pt x="874" y="80"/>
                    <a:pt x="894" y="67"/>
                    <a:pt x="907" y="57"/>
                  </a:cubicBezTo>
                  <a:cubicBezTo>
                    <a:pt x="925" y="44"/>
                    <a:pt x="941" y="33"/>
                    <a:pt x="932" y="18"/>
                  </a:cubicBezTo>
                  <a:cubicBezTo>
                    <a:pt x="930" y="13"/>
                    <a:pt x="925" y="9"/>
                    <a:pt x="918" y="7"/>
                  </a:cubicBezTo>
                  <a:cubicBezTo>
                    <a:pt x="910" y="5"/>
                    <a:pt x="894" y="1"/>
                    <a:pt x="798" y="51"/>
                  </a:cubicBezTo>
                  <a:cubicBezTo>
                    <a:pt x="811" y="41"/>
                    <a:pt x="823" y="32"/>
                    <a:pt x="815" y="18"/>
                  </a:cubicBezTo>
                  <a:cubicBezTo>
                    <a:pt x="813" y="14"/>
                    <a:pt x="809" y="11"/>
                    <a:pt x="804" y="10"/>
                  </a:cubicBezTo>
                  <a:cubicBezTo>
                    <a:pt x="795" y="7"/>
                    <a:pt x="785" y="4"/>
                    <a:pt x="661" y="75"/>
                  </a:cubicBezTo>
                  <a:cubicBezTo>
                    <a:pt x="616" y="101"/>
                    <a:pt x="562" y="132"/>
                    <a:pt x="507" y="166"/>
                  </a:cubicBezTo>
                  <a:cubicBezTo>
                    <a:pt x="546" y="141"/>
                    <a:pt x="582" y="118"/>
                    <a:pt x="613" y="98"/>
                  </a:cubicBezTo>
                  <a:cubicBezTo>
                    <a:pt x="640" y="80"/>
                    <a:pt x="659" y="67"/>
                    <a:pt x="672" y="57"/>
                  </a:cubicBezTo>
                  <a:cubicBezTo>
                    <a:pt x="690" y="44"/>
                    <a:pt x="706" y="33"/>
                    <a:pt x="697" y="18"/>
                  </a:cubicBezTo>
                  <a:cubicBezTo>
                    <a:pt x="695" y="14"/>
                    <a:pt x="691" y="11"/>
                    <a:pt x="686" y="10"/>
                  </a:cubicBezTo>
                  <a:cubicBezTo>
                    <a:pt x="679" y="8"/>
                    <a:pt x="669" y="5"/>
                    <a:pt x="581" y="51"/>
                  </a:cubicBezTo>
                  <a:cubicBezTo>
                    <a:pt x="595" y="36"/>
                    <a:pt x="595" y="26"/>
                    <a:pt x="590" y="17"/>
                  </a:cubicBezTo>
                  <a:cubicBezTo>
                    <a:pt x="588" y="13"/>
                    <a:pt x="584" y="10"/>
                    <a:pt x="578" y="8"/>
                  </a:cubicBezTo>
                  <a:cubicBezTo>
                    <a:pt x="569" y="6"/>
                    <a:pt x="555" y="2"/>
                    <a:pt x="417" y="79"/>
                  </a:cubicBezTo>
                  <a:cubicBezTo>
                    <a:pt x="430" y="70"/>
                    <a:pt x="440" y="62"/>
                    <a:pt x="448" y="56"/>
                  </a:cubicBezTo>
                  <a:cubicBezTo>
                    <a:pt x="462" y="45"/>
                    <a:pt x="476" y="34"/>
                    <a:pt x="468" y="20"/>
                  </a:cubicBezTo>
                  <a:cubicBezTo>
                    <a:pt x="466" y="16"/>
                    <a:pt x="462" y="13"/>
                    <a:pt x="458" y="12"/>
                  </a:cubicBezTo>
                  <a:cubicBezTo>
                    <a:pt x="452" y="10"/>
                    <a:pt x="452" y="10"/>
                    <a:pt x="417" y="31"/>
                  </a:cubicBezTo>
                  <a:cubicBezTo>
                    <a:pt x="323" y="88"/>
                    <a:pt x="251" y="131"/>
                    <a:pt x="196" y="162"/>
                  </a:cubicBezTo>
                  <a:cubicBezTo>
                    <a:pt x="227" y="141"/>
                    <a:pt x="258" y="119"/>
                    <a:pt x="284" y="99"/>
                  </a:cubicBezTo>
                  <a:cubicBezTo>
                    <a:pt x="309" y="82"/>
                    <a:pt x="326" y="68"/>
                    <a:pt x="339" y="57"/>
                  </a:cubicBezTo>
                  <a:cubicBezTo>
                    <a:pt x="354" y="45"/>
                    <a:pt x="370" y="32"/>
                    <a:pt x="361" y="17"/>
                  </a:cubicBezTo>
                  <a:cubicBezTo>
                    <a:pt x="359" y="13"/>
                    <a:pt x="356" y="10"/>
                    <a:pt x="352" y="9"/>
                  </a:cubicBezTo>
                  <a:cubicBezTo>
                    <a:pt x="348" y="8"/>
                    <a:pt x="343" y="8"/>
                    <a:pt x="339" y="10"/>
                  </a:cubicBezTo>
                  <a:cubicBezTo>
                    <a:pt x="281" y="44"/>
                    <a:pt x="207" y="85"/>
                    <a:pt x="145" y="119"/>
                  </a:cubicBezTo>
                  <a:cubicBezTo>
                    <a:pt x="167" y="101"/>
                    <a:pt x="188" y="83"/>
                    <a:pt x="204" y="69"/>
                  </a:cubicBezTo>
                  <a:cubicBezTo>
                    <a:pt x="214" y="60"/>
                    <a:pt x="221" y="54"/>
                    <a:pt x="227" y="49"/>
                  </a:cubicBezTo>
                  <a:cubicBezTo>
                    <a:pt x="235" y="41"/>
                    <a:pt x="244" y="32"/>
                    <a:pt x="237" y="21"/>
                  </a:cubicBezTo>
                  <a:cubicBezTo>
                    <a:pt x="235" y="17"/>
                    <a:pt x="232" y="14"/>
                    <a:pt x="227" y="13"/>
                  </a:cubicBezTo>
                  <a:cubicBezTo>
                    <a:pt x="223" y="12"/>
                    <a:pt x="218" y="13"/>
                    <a:pt x="215" y="15"/>
                  </a:cubicBezTo>
                  <a:cubicBezTo>
                    <a:pt x="163" y="49"/>
                    <a:pt x="104" y="85"/>
                    <a:pt x="66" y="106"/>
                  </a:cubicBezTo>
                  <a:cubicBezTo>
                    <a:pt x="79" y="88"/>
                    <a:pt x="95" y="67"/>
                    <a:pt x="103" y="56"/>
                  </a:cubicBezTo>
                  <a:cubicBezTo>
                    <a:pt x="108" y="51"/>
                    <a:pt x="111" y="46"/>
                    <a:pt x="114" y="42"/>
                  </a:cubicBezTo>
                  <a:cubicBezTo>
                    <a:pt x="120" y="35"/>
                    <a:pt x="124" y="28"/>
                    <a:pt x="119" y="19"/>
                  </a:cubicBezTo>
                  <a:cubicBezTo>
                    <a:pt x="117" y="15"/>
                    <a:pt x="113" y="12"/>
                    <a:pt x="108" y="10"/>
                  </a:cubicBezTo>
                  <a:cubicBezTo>
                    <a:pt x="95" y="7"/>
                    <a:pt x="80" y="16"/>
                    <a:pt x="35" y="46"/>
                  </a:cubicBezTo>
                  <a:cubicBezTo>
                    <a:pt x="28" y="51"/>
                    <a:pt x="20" y="56"/>
                    <a:pt x="16" y="58"/>
                  </a:cubicBezTo>
                  <a:cubicBezTo>
                    <a:pt x="15" y="59"/>
                    <a:pt x="14" y="59"/>
                    <a:pt x="13" y="60"/>
                  </a:cubicBezTo>
                  <a:cubicBezTo>
                    <a:pt x="5" y="64"/>
                    <a:pt x="2" y="74"/>
                    <a:pt x="6" y="82"/>
                  </a:cubicBezTo>
                  <a:cubicBezTo>
                    <a:pt x="9" y="86"/>
                    <a:pt x="12" y="88"/>
                    <a:pt x="17" y="90"/>
                  </a:cubicBezTo>
                  <a:cubicBezTo>
                    <a:pt x="24" y="91"/>
                    <a:pt x="28" y="90"/>
                    <a:pt x="49" y="76"/>
                  </a:cubicBezTo>
                  <a:cubicBezTo>
                    <a:pt x="44" y="82"/>
                    <a:pt x="39" y="88"/>
                    <a:pt x="35" y="94"/>
                  </a:cubicBezTo>
                  <a:cubicBezTo>
                    <a:pt x="8" y="131"/>
                    <a:pt x="4" y="136"/>
                    <a:pt x="10" y="147"/>
                  </a:cubicBezTo>
                  <a:cubicBezTo>
                    <a:pt x="12" y="151"/>
                    <a:pt x="17" y="154"/>
                    <a:pt x="22" y="156"/>
                  </a:cubicBezTo>
                  <a:cubicBezTo>
                    <a:pt x="27" y="157"/>
                    <a:pt x="35" y="159"/>
                    <a:pt x="74" y="138"/>
                  </a:cubicBezTo>
                  <a:cubicBezTo>
                    <a:pt x="65" y="146"/>
                    <a:pt x="56" y="154"/>
                    <a:pt x="48" y="161"/>
                  </a:cubicBezTo>
                  <a:cubicBezTo>
                    <a:pt x="38" y="169"/>
                    <a:pt x="31" y="176"/>
                    <a:pt x="26" y="181"/>
                  </a:cubicBezTo>
                  <a:cubicBezTo>
                    <a:pt x="18" y="188"/>
                    <a:pt x="9" y="197"/>
                    <a:pt x="15" y="208"/>
                  </a:cubicBezTo>
                  <a:cubicBezTo>
                    <a:pt x="18" y="212"/>
                    <a:pt x="21" y="215"/>
                    <a:pt x="25" y="216"/>
                  </a:cubicBezTo>
                  <a:cubicBezTo>
                    <a:pt x="33" y="218"/>
                    <a:pt x="34" y="218"/>
                    <a:pt x="164" y="146"/>
                  </a:cubicBezTo>
                  <a:cubicBezTo>
                    <a:pt x="146" y="158"/>
                    <a:pt x="130" y="170"/>
                    <a:pt x="116" y="179"/>
                  </a:cubicBezTo>
                  <a:cubicBezTo>
                    <a:pt x="86" y="200"/>
                    <a:pt x="60" y="218"/>
                    <a:pt x="41" y="231"/>
                  </a:cubicBezTo>
                  <a:cubicBezTo>
                    <a:pt x="31" y="239"/>
                    <a:pt x="24" y="244"/>
                    <a:pt x="19" y="248"/>
                  </a:cubicBezTo>
                  <a:cubicBezTo>
                    <a:pt x="11" y="254"/>
                    <a:pt x="0" y="262"/>
                    <a:pt x="7" y="275"/>
                  </a:cubicBezTo>
                  <a:cubicBezTo>
                    <a:pt x="9" y="279"/>
                    <a:pt x="13" y="283"/>
                    <a:pt x="18" y="284"/>
                  </a:cubicBezTo>
                  <a:cubicBezTo>
                    <a:pt x="25" y="286"/>
                    <a:pt x="34" y="288"/>
                    <a:pt x="113" y="246"/>
                  </a:cubicBezTo>
                  <a:cubicBezTo>
                    <a:pt x="104" y="252"/>
                    <a:pt x="96" y="257"/>
                    <a:pt x="88" y="263"/>
                  </a:cubicBezTo>
                  <a:cubicBezTo>
                    <a:pt x="67" y="278"/>
                    <a:pt x="52" y="289"/>
                    <a:pt x="41" y="297"/>
                  </a:cubicBezTo>
                  <a:cubicBezTo>
                    <a:pt x="27" y="308"/>
                    <a:pt x="13" y="319"/>
                    <a:pt x="21" y="333"/>
                  </a:cubicBezTo>
                  <a:cubicBezTo>
                    <a:pt x="23" y="337"/>
                    <a:pt x="27" y="340"/>
                    <a:pt x="31" y="341"/>
                  </a:cubicBezTo>
                  <a:cubicBezTo>
                    <a:pt x="35" y="342"/>
                    <a:pt x="40" y="341"/>
                    <a:pt x="44" y="339"/>
                  </a:cubicBezTo>
                  <a:cubicBezTo>
                    <a:pt x="226" y="225"/>
                    <a:pt x="428" y="105"/>
                    <a:pt x="522" y="59"/>
                  </a:cubicBezTo>
                  <a:cubicBezTo>
                    <a:pt x="505" y="72"/>
                    <a:pt x="480" y="89"/>
                    <a:pt x="444" y="112"/>
                  </a:cubicBezTo>
                  <a:cubicBezTo>
                    <a:pt x="378" y="154"/>
                    <a:pt x="294" y="204"/>
                    <a:pt x="220" y="248"/>
                  </a:cubicBezTo>
                  <a:cubicBezTo>
                    <a:pt x="165" y="280"/>
                    <a:pt x="114" y="310"/>
                    <a:pt x="77" y="333"/>
                  </a:cubicBezTo>
                  <a:cubicBezTo>
                    <a:pt x="58" y="346"/>
                    <a:pt x="43" y="355"/>
                    <a:pt x="34" y="362"/>
                  </a:cubicBezTo>
                  <a:cubicBezTo>
                    <a:pt x="23" y="370"/>
                    <a:pt x="7" y="381"/>
                    <a:pt x="15" y="396"/>
                  </a:cubicBezTo>
                  <a:cubicBezTo>
                    <a:pt x="17" y="400"/>
                    <a:pt x="21" y="403"/>
                    <a:pt x="25" y="404"/>
                  </a:cubicBezTo>
                  <a:cubicBezTo>
                    <a:pt x="32" y="406"/>
                    <a:pt x="32" y="405"/>
                    <a:pt x="49" y="396"/>
                  </a:cubicBezTo>
                  <a:cubicBezTo>
                    <a:pt x="257" y="270"/>
                    <a:pt x="406" y="184"/>
                    <a:pt x="507" y="127"/>
                  </a:cubicBezTo>
                  <a:cubicBezTo>
                    <a:pt x="475" y="148"/>
                    <a:pt x="441" y="169"/>
                    <a:pt x="409" y="189"/>
                  </a:cubicBezTo>
                  <a:cubicBezTo>
                    <a:pt x="333" y="237"/>
                    <a:pt x="253" y="287"/>
                    <a:pt x="195" y="325"/>
                  </a:cubicBezTo>
                  <a:cubicBezTo>
                    <a:pt x="162" y="346"/>
                    <a:pt x="139" y="362"/>
                    <a:pt x="123" y="374"/>
                  </a:cubicBezTo>
                  <a:cubicBezTo>
                    <a:pt x="103" y="389"/>
                    <a:pt x="86" y="402"/>
                    <a:pt x="94" y="418"/>
                  </a:cubicBezTo>
                  <a:cubicBezTo>
                    <a:pt x="97" y="422"/>
                    <a:pt x="100" y="425"/>
                    <a:pt x="105" y="426"/>
                  </a:cubicBezTo>
                  <a:cubicBezTo>
                    <a:pt x="114" y="429"/>
                    <a:pt x="121" y="430"/>
                    <a:pt x="221" y="373"/>
                  </a:cubicBezTo>
                  <a:cubicBezTo>
                    <a:pt x="254" y="354"/>
                    <a:pt x="291" y="332"/>
                    <a:pt x="332" y="308"/>
                  </a:cubicBezTo>
                  <a:cubicBezTo>
                    <a:pt x="293" y="333"/>
                    <a:pt x="264" y="353"/>
                    <a:pt x="244" y="368"/>
                  </a:cubicBezTo>
                  <a:cubicBezTo>
                    <a:pt x="217" y="388"/>
                    <a:pt x="201" y="402"/>
                    <a:pt x="210" y="419"/>
                  </a:cubicBezTo>
                  <a:cubicBezTo>
                    <a:pt x="212" y="422"/>
                    <a:pt x="215" y="425"/>
                    <a:pt x="220" y="426"/>
                  </a:cubicBezTo>
                  <a:cubicBezTo>
                    <a:pt x="224" y="427"/>
                    <a:pt x="229" y="427"/>
                    <a:pt x="232" y="424"/>
                  </a:cubicBezTo>
                  <a:cubicBezTo>
                    <a:pt x="234" y="423"/>
                    <a:pt x="389" y="324"/>
                    <a:pt x="550" y="228"/>
                  </a:cubicBezTo>
                  <a:cubicBezTo>
                    <a:pt x="695" y="141"/>
                    <a:pt x="782" y="93"/>
                    <a:pt x="835" y="68"/>
                  </a:cubicBezTo>
                  <a:cubicBezTo>
                    <a:pt x="782" y="102"/>
                    <a:pt x="708" y="148"/>
                    <a:pt x="644" y="189"/>
                  </a:cubicBezTo>
                  <a:cubicBezTo>
                    <a:pt x="568" y="236"/>
                    <a:pt x="490" y="285"/>
                    <a:pt x="432" y="323"/>
                  </a:cubicBezTo>
                  <a:cubicBezTo>
                    <a:pt x="401" y="344"/>
                    <a:pt x="378" y="359"/>
                    <a:pt x="362" y="371"/>
                  </a:cubicBezTo>
                  <a:cubicBezTo>
                    <a:pt x="342" y="386"/>
                    <a:pt x="325" y="399"/>
                    <a:pt x="333" y="414"/>
                  </a:cubicBezTo>
                  <a:cubicBezTo>
                    <a:pt x="336" y="419"/>
                    <a:pt x="340" y="422"/>
                    <a:pt x="346" y="424"/>
                  </a:cubicBezTo>
                  <a:cubicBezTo>
                    <a:pt x="361" y="428"/>
                    <a:pt x="398" y="412"/>
                    <a:pt x="479" y="365"/>
                  </a:cubicBezTo>
                  <a:cubicBezTo>
                    <a:pt x="476" y="368"/>
                    <a:pt x="473" y="370"/>
                    <a:pt x="470" y="372"/>
                  </a:cubicBezTo>
                  <a:cubicBezTo>
                    <a:pt x="455" y="384"/>
                    <a:pt x="434" y="401"/>
                    <a:pt x="444" y="418"/>
                  </a:cubicBezTo>
                  <a:cubicBezTo>
                    <a:pt x="446" y="422"/>
                    <a:pt x="450" y="425"/>
                    <a:pt x="454" y="426"/>
                  </a:cubicBezTo>
                  <a:cubicBezTo>
                    <a:pt x="462" y="428"/>
                    <a:pt x="465" y="429"/>
                    <a:pt x="580" y="367"/>
                  </a:cubicBezTo>
                  <a:cubicBezTo>
                    <a:pt x="637" y="335"/>
                    <a:pt x="717" y="291"/>
                    <a:pt x="816" y="235"/>
                  </a:cubicBezTo>
                  <a:cubicBezTo>
                    <a:pt x="833" y="226"/>
                    <a:pt x="850" y="216"/>
                    <a:pt x="868" y="206"/>
                  </a:cubicBezTo>
                  <a:cubicBezTo>
                    <a:pt x="779" y="263"/>
                    <a:pt x="690" y="320"/>
                    <a:pt x="632" y="356"/>
                  </a:cubicBezTo>
                  <a:cubicBezTo>
                    <a:pt x="614" y="368"/>
                    <a:pt x="600" y="377"/>
                    <a:pt x="590" y="383"/>
                  </a:cubicBezTo>
                  <a:cubicBezTo>
                    <a:pt x="585" y="387"/>
                    <a:pt x="581" y="389"/>
                    <a:pt x="578" y="391"/>
                  </a:cubicBezTo>
                  <a:cubicBezTo>
                    <a:pt x="574" y="393"/>
                    <a:pt x="561" y="402"/>
                    <a:pt x="569" y="415"/>
                  </a:cubicBezTo>
                  <a:cubicBezTo>
                    <a:pt x="571" y="419"/>
                    <a:pt x="575" y="422"/>
                    <a:pt x="580" y="424"/>
                  </a:cubicBezTo>
                  <a:cubicBezTo>
                    <a:pt x="591" y="426"/>
                    <a:pt x="606" y="424"/>
                    <a:pt x="697" y="371"/>
                  </a:cubicBezTo>
                  <a:cubicBezTo>
                    <a:pt x="753" y="338"/>
                    <a:pt x="825" y="294"/>
                    <a:pt x="900" y="247"/>
                  </a:cubicBezTo>
                  <a:cubicBezTo>
                    <a:pt x="967" y="206"/>
                    <a:pt x="1046" y="157"/>
                    <a:pt x="1113" y="117"/>
                  </a:cubicBezTo>
                  <a:cubicBezTo>
                    <a:pt x="1066" y="147"/>
                    <a:pt x="1014" y="178"/>
                    <a:pt x="969" y="206"/>
                  </a:cubicBezTo>
                  <a:cubicBezTo>
                    <a:pt x="897" y="249"/>
                    <a:pt x="823" y="294"/>
                    <a:pt x="769" y="329"/>
                  </a:cubicBezTo>
                  <a:cubicBezTo>
                    <a:pt x="740" y="348"/>
                    <a:pt x="719" y="362"/>
                    <a:pt x="704" y="373"/>
                  </a:cubicBezTo>
                  <a:cubicBezTo>
                    <a:pt x="688" y="385"/>
                    <a:pt x="670" y="399"/>
                    <a:pt x="679" y="415"/>
                  </a:cubicBezTo>
                  <a:cubicBezTo>
                    <a:pt x="681" y="420"/>
                    <a:pt x="686" y="423"/>
                    <a:pt x="692" y="425"/>
                  </a:cubicBezTo>
                  <a:cubicBezTo>
                    <a:pt x="704" y="428"/>
                    <a:pt x="726" y="426"/>
                    <a:pt x="824" y="373"/>
                  </a:cubicBezTo>
                  <a:cubicBezTo>
                    <a:pt x="821" y="375"/>
                    <a:pt x="819" y="377"/>
                    <a:pt x="817" y="378"/>
                  </a:cubicBezTo>
                  <a:cubicBezTo>
                    <a:pt x="801" y="390"/>
                    <a:pt x="785" y="402"/>
                    <a:pt x="793" y="418"/>
                  </a:cubicBezTo>
                  <a:cubicBezTo>
                    <a:pt x="795" y="421"/>
                    <a:pt x="799" y="424"/>
                    <a:pt x="803" y="425"/>
                  </a:cubicBezTo>
                  <a:cubicBezTo>
                    <a:pt x="807" y="426"/>
                    <a:pt x="812" y="426"/>
                    <a:pt x="815" y="423"/>
                  </a:cubicBezTo>
                  <a:cubicBezTo>
                    <a:pt x="976" y="326"/>
                    <a:pt x="1205" y="190"/>
                    <a:pt x="1353" y="109"/>
                  </a:cubicBezTo>
                  <a:cubicBezTo>
                    <a:pt x="1272" y="162"/>
                    <a:pt x="1169" y="228"/>
                    <a:pt x="1094" y="276"/>
                  </a:cubicBezTo>
                  <a:cubicBezTo>
                    <a:pt x="1041" y="310"/>
                    <a:pt x="995" y="339"/>
                    <a:pt x="961" y="361"/>
                  </a:cubicBezTo>
                  <a:cubicBezTo>
                    <a:pt x="943" y="372"/>
                    <a:pt x="930" y="381"/>
                    <a:pt x="921" y="387"/>
                  </a:cubicBezTo>
                  <a:cubicBezTo>
                    <a:pt x="917" y="390"/>
                    <a:pt x="913" y="393"/>
                    <a:pt x="910" y="395"/>
                  </a:cubicBezTo>
                  <a:cubicBezTo>
                    <a:pt x="900" y="402"/>
                    <a:pt x="898" y="410"/>
                    <a:pt x="902" y="418"/>
                  </a:cubicBezTo>
                  <a:cubicBezTo>
                    <a:pt x="904" y="422"/>
                    <a:pt x="909" y="427"/>
                    <a:pt x="917" y="429"/>
                  </a:cubicBezTo>
                  <a:cubicBezTo>
                    <a:pt x="931" y="433"/>
                    <a:pt x="956" y="429"/>
                    <a:pt x="1034" y="389"/>
                  </a:cubicBezTo>
                  <a:cubicBezTo>
                    <a:pt x="1032" y="390"/>
                    <a:pt x="1030" y="391"/>
                    <a:pt x="1028" y="392"/>
                  </a:cubicBezTo>
                  <a:cubicBezTo>
                    <a:pt x="1021" y="397"/>
                    <a:pt x="1018" y="406"/>
                    <a:pt x="1022" y="414"/>
                  </a:cubicBezTo>
                  <a:cubicBezTo>
                    <a:pt x="1025" y="419"/>
                    <a:pt x="1030" y="423"/>
                    <a:pt x="1037" y="425"/>
                  </a:cubicBezTo>
                  <a:cubicBezTo>
                    <a:pt x="1045" y="427"/>
                    <a:pt x="1060" y="431"/>
                    <a:pt x="1137" y="394"/>
                  </a:cubicBezTo>
                  <a:cubicBezTo>
                    <a:pt x="1131" y="403"/>
                    <a:pt x="1131" y="410"/>
                    <a:pt x="1135" y="417"/>
                  </a:cubicBezTo>
                  <a:cubicBezTo>
                    <a:pt x="1138" y="422"/>
                    <a:pt x="1143" y="426"/>
                    <a:pt x="1149" y="428"/>
                  </a:cubicBezTo>
                  <a:cubicBezTo>
                    <a:pt x="1158" y="430"/>
                    <a:pt x="1173" y="434"/>
                    <a:pt x="1271" y="383"/>
                  </a:cubicBezTo>
                  <a:cubicBezTo>
                    <a:pt x="1263" y="392"/>
                    <a:pt x="1260" y="402"/>
                    <a:pt x="1265" y="411"/>
                  </a:cubicBezTo>
                  <a:cubicBezTo>
                    <a:pt x="1267" y="415"/>
                    <a:pt x="1271" y="418"/>
                    <a:pt x="1276" y="420"/>
                  </a:cubicBezTo>
                  <a:cubicBezTo>
                    <a:pt x="1290" y="423"/>
                    <a:pt x="1315" y="410"/>
                    <a:pt x="1582" y="252"/>
                  </a:cubicBezTo>
                  <a:cubicBezTo>
                    <a:pt x="1608" y="238"/>
                    <a:pt x="1634" y="222"/>
                    <a:pt x="1661" y="206"/>
                  </a:cubicBezTo>
                  <a:cubicBezTo>
                    <a:pt x="1658" y="208"/>
                    <a:pt x="1654" y="211"/>
                    <a:pt x="1650" y="213"/>
                  </a:cubicBezTo>
                  <a:cubicBezTo>
                    <a:pt x="1578" y="260"/>
                    <a:pt x="1510" y="304"/>
                    <a:pt x="1458" y="339"/>
                  </a:cubicBezTo>
                  <a:cubicBezTo>
                    <a:pt x="1430" y="357"/>
                    <a:pt x="1410" y="371"/>
                    <a:pt x="1396" y="380"/>
                  </a:cubicBezTo>
                  <a:cubicBezTo>
                    <a:pt x="1388" y="386"/>
                    <a:pt x="1382" y="390"/>
                    <a:pt x="1378" y="393"/>
                  </a:cubicBezTo>
                  <a:cubicBezTo>
                    <a:pt x="1373" y="397"/>
                    <a:pt x="1361" y="405"/>
                    <a:pt x="1368" y="418"/>
                  </a:cubicBezTo>
                  <a:cubicBezTo>
                    <a:pt x="1371" y="423"/>
                    <a:pt x="1375" y="426"/>
                    <a:pt x="1381" y="428"/>
                  </a:cubicBezTo>
                  <a:cubicBezTo>
                    <a:pt x="1396" y="432"/>
                    <a:pt x="1428" y="417"/>
                    <a:pt x="1505" y="371"/>
                  </a:cubicBezTo>
                  <a:cubicBezTo>
                    <a:pt x="1487" y="388"/>
                    <a:pt x="1479" y="402"/>
                    <a:pt x="1486" y="415"/>
                  </a:cubicBezTo>
                  <a:cubicBezTo>
                    <a:pt x="1489" y="420"/>
                    <a:pt x="1494" y="424"/>
                    <a:pt x="1501" y="426"/>
                  </a:cubicBezTo>
                  <a:cubicBezTo>
                    <a:pt x="1517" y="430"/>
                    <a:pt x="1548" y="419"/>
                    <a:pt x="1598" y="392"/>
                  </a:cubicBezTo>
                  <a:cubicBezTo>
                    <a:pt x="1593" y="400"/>
                    <a:pt x="1592" y="407"/>
                    <a:pt x="1596" y="414"/>
                  </a:cubicBezTo>
                  <a:cubicBezTo>
                    <a:pt x="1598" y="418"/>
                    <a:pt x="1602" y="421"/>
                    <a:pt x="1606" y="422"/>
                  </a:cubicBezTo>
                  <a:cubicBezTo>
                    <a:pt x="1618" y="425"/>
                    <a:pt x="1626" y="423"/>
                    <a:pt x="1808" y="307"/>
                  </a:cubicBezTo>
                  <a:cubicBezTo>
                    <a:pt x="1888" y="257"/>
                    <a:pt x="1985" y="196"/>
                    <a:pt x="2071" y="145"/>
                  </a:cubicBezTo>
                  <a:cubicBezTo>
                    <a:pt x="2015" y="179"/>
                    <a:pt x="1956" y="216"/>
                    <a:pt x="1902" y="250"/>
                  </a:cubicBezTo>
                  <a:cubicBezTo>
                    <a:pt x="1842" y="289"/>
                    <a:pt x="1796" y="320"/>
                    <a:pt x="1764" y="343"/>
                  </a:cubicBezTo>
                  <a:cubicBezTo>
                    <a:pt x="1712" y="382"/>
                    <a:pt x="1699" y="397"/>
                    <a:pt x="1708" y="413"/>
                  </a:cubicBezTo>
                  <a:cubicBezTo>
                    <a:pt x="1711" y="419"/>
                    <a:pt x="1716" y="423"/>
                    <a:pt x="1723" y="424"/>
                  </a:cubicBezTo>
                  <a:cubicBezTo>
                    <a:pt x="1735" y="427"/>
                    <a:pt x="1758" y="424"/>
                    <a:pt x="1829" y="387"/>
                  </a:cubicBezTo>
                  <a:cubicBezTo>
                    <a:pt x="1820" y="399"/>
                    <a:pt x="1820" y="407"/>
                    <a:pt x="1825" y="415"/>
                  </a:cubicBezTo>
                  <a:cubicBezTo>
                    <a:pt x="1827" y="420"/>
                    <a:pt x="1831" y="423"/>
                    <a:pt x="1836" y="424"/>
                  </a:cubicBezTo>
                  <a:cubicBezTo>
                    <a:pt x="1844" y="426"/>
                    <a:pt x="1856" y="429"/>
                    <a:pt x="1965" y="371"/>
                  </a:cubicBezTo>
                  <a:cubicBezTo>
                    <a:pt x="1947" y="386"/>
                    <a:pt x="1930" y="402"/>
                    <a:pt x="1939" y="418"/>
                  </a:cubicBezTo>
                  <a:cubicBezTo>
                    <a:pt x="1942" y="422"/>
                    <a:pt x="1946" y="426"/>
                    <a:pt x="1951" y="427"/>
                  </a:cubicBezTo>
                  <a:cubicBezTo>
                    <a:pt x="1960" y="429"/>
                    <a:pt x="1972" y="433"/>
                    <a:pt x="2144" y="338"/>
                  </a:cubicBezTo>
                  <a:cubicBezTo>
                    <a:pt x="2145" y="337"/>
                    <a:pt x="2147" y="336"/>
                    <a:pt x="2149" y="335"/>
                  </a:cubicBezTo>
                  <a:cubicBezTo>
                    <a:pt x="2126" y="351"/>
                    <a:pt x="2108" y="363"/>
                    <a:pt x="2095" y="373"/>
                  </a:cubicBezTo>
                  <a:cubicBezTo>
                    <a:pt x="2072" y="390"/>
                    <a:pt x="2060" y="398"/>
                    <a:pt x="2068" y="412"/>
                  </a:cubicBezTo>
                  <a:cubicBezTo>
                    <a:pt x="2070" y="417"/>
                    <a:pt x="2074" y="420"/>
                    <a:pt x="2079" y="421"/>
                  </a:cubicBezTo>
                  <a:cubicBezTo>
                    <a:pt x="2096" y="425"/>
                    <a:pt x="2132" y="405"/>
                    <a:pt x="2336" y="276"/>
                  </a:cubicBezTo>
                  <a:cubicBezTo>
                    <a:pt x="2422" y="221"/>
                    <a:pt x="2519" y="159"/>
                    <a:pt x="2599" y="113"/>
                  </a:cubicBezTo>
                  <a:cubicBezTo>
                    <a:pt x="2660" y="77"/>
                    <a:pt x="2697" y="59"/>
                    <a:pt x="2719" y="50"/>
                  </a:cubicBezTo>
                  <a:cubicBezTo>
                    <a:pt x="2661" y="93"/>
                    <a:pt x="2523" y="177"/>
                    <a:pt x="2425" y="236"/>
                  </a:cubicBezTo>
                  <a:cubicBezTo>
                    <a:pt x="2361" y="275"/>
                    <a:pt x="2300" y="312"/>
                    <a:pt x="2255" y="341"/>
                  </a:cubicBezTo>
                  <a:cubicBezTo>
                    <a:pt x="2231" y="356"/>
                    <a:pt x="2213" y="368"/>
                    <a:pt x="2201" y="377"/>
                  </a:cubicBezTo>
                  <a:cubicBezTo>
                    <a:pt x="2188" y="387"/>
                    <a:pt x="2171" y="400"/>
                    <a:pt x="2180" y="415"/>
                  </a:cubicBezTo>
                  <a:cubicBezTo>
                    <a:pt x="2182" y="420"/>
                    <a:pt x="2186" y="423"/>
                    <a:pt x="2192" y="424"/>
                  </a:cubicBezTo>
                  <a:cubicBezTo>
                    <a:pt x="2205" y="428"/>
                    <a:pt x="2232" y="417"/>
                    <a:pt x="2295" y="380"/>
                  </a:cubicBezTo>
                  <a:cubicBezTo>
                    <a:pt x="2277" y="398"/>
                    <a:pt x="2276" y="409"/>
                    <a:pt x="2282" y="419"/>
                  </a:cubicBezTo>
                  <a:cubicBezTo>
                    <a:pt x="2286" y="427"/>
                    <a:pt x="2296" y="430"/>
                    <a:pt x="2304" y="425"/>
                  </a:cubicBezTo>
                  <a:cubicBezTo>
                    <a:pt x="2549" y="289"/>
                    <a:pt x="2549" y="289"/>
                    <a:pt x="2549" y="289"/>
                  </a:cubicBezTo>
                  <a:cubicBezTo>
                    <a:pt x="2530" y="302"/>
                    <a:pt x="2514" y="314"/>
                    <a:pt x="2499" y="324"/>
                  </a:cubicBezTo>
                  <a:cubicBezTo>
                    <a:pt x="2471" y="344"/>
                    <a:pt x="2450" y="360"/>
                    <a:pt x="2435" y="371"/>
                  </a:cubicBezTo>
                  <a:cubicBezTo>
                    <a:pt x="2421" y="384"/>
                    <a:pt x="2403" y="399"/>
                    <a:pt x="2411" y="415"/>
                  </a:cubicBezTo>
                  <a:cubicBezTo>
                    <a:pt x="2413" y="419"/>
                    <a:pt x="2417" y="421"/>
                    <a:pt x="2421" y="423"/>
                  </a:cubicBezTo>
                  <a:cubicBezTo>
                    <a:pt x="2429" y="425"/>
                    <a:pt x="2430" y="425"/>
                    <a:pt x="2545" y="363"/>
                  </a:cubicBezTo>
                  <a:cubicBezTo>
                    <a:pt x="2562" y="353"/>
                    <a:pt x="2582" y="342"/>
                    <a:pt x="2604" y="330"/>
                  </a:cubicBezTo>
                  <a:cubicBezTo>
                    <a:pt x="2601" y="332"/>
                    <a:pt x="2599" y="334"/>
                    <a:pt x="2596" y="336"/>
                  </a:cubicBezTo>
                  <a:cubicBezTo>
                    <a:pt x="2543" y="376"/>
                    <a:pt x="2530" y="394"/>
                    <a:pt x="2539" y="412"/>
                  </a:cubicBezTo>
                  <a:cubicBezTo>
                    <a:pt x="2541" y="415"/>
                    <a:pt x="2545" y="418"/>
                    <a:pt x="2549" y="420"/>
                  </a:cubicBezTo>
                  <a:cubicBezTo>
                    <a:pt x="2558" y="422"/>
                    <a:pt x="2563" y="424"/>
                    <a:pt x="2743" y="323"/>
                  </a:cubicBezTo>
                  <a:cubicBezTo>
                    <a:pt x="2712" y="344"/>
                    <a:pt x="2688" y="360"/>
                    <a:pt x="2672" y="373"/>
                  </a:cubicBezTo>
                  <a:cubicBezTo>
                    <a:pt x="2648" y="391"/>
                    <a:pt x="2632" y="405"/>
                    <a:pt x="2641" y="421"/>
                  </a:cubicBezTo>
                  <a:cubicBezTo>
                    <a:pt x="2644" y="426"/>
                    <a:pt x="2648" y="429"/>
                    <a:pt x="2654" y="430"/>
                  </a:cubicBezTo>
                  <a:cubicBezTo>
                    <a:pt x="2663" y="433"/>
                    <a:pt x="2678" y="437"/>
                    <a:pt x="2812" y="364"/>
                  </a:cubicBezTo>
                  <a:cubicBezTo>
                    <a:pt x="2801" y="372"/>
                    <a:pt x="2792" y="378"/>
                    <a:pt x="2785" y="383"/>
                  </a:cubicBezTo>
                  <a:cubicBezTo>
                    <a:pt x="2766" y="396"/>
                    <a:pt x="2754" y="405"/>
                    <a:pt x="2762" y="418"/>
                  </a:cubicBezTo>
                  <a:cubicBezTo>
                    <a:pt x="2764" y="423"/>
                    <a:pt x="2768" y="426"/>
                    <a:pt x="2773" y="427"/>
                  </a:cubicBezTo>
                  <a:cubicBezTo>
                    <a:pt x="2786" y="430"/>
                    <a:pt x="2813" y="417"/>
                    <a:pt x="2954" y="330"/>
                  </a:cubicBezTo>
                  <a:cubicBezTo>
                    <a:pt x="2880" y="380"/>
                    <a:pt x="2870" y="398"/>
                    <a:pt x="2879" y="414"/>
                  </a:cubicBezTo>
                  <a:cubicBezTo>
                    <a:pt x="2881" y="418"/>
                    <a:pt x="2885" y="421"/>
                    <a:pt x="2889" y="422"/>
                  </a:cubicBezTo>
                  <a:cubicBezTo>
                    <a:pt x="2894" y="423"/>
                    <a:pt x="2898" y="423"/>
                    <a:pt x="2902" y="420"/>
                  </a:cubicBezTo>
                  <a:cubicBezTo>
                    <a:pt x="2903" y="419"/>
                    <a:pt x="3055" y="323"/>
                    <a:pt x="3212" y="230"/>
                  </a:cubicBezTo>
                  <a:cubicBezTo>
                    <a:pt x="3350" y="147"/>
                    <a:pt x="3434" y="101"/>
                    <a:pt x="3485" y="76"/>
                  </a:cubicBezTo>
                  <a:cubicBezTo>
                    <a:pt x="3432" y="110"/>
                    <a:pt x="3358" y="156"/>
                    <a:pt x="3293" y="196"/>
                  </a:cubicBezTo>
                  <a:cubicBezTo>
                    <a:pt x="3219" y="242"/>
                    <a:pt x="3142" y="289"/>
                    <a:pt x="3086" y="326"/>
                  </a:cubicBezTo>
                  <a:cubicBezTo>
                    <a:pt x="3055" y="346"/>
                    <a:pt x="3033" y="361"/>
                    <a:pt x="3018" y="372"/>
                  </a:cubicBezTo>
                  <a:cubicBezTo>
                    <a:pt x="3000" y="386"/>
                    <a:pt x="2981" y="399"/>
                    <a:pt x="2990" y="416"/>
                  </a:cubicBezTo>
                  <a:cubicBezTo>
                    <a:pt x="2993" y="420"/>
                    <a:pt x="2997" y="423"/>
                    <a:pt x="3002" y="425"/>
                  </a:cubicBezTo>
                  <a:cubicBezTo>
                    <a:pt x="3023" y="430"/>
                    <a:pt x="3078" y="397"/>
                    <a:pt x="3289" y="264"/>
                  </a:cubicBezTo>
                  <a:cubicBezTo>
                    <a:pt x="3377" y="208"/>
                    <a:pt x="3468" y="150"/>
                    <a:pt x="3544" y="106"/>
                  </a:cubicBezTo>
                  <a:cubicBezTo>
                    <a:pt x="3601" y="72"/>
                    <a:pt x="3637" y="55"/>
                    <a:pt x="3658" y="46"/>
                  </a:cubicBezTo>
                  <a:cubicBezTo>
                    <a:pt x="3602" y="87"/>
                    <a:pt x="3466" y="167"/>
                    <a:pt x="3369" y="224"/>
                  </a:cubicBezTo>
                  <a:cubicBezTo>
                    <a:pt x="3299" y="265"/>
                    <a:pt x="3233" y="303"/>
                    <a:pt x="3184" y="334"/>
                  </a:cubicBezTo>
                  <a:cubicBezTo>
                    <a:pt x="3158" y="351"/>
                    <a:pt x="3139" y="364"/>
                    <a:pt x="3126" y="373"/>
                  </a:cubicBezTo>
                  <a:cubicBezTo>
                    <a:pt x="3113" y="383"/>
                    <a:pt x="3094" y="398"/>
                    <a:pt x="3103" y="414"/>
                  </a:cubicBezTo>
                  <a:cubicBezTo>
                    <a:pt x="3106" y="419"/>
                    <a:pt x="3110" y="422"/>
                    <a:pt x="3115" y="423"/>
                  </a:cubicBezTo>
                  <a:cubicBezTo>
                    <a:pt x="3132" y="427"/>
                    <a:pt x="3169" y="407"/>
                    <a:pt x="3380" y="274"/>
                  </a:cubicBezTo>
                  <a:cubicBezTo>
                    <a:pt x="3453" y="228"/>
                    <a:pt x="3534" y="177"/>
                    <a:pt x="3605" y="135"/>
                  </a:cubicBezTo>
                  <a:cubicBezTo>
                    <a:pt x="3572" y="156"/>
                    <a:pt x="3537" y="179"/>
                    <a:pt x="3503" y="201"/>
                  </a:cubicBezTo>
                  <a:cubicBezTo>
                    <a:pt x="3419" y="256"/>
                    <a:pt x="3352" y="300"/>
                    <a:pt x="3305" y="332"/>
                  </a:cubicBezTo>
                  <a:cubicBezTo>
                    <a:pt x="3277" y="351"/>
                    <a:pt x="3255" y="366"/>
                    <a:pt x="3240" y="377"/>
                  </a:cubicBezTo>
                  <a:cubicBezTo>
                    <a:pt x="3216" y="394"/>
                    <a:pt x="3205" y="402"/>
                    <a:pt x="3212" y="416"/>
                  </a:cubicBezTo>
                  <a:cubicBezTo>
                    <a:pt x="3215" y="420"/>
                    <a:pt x="3218" y="423"/>
                    <a:pt x="3222" y="424"/>
                  </a:cubicBezTo>
                  <a:cubicBezTo>
                    <a:pt x="3233" y="427"/>
                    <a:pt x="3233" y="427"/>
                    <a:pt x="3441" y="305"/>
                  </a:cubicBezTo>
                  <a:cubicBezTo>
                    <a:pt x="3473" y="286"/>
                    <a:pt x="3510" y="264"/>
                    <a:pt x="3548" y="241"/>
                  </a:cubicBezTo>
                  <a:cubicBezTo>
                    <a:pt x="3509" y="265"/>
                    <a:pt x="3472" y="289"/>
                    <a:pt x="3440" y="310"/>
                  </a:cubicBezTo>
                  <a:cubicBezTo>
                    <a:pt x="3404" y="333"/>
                    <a:pt x="3378" y="351"/>
                    <a:pt x="3360" y="364"/>
                  </a:cubicBezTo>
                  <a:cubicBezTo>
                    <a:pt x="3335" y="383"/>
                    <a:pt x="3319" y="396"/>
                    <a:pt x="3328" y="412"/>
                  </a:cubicBezTo>
                  <a:cubicBezTo>
                    <a:pt x="3331" y="417"/>
                    <a:pt x="3335" y="421"/>
                    <a:pt x="3341" y="422"/>
                  </a:cubicBezTo>
                  <a:cubicBezTo>
                    <a:pt x="3350" y="424"/>
                    <a:pt x="3363" y="428"/>
                    <a:pt x="3454" y="382"/>
                  </a:cubicBezTo>
                  <a:cubicBezTo>
                    <a:pt x="3440" y="396"/>
                    <a:pt x="3439" y="406"/>
                    <a:pt x="3444" y="416"/>
                  </a:cubicBezTo>
                  <a:cubicBezTo>
                    <a:pt x="3447" y="420"/>
                    <a:pt x="3450" y="422"/>
                    <a:pt x="3454" y="424"/>
                  </a:cubicBezTo>
                  <a:cubicBezTo>
                    <a:pt x="3464" y="426"/>
                    <a:pt x="3465" y="426"/>
                    <a:pt x="3622" y="332"/>
                  </a:cubicBezTo>
                  <a:cubicBezTo>
                    <a:pt x="3696" y="287"/>
                    <a:pt x="3807" y="220"/>
                    <a:pt x="3892" y="172"/>
                  </a:cubicBezTo>
                  <a:cubicBezTo>
                    <a:pt x="3857" y="195"/>
                    <a:pt x="3820" y="220"/>
                    <a:pt x="3787" y="242"/>
                  </a:cubicBezTo>
                  <a:cubicBezTo>
                    <a:pt x="3733" y="277"/>
                    <a:pt x="3677" y="314"/>
                    <a:pt x="3637" y="342"/>
                  </a:cubicBezTo>
                  <a:cubicBezTo>
                    <a:pt x="3615" y="357"/>
                    <a:pt x="3599" y="368"/>
                    <a:pt x="3588" y="377"/>
                  </a:cubicBezTo>
                  <a:cubicBezTo>
                    <a:pt x="3575" y="387"/>
                    <a:pt x="3560" y="399"/>
                    <a:pt x="3568" y="414"/>
                  </a:cubicBezTo>
                  <a:cubicBezTo>
                    <a:pt x="3570" y="418"/>
                    <a:pt x="3574" y="421"/>
                    <a:pt x="3578" y="422"/>
                  </a:cubicBezTo>
                  <a:cubicBezTo>
                    <a:pt x="3587" y="424"/>
                    <a:pt x="3587" y="424"/>
                    <a:pt x="3701" y="355"/>
                  </a:cubicBezTo>
                  <a:cubicBezTo>
                    <a:pt x="3762" y="318"/>
                    <a:pt x="3865" y="256"/>
                    <a:pt x="3939" y="215"/>
                  </a:cubicBezTo>
                  <a:cubicBezTo>
                    <a:pt x="3939" y="215"/>
                    <a:pt x="3939" y="215"/>
                    <a:pt x="3939" y="215"/>
                  </a:cubicBezTo>
                  <a:cubicBezTo>
                    <a:pt x="3896" y="246"/>
                    <a:pt x="3843" y="282"/>
                    <a:pt x="3804" y="308"/>
                  </a:cubicBezTo>
                  <a:cubicBezTo>
                    <a:pt x="3771" y="331"/>
                    <a:pt x="3739" y="352"/>
                    <a:pt x="3717" y="368"/>
                  </a:cubicBezTo>
                  <a:cubicBezTo>
                    <a:pt x="3682" y="392"/>
                    <a:pt x="3669" y="402"/>
                    <a:pt x="3678" y="417"/>
                  </a:cubicBezTo>
                  <a:cubicBezTo>
                    <a:pt x="3680" y="421"/>
                    <a:pt x="3684" y="424"/>
                    <a:pt x="3689" y="425"/>
                  </a:cubicBezTo>
                  <a:cubicBezTo>
                    <a:pt x="3704" y="429"/>
                    <a:pt x="3731" y="416"/>
                    <a:pt x="3892" y="318"/>
                  </a:cubicBezTo>
                  <a:cubicBezTo>
                    <a:pt x="3872" y="334"/>
                    <a:pt x="3854" y="348"/>
                    <a:pt x="3841" y="358"/>
                  </a:cubicBezTo>
                  <a:cubicBezTo>
                    <a:pt x="3828" y="368"/>
                    <a:pt x="3817" y="377"/>
                    <a:pt x="3809" y="383"/>
                  </a:cubicBezTo>
                  <a:cubicBezTo>
                    <a:pt x="3794" y="395"/>
                    <a:pt x="3786" y="402"/>
                    <a:pt x="3793" y="414"/>
                  </a:cubicBezTo>
                  <a:cubicBezTo>
                    <a:pt x="3795" y="417"/>
                    <a:pt x="3798" y="420"/>
                    <a:pt x="3802" y="421"/>
                  </a:cubicBezTo>
                  <a:cubicBezTo>
                    <a:pt x="3806" y="423"/>
                    <a:pt x="3811" y="422"/>
                    <a:pt x="3814" y="420"/>
                  </a:cubicBezTo>
                  <a:cubicBezTo>
                    <a:pt x="3814" y="420"/>
                    <a:pt x="3814" y="420"/>
                    <a:pt x="3814" y="420"/>
                  </a:cubicBezTo>
                  <a:cubicBezTo>
                    <a:pt x="3856" y="396"/>
                    <a:pt x="3913" y="364"/>
                    <a:pt x="3957" y="340"/>
                  </a:cubicBezTo>
                  <a:cubicBezTo>
                    <a:pt x="3945" y="354"/>
                    <a:pt x="3933" y="368"/>
                    <a:pt x="3924" y="379"/>
                  </a:cubicBezTo>
                  <a:cubicBezTo>
                    <a:pt x="3909" y="397"/>
                    <a:pt x="3902" y="405"/>
                    <a:pt x="3908" y="417"/>
                  </a:cubicBezTo>
                  <a:cubicBezTo>
                    <a:pt x="3910" y="420"/>
                    <a:pt x="3914" y="423"/>
                    <a:pt x="3918" y="424"/>
                  </a:cubicBezTo>
                  <a:cubicBezTo>
                    <a:pt x="3924" y="426"/>
                    <a:pt x="3926" y="426"/>
                    <a:pt x="3959" y="408"/>
                  </a:cubicBezTo>
                  <a:cubicBezTo>
                    <a:pt x="3975" y="399"/>
                    <a:pt x="3998" y="386"/>
                    <a:pt x="4031" y="367"/>
                  </a:cubicBezTo>
                  <a:cubicBezTo>
                    <a:pt x="4039" y="362"/>
                    <a:pt x="4041" y="353"/>
                    <a:pt x="4037" y="345"/>
                  </a:cubicBezTo>
                  <a:cubicBezTo>
                    <a:pt x="4033" y="337"/>
                    <a:pt x="4023" y="335"/>
                    <a:pt x="4015" y="339"/>
                  </a:cubicBezTo>
                  <a:cubicBezTo>
                    <a:pt x="4005" y="345"/>
                    <a:pt x="3994" y="351"/>
                    <a:pt x="3984" y="357"/>
                  </a:cubicBezTo>
                  <a:cubicBezTo>
                    <a:pt x="3996" y="344"/>
                    <a:pt x="4007" y="330"/>
                    <a:pt x="4016" y="320"/>
                  </a:cubicBezTo>
                  <a:cubicBezTo>
                    <a:pt x="4030" y="302"/>
                    <a:pt x="4038" y="293"/>
                    <a:pt x="4032" y="281"/>
                  </a:cubicBezTo>
                  <a:cubicBezTo>
                    <a:pt x="4030" y="278"/>
                    <a:pt x="4026" y="275"/>
                    <a:pt x="4022" y="274"/>
                  </a:cubicBezTo>
                  <a:cubicBezTo>
                    <a:pt x="4016" y="272"/>
                    <a:pt x="4014" y="271"/>
                    <a:pt x="3974" y="294"/>
                  </a:cubicBezTo>
                  <a:cubicBezTo>
                    <a:pt x="3993" y="278"/>
                    <a:pt x="4008" y="265"/>
                    <a:pt x="4019" y="256"/>
                  </a:cubicBezTo>
                  <a:cubicBezTo>
                    <a:pt x="4032" y="243"/>
                    <a:pt x="4045" y="231"/>
                    <a:pt x="4038" y="217"/>
                  </a:cubicBezTo>
                  <a:cubicBezTo>
                    <a:pt x="4036" y="213"/>
                    <a:pt x="4032" y="210"/>
                    <a:pt x="4028" y="209"/>
                  </a:cubicBezTo>
                  <a:cubicBezTo>
                    <a:pt x="4019" y="207"/>
                    <a:pt x="4014" y="207"/>
                    <a:pt x="3957" y="242"/>
                  </a:cubicBezTo>
                  <a:cubicBezTo>
                    <a:pt x="3960" y="239"/>
                    <a:pt x="3964" y="236"/>
                    <a:pt x="3968" y="234"/>
                  </a:cubicBezTo>
                  <a:cubicBezTo>
                    <a:pt x="3991" y="217"/>
                    <a:pt x="4008" y="204"/>
                    <a:pt x="4019" y="194"/>
                  </a:cubicBezTo>
                  <a:close/>
                  <a:moveTo>
                    <a:pt x="32" y="63"/>
                  </a:moveTo>
                  <a:cubicBezTo>
                    <a:pt x="31" y="62"/>
                    <a:pt x="30" y="61"/>
                    <a:pt x="29" y="61"/>
                  </a:cubicBezTo>
                  <a:cubicBezTo>
                    <a:pt x="30" y="61"/>
                    <a:pt x="31" y="62"/>
                    <a:pt x="32" y="63"/>
                  </a:cubicBezTo>
                  <a:close/>
                </a:path>
              </a:pathLst>
            </a:custGeom>
            <a:solidFill>
              <a:schemeClr val="accent1">
                <a:alpha val="7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508299" y="4400083"/>
              <a:ext cx="5544120" cy="744895"/>
            </a:xfrm>
            <a:custGeom>
              <a:avLst/>
              <a:gdLst/>
              <a:ahLst/>
              <a:cxnLst>
                <a:cxn ang="0">
                  <a:pos x="4076" y="2"/>
                </a:cxn>
                <a:cxn ang="0">
                  <a:pos x="4075" y="2"/>
                </a:cxn>
                <a:cxn ang="0">
                  <a:pos x="4074" y="2"/>
                </a:cxn>
                <a:cxn ang="0">
                  <a:pos x="4071" y="2"/>
                </a:cxn>
                <a:cxn ang="0">
                  <a:pos x="4040" y="2"/>
                </a:cxn>
                <a:cxn ang="0">
                  <a:pos x="3949" y="1"/>
                </a:cxn>
                <a:cxn ang="0">
                  <a:pos x="3650" y="0"/>
                </a:cxn>
                <a:cxn ang="0">
                  <a:pos x="2673" y="0"/>
                </a:cxn>
                <a:cxn ang="0">
                  <a:pos x="1342" y="1"/>
                </a:cxn>
                <a:cxn ang="0">
                  <a:pos x="601" y="2"/>
                </a:cxn>
                <a:cxn ang="0">
                  <a:pos x="222" y="2"/>
                </a:cxn>
                <a:cxn ang="0">
                  <a:pos x="31" y="2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1" y="16"/>
                </a:cxn>
                <a:cxn ang="0">
                  <a:pos x="11" y="28"/>
                </a:cxn>
                <a:cxn ang="0">
                  <a:pos x="11" y="51"/>
                </a:cxn>
                <a:cxn ang="0">
                  <a:pos x="11" y="99"/>
                </a:cxn>
                <a:cxn ang="0">
                  <a:pos x="12" y="194"/>
                </a:cxn>
                <a:cxn ang="0">
                  <a:pos x="12" y="385"/>
                </a:cxn>
                <a:cxn ang="0">
                  <a:pos x="12" y="409"/>
                </a:cxn>
                <a:cxn ang="0">
                  <a:pos x="12" y="420"/>
                </a:cxn>
                <a:cxn ang="0">
                  <a:pos x="12" y="426"/>
                </a:cxn>
                <a:cxn ang="0">
                  <a:pos x="22" y="439"/>
                </a:cxn>
                <a:cxn ang="0">
                  <a:pos x="25" y="439"/>
                </a:cxn>
                <a:cxn ang="0">
                  <a:pos x="73" y="439"/>
                </a:cxn>
                <a:cxn ang="0">
                  <a:pos x="168" y="439"/>
                </a:cxn>
                <a:cxn ang="0">
                  <a:pos x="544" y="439"/>
                </a:cxn>
                <a:cxn ang="0">
                  <a:pos x="1275" y="438"/>
                </a:cxn>
                <a:cxn ang="0">
                  <a:pos x="2564" y="436"/>
                </a:cxn>
                <a:cxn ang="0">
                  <a:pos x="3816" y="434"/>
                </a:cxn>
                <a:cxn ang="0">
                  <a:pos x="3816" y="423"/>
                </a:cxn>
                <a:cxn ang="0">
                  <a:pos x="2523" y="419"/>
                </a:cxn>
                <a:cxn ang="0">
                  <a:pos x="1280" y="418"/>
                </a:cxn>
                <a:cxn ang="0">
                  <a:pos x="579" y="417"/>
                </a:cxn>
                <a:cxn ang="0">
                  <a:pos x="218" y="417"/>
                </a:cxn>
                <a:cxn ang="0">
                  <a:pos x="36" y="417"/>
                </a:cxn>
                <a:cxn ang="0">
                  <a:pos x="34" y="417"/>
                </a:cxn>
                <a:cxn ang="0">
                  <a:pos x="34" y="398"/>
                </a:cxn>
                <a:cxn ang="0">
                  <a:pos x="34" y="352"/>
                </a:cxn>
                <a:cxn ang="0">
                  <a:pos x="34" y="260"/>
                </a:cxn>
                <a:cxn ang="0">
                  <a:pos x="34" y="77"/>
                </a:cxn>
                <a:cxn ang="0">
                  <a:pos x="34" y="31"/>
                </a:cxn>
                <a:cxn ang="0">
                  <a:pos x="34" y="25"/>
                </a:cxn>
                <a:cxn ang="0">
                  <a:pos x="49" y="25"/>
                </a:cxn>
                <a:cxn ang="0">
                  <a:pos x="141" y="25"/>
                </a:cxn>
                <a:cxn ang="0">
                  <a:pos x="506" y="26"/>
                </a:cxn>
                <a:cxn ang="0">
                  <a:pos x="1223" y="26"/>
                </a:cxn>
                <a:cxn ang="0">
                  <a:pos x="2532" y="26"/>
                </a:cxn>
                <a:cxn ang="0">
                  <a:pos x="3542" y="26"/>
                </a:cxn>
                <a:cxn ang="0">
                  <a:pos x="3884" y="26"/>
                </a:cxn>
                <a:cxn ang="0">
                  <a:pos x="4005" y="25"/>
                </a:cxn>
                <a:cxn ang="0">
                  <a:pos x="4052" y="25"/>
                </a:cxn>
                <a:cxn ang="0">
                  <a:pos x="4064" y="25"/>
                </a:cxn>
                <a:cxn ang="0">
                  <a:pos x="4064" y="27"/>
                </a:cxn>
                <a:cxn ang="0">
                  <a:pos x="4087" y="27"/>
                </a:cxn>
                <a:cxn ang="0">
                  <a:pos x="4087" y="19"/>
                </a:cxn>
                <a:cxn ang="0">
                  <a:pos x="4087" y="14"/>
                </a:cxn>
                <a:cxn ang="0">
                  <a:pos x="4087" y="13"/>
                </a:cxn>
                <a:cxn ang="0">
                  <a:pos x="4076" y="2"/>
                </a:cxn>
              </a:cxnLst>
              <a:rect l="0" t="0" r="r" b="b"/>
              <a:pathLst>
                <a:path w="4227" h="732">
                  <a:moveTo>
                    <a:pt x="4076" y="2"/>
                  </a:moveTo>
                  <a:cubicBezTo>
                    <a:pt x="4075" y="2"/>
                    <a:pt x="4075" y="2"/>
                    <a:pt x="4075" y="2"/>
                  </a:cubicBezTo>
                  <a:cubicBezTo>
                    <a:pt x="4074" y="2"/>
                    <a:pt x="4074" y="2"/>
                    <a:pt x="4074" y="2"/>
                  </a:cubicBezTo>
                  <a:cubicBezTo>
                    <a:pt x="4071" y="2"/>
                    <a:pt x="4071" y="2"/>
                    <a:pt x="4071" y="2"/>
                  </a:cubicBezTo>
                  <a:cubicBezTo>
                    <a:pt x="4062" y="2"/>
                    <a:pt x="4052" y="2"/>
                    <a:pt x="4040" y="2"/>
                  </a:cubicBezTo>
                  <a:cubicBezTo>
                    <a:pt x="4017" y="1"/>
                    <a:pt x="3986" y="1"/>
                    <a:pt x="3949" y="1"/>
                  </a:cubicBezTo>
                  <a:cubicBezTo>
                    <a:pt x="3874" y="1"/>
                    <a:pt x="3773" y="1"/>
                    <a:pt x="3650" y="0"/>
                  </a:cubicBezTo>
                  <a:cubicBezTo>
                    <a:pt x="3404" y="0"/>
                    <a:pt x="3068" y="0"/>
                    <a:pt x="2673" y="0"/>
                  </a:cubicBezTo>
                  <a:cubicBezTo>
                    <a:pt x="2278" y="0"/>
                    <a:pt x="1824" y="1"/>
                    <a:pt x="1342" y="1"/>
                  </a:cubicBezTo>
                  <a:cubicBezTo>
                    <a:pt x="1101" y="1"/>
                    <a:pt x="852" y="1"/>
                    <a:pt x="601" y="2"/>
                  </a:cubicBezTo>
                  <a:cubicBezTo>
                    <a:pt x="475" y="2"/>
                    <a:pt x="349" y="2"/>
                    <a:pt x="22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24"/>
                    <a:pt x="16" y="10"/>
                    <a:pt x="11" y="1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12" y="409"/>
                    <a:pt x="12" y="409"/>
                    <a:pt x="12" y="409"/>
                  </a:cubicBezTo>
                  <a:cubicBezTo>
                    <a:pt x="12" y="420"/>
                    <a:pt x="12" y="420"/>
                    <a:pt x="12" y="420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7" y="432"/>
                    <a:pt x="1" y="418"/>
                    <a:pt x="22" y="439"/>
                  </a:cubicBezTo>
                  <a:cubicBezTo>
                    <a:pt x="25" y="439"/>
                    <a:pt x="25" y="439"/>
                    <a:pt x="25" y="439"/>
                  </a:cubicBezTo>
                  <a:cubicBezTo>
                    <a:pt x="73" y="439"/>
                    <a:pt x="73" y="439"/>
                    <a:pt x="73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294" y="439"/>
                    <a:pt x="420" y="439"/>
                    <a:pt x="544" y="439"/>
                  </a:cubicBezTo>
                  <a:cubicBezTo>
                    <a:pt x="793" y="438"/>
                    <a:pt x="1038" y="438"/>
                    <a:pt x="1275" y="438"/>
                  </a:cubicBezTo>
                  <a:cubicBezTo>
                    <a:pt x="1748" y="437"/>
                    <a:pt x="2188" y="436"/>
                    <a:pt x="2564" y="436"/>
                  </a:cubicBezTo>
                  <a:cubicBezTo>
                    <a:pt x="3317" y="435"/>
                    <a:pt x="3816" y="434"/>
                    <a:pt x="3816" y="434"/>
                  </a:cubicBezTo>
                  <a:cubicBezTo>
                    <a:pt x="4227" y="434"/>
                    <a:pt x="4051" y="429"/>
                    <a:pt x="3816" y="423"/>
                  </a:cubicBezTo>
                  <a:cubicBezTo>
                    <a:pt x="3758" y="421"/>
                    <a:pt x="3255" y="420"/>
                    <a:pt x="2523" y="419"/>
                  </a:cubicBezTo>
                  <a:cubicBezTo>
                    <a:pt x="2157" y="419"/>
                    <a:pt x="1734" y="418"/>
                    <a:pt x="1280" y="418"/>
                  </a:cubicBezTo>
                  <a:cubicBezTo>
                    <a:pt x="1053" y="418"/>
                    <a:pt x="818" y="417"/>
                    <a:pt x="579" y="417"/>
                  </a:cubicBezTo>
                  <a:cubicBezTo>
                    <a:pt x="460" y="417"/>
                    <a:pt x="339" y="417"/>
                    <a:pt x="218" y="417"/>
                  </a:cubicBezTo>
                  <a:cubicBezTo>
                    <a:pt x="36" y="417"/>
                    <a:pt x="36" y="417"/>
                    <a:pt x="36" y="417"/>
                  </a:cubicBezTo>
                  <a:cubicBezTo>
                    <a:pt x="34" y="417"/>
                    <a:pt x="34" y="417"/>
                    <a:pt x="34" y="417"/>
                  </a:cubicBezTo>
                  <a:cubicBezTo>
                    <a:pt x="34" y="398"/>
                    <a:pt x="34" y="398"/>
                    <a:pt x="34" y="398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263" y="25"/>
                    <a:pt x="385" y="25"/>
                    <a:pt x="506" y="26"/>
                  </a:cubicBezTo>
                  <a:cubicBezTo>
                    <a:pt x="749" y="26"/>
                    <a:pt x="989" y="26"/>
                    <a:pt x="1223" y="26"/>
                  </a:cubicBezTo>
                  <a:cubicBezTo>
                    <a:pt x="1692" y="26"/>
                    <a:pt x="2137" y="26"/>
                    <a:pt x="2532" y="26"/>
                  </a:cubicBezTo>
                  <a:cubicBezTo>
                    <a:pt x="2928" y="26"/>
                    <a:pt x="3273" y="26"/>
                    <a:pt x="3542" y="26"/>
                  </a:cubicBezTo>
                  <a:cubicBezTo>
                    <a:pt x="3676" y="26"/>
                    <a:pt x="3791" y="26"/>
                    <a:pt x="3884" y="26"/>
                  </a:cubicBezTo>
                  <a:cubicBezTo>
                    <a:pt x="3930" y="25"/>
                    <a:pt x="3970" y="25"/>
                    <a:pt x="4005" y="25"/>
                  </a:cubicBezTo>
                  <a:cubicBezTo>
                    <a:pt x="4022" y="25"/>
                    <a:pt x="4038" y="25"/>
                    <a:pt x="4052" y="25"/>
                  </a:cubicBezTo>
                  <a:cubicBezTo>
                    <a:pt x="4056" y="25"/>
                    <a:pt x="4060" y="25"/>
                    <a:pt x="4064" y="25"/>
                  </a:cubicBezTo>
                  <a:cubicBezTo>
                    <a:pt x="4064" y="27"/>
                    <a:pt x="4064" y="27"/>
                    <a:pt x="4064" y="27"/>
                  </a:cubicBezTo>
                  <a:cubicBezTo>
                    <a:pt x="4066" y="732"/>
                    <a:pt x="4080" y="321"/>
                    <a:pt x="4087" y="27"/>
                  </a:cubicBezTo>
                  <a:cubicBezTo>
                    <a:pt x="4087" y="25"/>
                    <a:pt x="4087" y="22"/>
                    <a:pt x="4087" y="19"/>
                  </a:cubicBezTo>
                  <a:cubicBezTo>
                    <a:pt x="4087" y="14"/>
                    <a:pt x="4087" y="14"/>
                    <a:pt x="4087" y="14"/>
                  </a:cubicBezTo>
                  <a:cubicBezTo>
                    <a:pt x="4087" y="13"/>
                    <a:pt x="4087" y="13"/>
                    <a:pt x="4087" y="13"/>
                  </a:cubicBezTo>
                  <a:cubicBezTo>
                    <a:pt x="4082" y="8"/>
                    <a:pt x="4098" y="24"/>
                    <a:pt x="407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4" name="Shape 1414"/>
          <p:cNvSpPr/>
          <p:nvPr/>
        </p:nvSpPr>
        <p:spPr>
          <a:xfrm>
            <a:off x="5022330" y="3765225"/>
            <a:ext cx="57386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/>
              <a:t>Facilitazione</a:t>
            </a:r>
            <a:endParaRPr lang="en-US" b="1" dirty="0"/>
          </a:p>
        </p:txBody>
      </p:sp>
      <p:sp>
        <p:nvSpPr>
          <p:cNvPr id="45" name="Freeform 8"/>
          <p:cNvSpPr>
            <a:spLocks/>
          </p:cNvSpPr>
          <p:nvPr/>
        </p:nvSpPr>
        <p:spPr bwMode="auto">
          <a:xfrm rot="16596893">
            <a:off x="4139589" y="3272897"/>
            <a:ext cx="137587" cy="121569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6" name="Immagin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68" y="4533742"/>
            <a:ext cx="824675" cy="1238250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07" y="4429172"/>
            <a:ext cx="1950993" cy="1272969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86" y="4497434"/>
            <a:ext cx="1519651" cy="12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28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7"/>
          <p:cNvSpPr>
            <a:spLocks noEditPoints="1"/>
          </p:cNvSpPr>
          <p:nvPr/>
        </p:nvSpPr>
        <p:spPr bwMode="auto">
          <a:xfrm>
            <a:off x="8219961" y="1996986"/>
            <a:ext cx="3583413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3" name="Freeform 17"/>
          <p:cNvSpPr>
            <a:spLocks noEditPoints="1"/>
          </p:cNvSpPr>
          <p:nvPr/>
        </p:nvSpPr>
        <p:spPr bwMode="auto">
          <a:xfrm>
            <a:off x="4360454" y="2009009"/>
            <a:ext cx="3583413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47</a:t>
            </a:fld>
            <a:endParaRPr lang="it-IT"/>
          </a:p>
        </p:txBody>
      </p:sp>
      <p:sp>
        <p:nvSpPr>
          <p:cNvPr id="7" name="Freeform 45"/>
          <p:cNvSpPr>
            <a:spLocks noEditPoints="1"/>
          </p:cNvSpPr>
          <p:nvPr/>
        </p:nvSpPr>
        <p:spPr bwMode="auto">
          <a:xfrm>
            <a:off x="2268904" y="2112645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45"/>
          <p:cNvSpPr>
            <a:spLocks noEditPoints="1"/>
          </p:cNvSpPr>
          <p:nvPr/>
        </p:nvSpPr>
        <p:spPr bwMode="auto">
          <a:xfrm flipH="1">
            <a:off x="723899" y="2138045"/>
            <a:ext cx="1392605" cy="1866210"/>
          </a:xfrm>
          <a:custGeom>
            <a:avLst/>
            <a:gdLst>
              <a:gd name="T0" fmla="*/ 139 w 394"/>
              <a:gd name="T1" fmla="*/ 78 h 752"/>
              <a:gd name="T2" fmla="*/ 162 w 394"/>
              <a:gd name="T3" fmla="*/ 68 h 752"/>
              <a:gd name="T4" fmla="*/ 265 w 394"/>
              <a:gd name="T5" fmla="*/ 135 h 752"/>
              <a:gd name="T6" fmla="*/ 196 w 394"/>
              <a:gd name="T7" fmla="*/ 45 h 752"/>
              <a:gd name="T8" fmla="*/ 268 w 394"/>
              <a:gd name="T9" fmla="*/ 25 h 752"/>
              <a:gd name="T10" fmla="*/ 279 w 394"/>
              <a:gd name="T11" fmla="*/ 159 h 752"/>
              <a:gd name="T12" fmla="*/ 233 w 394"/>
              <a:gd name="T13" fmla="*/ 211 h 752"/>
              <a:gd name="T14" fmla="*/ 209 w 394"/>
              <a:gd name="T15" fmla="*/ 394 h 752"/>
              <a:gd name="T16" fmla="*/ 233 w 394"/>
              <a:gd name="T17" fmla="*/ 211 h 752"/>
              <a:gd name="T18" fmla="*/ 360 w 394"/>
              <a:gd name="T19" fmla="*/ 345 h 752"/>
              <a:gd name="T20" fmla="*/ 275 w 394"/>
              <a:gd name="T21" fmla="*/ 219 h 752"/>
              <a:gd name="T22" fmla="*/ 301 w 394"/>
              <a:gd name="T23" fmla="*/ 273 h 752"/>
              <a:gd name="T24" fmla="*/ 360 w 394"/>
              <a:gd name="T25" fmla="*/ 444 h 752"/>
              <a:gd name="T26" fmla="*/ 383 w 394"/>
              <a:gd name="T27" fmla="*/ 484 h 752"/>
              <a:gd name="T28" fmla="*/ 130 w 394"/>
              <a:gd name="T29" fmla="*/ 365 h 752"/>
              <a:gd name="T30" fmla="*/ 177 w 394"/>
              <a:gd name="T31" fmla="*/ 245 h 752"/>
              <a:gd name="T32" fmla="*/ 126 w 394"/>
              <a:gd name="T33" fmla="*/ 266 h 752"/>
              <a:gd name="T34" fmla="*/ 46 w 394"/>
              <a:gd name="T35" fmla="*/ 415 h 752"/>
              <a:gd name="T36" fmla="*/ 40 w 394"/>
              <a:gd name="T37" fmla="*/ 420 h 752"/>
              <a:gd name="T38" fmla="*/ 14 w 394"/>
              <a:gd name="T39" fmla="*/ 424 h 752"/>
              <a:gd name="T40" fmla="*/ 25 w 394"/>
              <a:gd name="T41" fmla="*/ 438 h 752"/>
              <a:gd name="T42" fmla="*/ 47 w 394"/>
              <a:gd name="T43" fmla="*/ 439 h 752"/>
              <a:gd name="T44" fmla="*/ 47 w 394"/>
              <a:gd name="T45" fmla="*/ 439 h 752"/>
              <a:gd name="T46" fmla="*/ 54 w 394"/>
              <a:gd name="T47" fmla="*/ 435 h 752"/>
              <a:gd name="T48" fmla="*/ 54 w 394"/>
              <a:gd name="T49" fmla="*/ 434 h 752"/>
              <a:gd name="T50" fmla="*/ 59 w 394"/>
              <a:gd name="T51" fmla="*/ 431 h 752"/>
              <a:gd name="T52" fmla="*/ 182 w 394"/>
              <a:gd name="T53" fmla="*/ 437 h 752"/>
              <a:gd name="T54" fmla="*/ 158 w 394"/>
              <a:gd name="T55" fmla="*/ 625 h 752"/>
              <a:gd name="T56" fmla="*/ 165 w 394"/>
              <a:gd name="T57" fmla="*/ 712 h 752"/>
              <a:gd name="T58" fmla="*/ 159 w 394"/>
              <a:gd name="T59" fmla="*/ 715 h 752"/>
              <a:gd name="T60" fmla="*/ 112 w 394"/>
              <a:gd name="T61" fmla="*/ 748 h 752"/>
              <a:gd name="T62" fmla="*/ 176 w 394"/>
              <a:gd name="T63" fmla="*/ 731 h 752"/>
              <a:gd name="T64" fmla="*/ 179 w 394"/>
              <a:gd name="T65" fmla="*/ 730 h 752"/>
              <a:gd name="T66" fmla="*/ 180 w 394"/>
              <a:gd name="T67" fmla="*/ 730 h 752"/>
              <a:gd name="T68" fmla="*/ 187 w 394"/>
              <a:gd name="T69" fmla="*/ 722 h 752"/>
              <a:gd name="T70" fmla="*/ 187 w 394"/>
              <a:gd name="T71" fmla="*/ 713 h 752"/>
              <a:gd name="T72" fmla="*/ 185 w 394"/>
              <a:gd name="T73" fmla="*/ 620 h 752"/>
              <a:gd name="T74" fmla="*/ 204 w 394"/>
              <a:gd name="T75" fmla="*/ 454 h 752"/>
              <a:gd name="T76" fmla="*/ 347 w 394"/>
              <a:gd name="T77" fmla="*/ 738 h 752"/>
              <a:gd name="T78" fmla="*/ 295 w 394"/>
              <a:gd name="T79" fmla="*/ 718 h 752"/>
              <a:gd name="T80" fmla="*/ 297 w 394"/>
              <a:gd name="T81" fmla="*/ 679 h 752"/>
              <a:gd name="T82" fmla="*/ 296 w 394"/>
              <a:gd name="T83" fmla="*/ 495 h 752"/>
              <a:gd name="T84" fmla="*/ 247 w 394"/>
              <a:gd name="T85" fmla="*/ 454 h 752"/>
              <a:gd name="T86" fmla="*/ 274 w 394"/>
              <a:gd name="T87" fmla="*/ 619 h 752"/>
              <a:gd name="T88" fmla="*/ 273 w 394"/>
              <a:gd name="T89" fmla="*/ 707 h 752"/>
              <a:gd name="T90" fmla="*/ 274 w 394"/>
              <a:gd name="T91" fmla="*/ 723 h 752"/>
              <a:gd name="T92" fmla="*/ 275 w 394"/>
              <a:gd name="T93" fmla="*/ 724 h 752"/>
              <a:gd name="T94" fmla="*/ 282 w 394"/>
              <a:gd name="T95" fmla="*/ 734 h 752"/>
              <a:gd name="T96" fmla="*/ 284 w 394"/>
              <a:gd name="T97" fmla="*/ 735 h 752"/>
              <a:gd name="T98" fmla="*/ 343 w 394"/>
              <a:gd name="T99" fmla="*/ 751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752">
                <a:moveTo>
                  <a:pt x="148" y="128"/>
                </a:moveTo>
                <a:cubicBezTo>
                  <a:pt x="136" y="111"/>
                  <a:pt x="134" y="90"/>
                  <a:pt x="139" y="78"/>
                </a:cubicBezTo>
                <a:cubicBezTo>
                  <a:pt x="144" y="65"/>
                  <a:pt x="150" y="60"/>
                  <a:pt x="152" y="60"/>
                </a:cubicBezTo>
                <a:cubicBezTo>
                  <a:pt x="166" y="55"/>
                  <a:pt x="174" y="56"/>
                  <a:pt x="162" y="68"/>
                </a:cubicBezTo>
                <a:cubicBezTo>
                  <a:pt x="163" y="67"/>
                  <a:pt x="143" y="88"/>
                  <a:pt x="163" y="115"/>
                </a:cubicBezTo>
                <a:cubicBezTo>
                  <a:pt x="180" y="140"/>
                  <a:pt x="234" y="161"/>
                  <a:pt x="265" y="135"/>
                </a:cubicBezTo>
                <a:cubicBezTo>
                  <a:pt x="300" y="108"/>
                  <a:pt x="275" y="61"/>
                  <a:pt x="247" y="49"/>
                </a:cubicBezTo>
                <a:cubicBezTo>
                  <a:pt x="219" y="34"/>
                  <a:pt x="199" y="46"/>
                  <a:pt x="196" y="45"/>
                </a:cubicBezTo>
                <a:cubicBezTo>
                  <a:pt x="184" y="42"/>
                  <a:pt x="151" y="46"/>
                  <a:pt x="183" y="20"/>
                </a:cubicBezTo>
                <a:cubicBezTo>
                  <a:pt x="189" y="15"/>
                  <a:pt x="230" y="0"/>
                  <a:pt x="268" y="25"/>
                </a:cubicBezTo>
                <a:cubicBezTo>
                  <a:pt x="287" y="37"/>
                  <a:pt x="305" y="57"/>
                  <a:pt x="311" y="84"/>
                </a:cubicBezTo>
                <a:cubicBezTo>
                  <a:pt x="317" y="113"/>
                  <a:pt x="302" y="144"/>
                  <a:pt x="279" y="159"/>
                </a:cubicBezTo>
                <a:cubicBezTo>
                  <a:pt x="225" y="190"/>
                  <a:pt x="170" y="159"/>
                  <a:pt x="148" y="128"/>
                </a:cubicBezTo>
                <a:close/>
                <a:moveTo>
                  <a:pt x="233" y="211"/>
                </a:moveTo>
                <a:cubicBezTo>
                  <a:pt x="233" y="202"/>
                  <a:pt x="227" y="206"/>
                  <a:pt x="219" y="210"/>
                </a:cubicBezTo>
                <a:cubicBezTo>
                  <a:pt x="209" y="216"/>
                  <a:pt x="208" y="379"/>
                  <a:pt x="209" y="394"/>
                </a:cubicBezTo>
                <a:cubicBezTo>
                  <a:pt x="211" y="409"/>
                  <a:pt x="229" y="401"/>
                  <a:pt x="237" y="395"/>
                </a:cubicBezTo>
                <a:cubicBezTo>
                  <a:pt x="247" y="387"/>
                  <a:pt x="229" y="211"/>
                  <a:pt x="233" y="211"/>
                </a:cubicBezTo>
                <a:close/>
                <a:moveTo>
                  <a:pt x="379" y="438"/>
                </a:moveTo>
                <a:cubicBezTo>
                  <a:pt x="371" y="415"/>
                  <a:pt x="367" y="380"/>
                  <a:pt x="360" y="345"/>
                </a:cubicBezTo>
                <a:cubicBezTo>
                  <a:pt x="353" y="311"/>
                  <a:pt x="342" y="275"/>
                  <a:pt x="323" y="250"/>
                </a:cubicBezTo>
                <a:cubicBezTo>
                  <a:pt x="304" y="224"/>
                  <a:pt x="278" y="218"/>
                  <a:pt x="275" y="219"/>
                </a:cubicBezTo>
                <a:cubicBezTo>
                  <a:pt x="260" y="224"/>
                  <a:pt x="249" y="241"/>
                  <a:pt x="268" y="246"/>
                </a:cubicBezTo>
                <a:cubicBezTo>
                  <a:pt x="272" y="248"/>
                  <a:pt x="287" y="253"/>
                  <a:pt x="301" y="273"/>
                </a:cubicBezTo>
                <a:cubicBezTo>
                  <a:pt x="315" y="292"/>
                  <a:pt x="326" y="323"/>
                  <a:pt x="334" y="354"/>
                </a:cubicBezTo>
                <a:cubicBezTo>
                  <a:pt x="343" y="386"/>
                  <a:pt x="349" y="418"/>
                  <a:pt x="360" y="444"/>
                </a:cubicBezTo>
                <a:cubicBezTo>
                  <a:pt x="375" y="465"/>
                  <a:pt x="369" y="476"/>
                  <a:pt x="371" y="478"/>
                </a:cubicBezTo>
                <a:cubicBezTo>
                  <a:pt x="374" y="486"/>
                  <a:pt x="372" y="499"/>
                  <a:pt x="383" y="484"/>
                </a:cubicBezTo>
                <a:cubicBezTo>
                  <a:pt x="383" y="485"/>
                  <a:pt x="394" y="462"/>
                  <a:pt x="379" y="438"/>
                </a:cubicBezTo>
                <a:close/>
                <a:moveTo>
                  <a:pt x="130" y="365"/>
                </a:moveTo>
                <a:cubicBezTo>
                  <a:pt x="147" y="328"/>
                  <a:pt x="148" y="294"/>
                  <a:pt x="157" y="272"/>
                </a:cubicBezTo>
                <a:cubicBezTo>
                  <a:pt x="165" y="250"/>
                  <a:pt x="176" y="248"/>
                  <a:pt x="177" y="245"/>
                </a:cubicBezTo>
                <a:cubicBezTo>
                  <a:pt x="180" y="235"/>
                  <a:pt x="199" y="214"/>
                  <a:pt x="168" y="218"/>
                </a:cubicBezTo>
                <a:cubicBezTo>
                  <a:pt x="161" y="218"/>
                  <a:pt x="132" y="236"/>
                  <a:pt x="126" y="266"/>
                </a:cubicBezTo>
                <a:cubicBezTo>
                  <a:pt x="117" y="293"/>
                  <a:pt x="116" y="330"/>
                  <a:pt x="105" y="354"/>
                </a:cubicBezTo>
                <a:cubicBezTo>
                  <a:pt x="92" y="379"/>
                  <a:pt x="65" y="396"/>
                  <a:pt x="46" y="415"/>
                </a:cubicBezTo>
                <a:cubicBezTo>
                  <a:pt x="44" y="416"/>
                  <a:pt x="43" y="418"/>
                  <a:pt x="41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35" y="420"/>
                  <a:pt x="31" y="421"/>
                  <a:pt x="27" y="421"/>
                </a:cubicBezTo>
                <a:cubicBezTo>
                  <a:pt x="19" y="422"/>
                  <a:pt x="15" y="423"/>
                  <a:pt x="14" y="424"/>
                </a:cubicBezTo>
                <a:cubicBezTo>
                  <a:pt x="6" y="431"/>
                  <a:pt x="0" y="437"/>
                  <a:pt x="14" y="437"/>
                </a:cubicBezTo>
                <a:cubicBezTo>
                  <a:pt x="14" y="437"/>
                  <a:pt x="18" y="437"/>
                  <a:pt x="25" y="438"/>
                </a:cubicBezTo>
                <a:cubicBezTo>
                  <a:pt x="29" y="438"/>
                  <a:pt x="33" y="438"/>
                  <a:pt x="39" y="438"/>
                </a:cubicBezTo>
                <a:cubicBezTo>
                  <a:pt x="41" y="438"/>
                  <a:pt x="44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47" y="439"/>
                  <a:pt x="47" y="439"/>
                  <a:pt x="47" y="439"/>
                </a:cubicBezTo>
                <a:cubicBezTo>
                  <a:pt x="50" y="437"/>
                  <a:pt x="41" y="442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4" y="434"/>
                  <a:pt x="54" y="434"/>
                  <a:pt x="54" y="434"/>
                </a:cubicBezTo>
                <a:cubicBezTo>
                  <a:pt x="56" y="433"/>
                  <a:pt x="56" y="433"/>
                  <a:pt x="56" y="433"/>
                </a:cubicBezTo>
                <a:cubicBezTo>
                  <a:pt x="59" y="431"/>
                  <a:pt x="59" y="431"/>
                  <a:pt x="59" y="431"/>
                </a:cubicBezTo>
                <a:cubicBezTo>
                  <a:pt x="76" y="416"/>
                  <a:pt x="110" y="399"/>
                  <a:pt x="130" y="365"/>
                </a:cubicBezTo>
                <a:close/>
                <a:moveTo>
                  <a:pt x="182" y="437"/>
                </a:moveTo>
                <a:cubicBezTo>
                  <a:pt x="176" y="444"/>
                  <a:pt x="160" y="470"/>
                  <a:pt x="156" y="506"/>
                </a:cubicBezTo>
                <a:cubicBezTo>
                  <a:pt x="152" y="541"/>
                  <a:pt x="154" y="584"/>
                  <a:pt x="158" y="625"/>
                </a:cubicBezTo>
                <a:cubicBezTo>
                  <a:pt x="160" y="646"/>
                  <a:pt x="163" y="666"/>
                  <a:pt x="164" y="685"/>
                </a:cubicBezTo>
                <a:cubicBezTo>
                  <a:pt x="165" y="694"/>
                  <a:pt x="165" y="703"/>
                  <a:pt x="165" y="712"/>
                </a:cubicBezTo>
                <a:cubicBezTo>
                  <a:pt x="165" y="712"/>
                  <a:pt x="165" y="712"/>
                  <a:pt x="165" y="712"/>
                </a:cubicBezTo>
                <a:cubicBezTo>
                  <a:pt x="163" y="713"/>
                  <a:pt x="161" y="714"/>
                  <a:pt x="159" y="715"/>
                </a:cubicBezTo>
                <a:cubicBezTo>
                  <a:pt x="130" y="727"/>
                  <a:pt x="111" y="733"/>
                  <a:pt x="109" y="735"/>
                </a:cubicBezTo>
                <a:cubicBezTo>
                  <a:pt x="101" y="744"/>
                  <a:pt x="94" y="752"/>
                  <a:pt x="112" y="748"/>
                </a:cubicBezTo>
                <a:cubicBezTo>
                  <a:pt x="112" y="748"/>
                  <a:pt x="134" y="744"/>
                  <a:pt x="164" y="734"/>
                </a:cubicBezTo>
                <a:cubicBezTo>
                  <a:pt x="176" y="731"/>
                  <a:pt x="176" y="731"/>
                  <a:pt x="176" y="731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79" y="730"/>
                  <a:pt x="179" y="730"/>
                  <a:pt x="179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0" y="730"/>
                  <a:pt x="180" y="730"/>
                  <a:pt x="180" y="730"/>
                </a:cubicBezTo>
                <a:cubicBezTo>
                  <a:pt x="184" y="728"/>
                  <a:pt x="186" y="726"/>
                  <a:pt x="187" y="722"/>
                </a:cubicBezTo>
                <a:cubicBezTo>
                  <a:pt x="187" y="720"/>
                  <a:pt x="187" y="720"/>
                  <a:pt x="187" y="720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88" y="704"/>
                  <a:pt x="188" y="694"/>
                  <a:pt x="188" y="684"/>
                </a:cubicBezTo>
                <a:cubicBezTo>
                  <a:pt x="188" y="663"/>
                  <a:pt x="186" y="642"/>
                  <a:pt x="185" y="620"/>
                </a:cubicBezTo>
                <a:cubicBezTo>
                  <a:pt x="183" y="578"/>
                  <a:pt x="183" y="535"/>
                  <a:pt x="188" y="504"/>
                </a:cubicBezTo>
                <a:cubicBezTo>
                  <a:pt x="193" y="473"/>
                  <a:pt x="204" y="458"/>
                  <a:pt x="204" y="454"/>
                </a:cubicBezTo>
                <a:cubicBezTo>
                  <a:pt x="203" y="443"/>
                  <a:pt x="209" y="413"/>
                  <a:pt x="182" y="437"/>
                </a:cubicBezTo>
                <a:close/>
                <a:moveTo>
                  <a:pt x="347" y="738"/>
                </a:moveTo>
                <a:cubicBezTo>
                  <a:pt x="348" y="738"/>
                  <a:pt x="327" y="731"/>
                  <a:pt x="299" y="719"/>
                </a:cubicBezTo>
                <a:cubicBezTo>
                  <a:pt x="295" y="718"/>
                  <a:pt x="295" y="718"/>
                  <a:pt x="295" y="718"/>
                </a:cubicBezTo>
                <a:cubicBezTo>
                  <a:pt x="295" y="714"/>
                  <a:pt x="295" y="711"/>
                  <a:pt x="295" y="707"/>
                </a:cubicBezTo>
                <a:cubicBezTo>
                  <a:pt x="296" y="698"/>
                  <a:pt x="296" y="689"/>
                  <a:pt x="297" y="679"/>
                </a:cubicBezTo>
                <a:cubicBezTo>
                  <a:pt x="298" y="659"/>
                  <a:pt x="300" y="638"/>
                  <a:pt x="301" y="617"/>
                </a:cubicBezTo>
                <a:cubicBezTo>
                  <a:pt x="304" y="574"/>
                  <a:pt x="304" y="530"/>
                  <a:pt x="296" y="495"/>
                </a:cubicBezTo>
                <a:cubicBezTo>
                  <a:pt x="290" y="460"/>
                  <a:pt x="272" y="437"/>
                  <a:pt x="268" y="436"/>
                </a:cubicBezTo>
                <a:cubicBezTo>
                  <a:pt x="250" y="430"/>
                  <a:pt x="232" y="436"/>
                  <a:pt x="247" y="454"/>
                </a:cubicBezTo>
                <a:cubicBezTo>
                  <a:pt x="250" y="459"/>
                  <a:pt x="261" y="476"/>
                  <a:pt x="267" y="507"/>
                </a:cubicBezTo>
                <a:cubicBezTo>
                  <a:pt x="273" y="538"/>
                  <a:pt x="274" y="578"/>
                  <a:pt x="274" y="619"/>
                </a:cubicBezTo>
                <a:cubicBezTo>
                  <a:pt x="273" y="639"/>
                  <a:pt x="273" y="659"/>
                  <a:pt x="273" y="679"/>
                </a:cubicBezTo>
                <a:cubicBezTo>
                  <a:pt x="273" y="688"/>
                  <a:pt x="273" y="698"/>
                  <a:pt x="273" y="707"/>
                </a:cubicBezTo>
                <a:cubicBezTo>
                  <a:pt x="273" y="711"/>
                  <a:pt x="274" y="716"/>
                  <a:pt x="274" y="720"/>
                </a:cubicBezTo>
                <a:cubicBezTo>
                  <a:pt x="274" y="723"/>
                  <a:pt x="274" y="723"/>
                  <a:pt x="274" y="723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5" y="724"/>
                  <a:pt x="275" y="724"/>
                  <a:pt x="275" y="724"/>
                </a:cubicBezTo>
                <a:cubicBezTo>
                  <a:pt x="276" y="731"/>
                  <a:pt x="278" y="732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2" y="734"/>
                  <a:pt x="282" y="734"/>
                  <a:pt x="282" y="734"/>
                </a:cubicBezTo>
                <a:cubicBezTo>
                  <a:pt x="284" y="735"/>
                  <a:pt x="284" y="735"/>
                  <a:pt x="284" y="735"/>
                </a:cubicBezTo>
                <a:cubicBezTo>
                  <a:pt x="290" y="737"/>
                  <a:pt x="290" y="737"/>
                  <a:pt x="290" y="737"/>
                </a:cubicBezTo>
                <a:cubicBezTo>
                  <a:pt x="320" y="748"/>
                  <a:pt x="340" y="751"/>
                  <a:pt x="343" y="751"/>
                </a:cubicBezTo>
                <a:cubicBezTo>
                  <a:pt x="354" y="747"/>
                  <a:pt x="364" y="744"/>
                  <a:pt x="347" y="7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upa 81"/>
          <p:cNvGrpSpPr/>
          <p:nvPr/>
        </p:nvGrpSpPr>
        <p:grpSpPr>
          <a:xfrm rot="16200000">
            <a:off x="2065352" y="2114739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upa 81"/>
          <p:cNvGrpSpPr/>
          <p:nvPr/>
        </p:nvGrpSpPr>
        <p:grpSpPr>
          <a:xfrm rot="5400000" flipH="1">
            <a:off x="2039952" y="2305239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845"/>
          <p:cNvGrpSpPr/>
          <p:nvPr/>
        </p:nvGrpSpPr>
        <p:grpSpPr>
          <a:xfrm>
            <a:off x="4903830" y="2251006"/>
            <a:ext cx="2424072" cy="1887489"/>
            <a:chOff x="0" y="0"/>
            <a:chExt cx="2368480" cy="1766715"/>
          </a:xfrm>
        </p:grpSpPr>
        <p:sp>
          <p:nvSpPr>
            <p:cNvPr id="16" name="Shape 806"/>
            <p:cNvSpPr/>
            <p:nvPr/>
          </p:nvSpPr>
          <p:spPr>
            <a:xfrm>
              <a:off x="0" y="0"/>
              <a:ext cx="2368481" cy="176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49" h="20383" extrusionOk="0">
                  <a:moveTo>
                    <a:pt x="18809" y="0"/>
                  </a:moveTo>
                  <a:cubicBezTo>
                    <a:pt x="18475" y="0"/>
                    <a:pt x="18475" y="0"/>
                    <a:pt x="18475" y="0"/>
                  </a:cubicBezTo>
                  <a:cubicBezTo>
                    <a:pt x="17135" y="0"/>
                    <a:pt x="17135" y="0"/>
                    <a:pt x="17135" y="0"/>
                  </a:cubicBezTo>
                  <a:cubicBezTo>
                    <a:pt x="10326" y="0"/>
                    <a:pt x="5247" y="0"/>
                    <a:pt x="3740" y="0"/>
                  </a:cubicBezTo>
                  <a:cubicBezTo>
                    <a:pt x="-2344" y="56"/>
                    <a:pt x="1228" y="278"/>
                    <a:pt x="3740" y="390"/>
                  </a:cubicBezTo>
                  <a:cubicBezTo>
                    <a:pt x="4354" y="445"/>
                    <a:pt x="9154" y="445"/>
                    <a:pt x="15963" y="445"/>
                  </a:cubicBezTo>
                  <a:cubicBezTo>
                    <a:pt x="16800" y="445"/>
                    <a:pt x="17693" y="445"/>
                    <a:pt x="18586" y="445"/>
                  </a:cubicBezTo>
                  <a:cubicBezTo>
                    <a:pt x="18586" y="445"/>
                    <a:pt x="18586" y="445"/>
                    <a:pt x="18586" y="445"/>
                  </a:cubicBezTo>
                  <a:cubicBezTo>
                    <a:pt x="18586" y="668"/>
                    <a:pt x="18586" y="668"/>
                    <a:pt x="18586" y="668"/>
                  </a:cubicBezTo>
                  <a:cubicBezTo>
                    <a:pt x="18586" y="1392"/>
                    <a:pt x="18586" y="1392"/>
                    <a:pt x="18586" y="1392"/>
                  </a:cubicBezTo>
                  <a:cubicBezTo>
                    <a:pt x="18586" y="2784"/>
                    <a:pt x="18586" y="2784"/>
                    <a:pt x="18586" y="2784"/>
                  </a:cubicBezTo>
                  <a:cubicBezTo>
                    <a:pt x="18586" y="4732"/>
                    <a:pt x="18586" y="6736"/>
                    <a:pt x="18586" y="8796"/>
                  </a:cubicBezTo>
                  <a:cubicBezTo>
                    <a:pt x="18586" y="10856"/>
                    <a:pt x="18642" y="13027"/>
                    <a:pt x="18642" y="15142"/>
                  </a:cubicBezTo>
                  <a:cubicBezTo>
                    <a:pt x="18642" y="18427"/>
                    <a:pt x="18642" y="18427"/>
                    <a:pt x="18642" y="18427"/>
                  </a:cubicBezTo>
                  <a:cubicBezTo>
                    <a:pt x="18642" y="20041"/>
                    <a:pt x="18642" y="20041"/>
                    <a:pt x="18642" y="20041"/>
                  </a:cubicBezTo>
                  <a:cubicBezTo>
                    <a:pt x="18586" y="19874"/>
                    <a:pt x="17693" y="20041"/>
                    <a:pt x="17247" y="19986"/>
                  </a:cubicBezTo>
                  <a:cubicBezTo>
                    <a:pt x="12893" y="19986"/>
                    <a:pt x="8484" y="19986"/>
                    <a:pt x="4409" y="19986"/>
                  </a:cubicBezTo>
                  <a:cubicBezTo>
                    <a:pt x="3405" y="19986"/>
                    <a:pt x="2400" y="19986"/>
                    <a:pt x="1451" y="19986"/>
                  </a:cubicBezTo>
                  <a:cubicBezTo>
                    <a:pt x="726" y="19986"/>
                    <a:pt x="726" y="19986"/>
                    <a:pt x="726" y="19986"/>
                  </a:cubicBezTo>
                  <a:cubicBezTo>
                    <a:pt x="335" y="19986"/>
                    <a:pt x="335" y="19986"/>
                    <a:pt x="335" y="19986"/>
                  </a:cubicBezTo>
                  <a:cubicBezTo>
                    <a:pt x="335" y="20041"/>
                    <a:pt x="335" y="20041"/>
                    <a:pt x="279" y="20041"/>
                  </a:cubicBezTo>
                  <a:cubicBezTo>
                    <a:pt x="279" y="19986"/>
                    <a:pt x="279" y="19986"/>
                    <a:pt x="279" y="19986"/>
                  </a:cubicBezTo>
                  <a:cubicBezTo>
                    <a:pt x="279" y="18538"/>
                    <a:pt x="279" y="18538"/>
                    <a:pt x="279" y="18538"/>
                  </a:cubicBezTo>
                  <a:cubicBezTo>
                    <a:pt x="279" y="16701"/>
                    <a:pt x="279" y="14920"/>
                    <a:pt x="279" y="13305"/>
                  </a:cubicBezTo>
                  <a:cubicBezTo>
                    <a:pt x="279" y="6847"/>
                    <a:pt x="223" y="2561"/>
                    <a:pt x="223" y="2561"/>
                  </a:cubicBezTo>
                  <a:cubicBezTo>
                    <a:pt x="223" y="-1002"/>
                    <a:pt x="168" y="557"/>
                    <a:pt x="56" y="2561"/>
                  </a:cubicBezTo>
                  <a:cubicBezTo>
                    <a:pt x="56" y="3062"/>
                    <a:pt x="0" y="7349"/>
                    <a:pt x="0" y="13695"/>
                  </a:cubicBezTo>
                  <a:cubicBezTo>
                    <a:pt x="0" y="15254"/>
                    <a:pt x="0" y="16924"/>
                    <a:pt x="0" y="18705"/>
                  </a:cubicBezTo>
                  <a:cubicBezTo>
                    <a:pt x="0" y="20097"/>
                    <a:pt x="0" y="20097"/>
                    <a:pt x="0" y="20097"/>
                  </a:cubicBezTo>
                  <a:cubicBezTo>
                    <a:pt x="670" y="20542"/>
                    <a:pt x="1005" y="20208"/>
                    <a:pt x="1507" y="20320"/>
                  </a:cubicBezTo>
                  <a:cubicBezTo>
                    <a:pt x="2456" y="20320"/>
                    <a:pt x="3405" y="20320"/>
                    <a:pt x="4409" y="20320"/>
                  </a:cubicBezTo>
                  <a:cubicBezTo>
                    <a:pt x="8316" y="20320"/>
                    <a:pt x="12447" y="20320"/>
                    <a:pt x="16689" y="20375"/>
                  </a:cubicBezTo>
                  <a:cubicBezTo>
                    <a:pt x="18251" y="20375"/>
                    <a:pt x="18251" y="20375"/>
                    <a:pt x="18251" y="20375"/>
                  </a:cubicBezTo>
                  <a:cubicBezTo>
                    <a:pt x="18642" y="20375"/>
                    <a:pt x="18642" y="20375"/>
                    <a:pt x="18642" y="20375"/>
                  </a:cubicBezTo>
                  <a:cubicBezTo>
                    <a:pt x="18809" y="20264"/>
                    <a:pt x="18642" y="20598"/>
                    <a:pt x="19033" y="20097"/>
                  </a:cubicBezTo>
                  <a:cubicBezTo>
                    <a:pt x="19033" y="19930"/>
                    <a:pt x="19033" y="19930"/>
                    <a:pt x="19033" y="19930"/>
                  </a:cubicBezTo>
                  <a:cubicBezTo>
                    <a:pt x="19033" y="19151"/>
                    <a:pt x="19033" y="19151"/>
                    <a:pt x="19033" y="19151"/>
                  </a:cubicBezTo>
                  <a:cubicBezTo>
                    <a:pt x="19033" y="15977"/>
                    <a:pt x="19033" y="15977"/>
                    <a:pt x="19033" y="15977"/>
                  </a:cubicBezTo>
                  <a:cubicBezTo>
                    <a:pt x="19033" y="13918"/>
                    <a:pt x="19033" y="11858"/>
                    <a:pt x="19033" y="9798"/>
                  </a:cubicBezTo>
                  <a:cubicBezTo>
                    <a:pt x="19033" y="7794"/>
                    <a:pt x="19033" y="5845"/>
                    <a:pt x="19033" y="3953"/>
                  </a:cubicBezTo>
                  <a:cubicBezTo>
                    <a:pt x="19033" y="3006"/>
                    <a:pt x="19033" y="2116"/>
                    <a:pt x="19033" y="1169"/>
                  </a:cubicBezTo>
                  <a:cubicBezTo>
                    <a:pt x="19033" y="501"/>
                    <a:pt x="19033" y="501"/>
                    <a:pt x="19033" y="501"/>
                  </a:cubicBezTo>
                  <a:cubicBezTo>
                    <a:pt x="18921" y="334"/>
                    <a:pt x="19256" y="501"/>
                    <a:pt x="18809" y="0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/>
              </a:pPr>
              <a:endParaRPr lang="en-US" dirty="0"/>
            </a:p>
          </p:txBody>
        </p:sp>
        <p:grpSp>
          <p:nvGrpSpPr>
            <p:cNvPr id="17" name="Group 819"/>
            <p:cNvGrpSpPr/>
            <p:nvPr/>
          </p:nvGrpSpPr>
          <p:grpSpPr>
            <a:xfrm>
              <a:off x="93498" y="430318"/>
              <a:ext cx="1070150" cy="1180384"/>
              <a:chOff x="0" y="0"/>
              <a:chExt cx="1070148" cy="1180383"/>
            </a:xfrm>
          </p:grpSpPr>
          <p:grpSp>
            <p:nvGrpSpPr>
              <p:cNvPr id="43" name="Group 809"/>
              <p:cNvGrpSpPr/>
              <p:nvPr/>
            </p:nvGrpSpPr>
            <p:grpSpPr>
              <a:xfrm>
                <a:off x="296097" y="937748"/>
                <a:ext cx="228568" cy="242636"/>
                <a:chOff x="0" y="0"/>
                <a:chExt cx="228567" cy="242634"/>
              </a:xfrm>
            </p:grpSpPr>
            <p:sp>
              <p:nvSpPr>
                <p:cNvPr id="53" name="Shape 807"/>
                <p:cNvSpPr/>
                <p:nvPr/>
              </p:nvSpPr>
              <p:spPr>
                <a:xfrm>
                  <a:off x="11447" y="13156"/>
                  <a:ext cx="216670" cy="220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2" h="21303" extrusionOk="0">
                      <a:moveTo>
                        <a:pt x="9706" y="20233"/>
                      </a:moveTo>
                      <a:cubicBezTo>
                        <a:pt x="7532" y="21495"/>
                        <a:pt x="7396" y="21355"/>
                        <a:pt x="6853" y="21214"/>
                      </a:cubicBezTo>
                      <a:cubicBezTo>
                        <a:pt x="6581" y="21214"/>
                        <a:pt x="6174" y="20934"/>
                        <a:pt x="6038" y="20653"/>
                      </a:cubicBezTo>
                      <a:cubicBezTo>
                        <a:pt x="5495" y="19531"/>
                        <a:pt x="6174" y="18970"/>
                        <a:pt x="8076" y="17007"/>
                      </a:cubicBezTo>
                      <a:cubicBezTo>
                        <a:pt x="8619" y="16446"/>
                        <a:pt x="9434" y="15744"/>
                        <a:pt x="10113" y="15043"/>
                      </a:cubicBezTo>
                      <a:cubicBezTo>
                        <a:pt x="4408" y="18409"/>
                        <a:pt x="4408" y="18409"/>
                        <a:pt x="3728" y="18269"/>
                      </a:cubicBezTo>
                      <a:cubicBezTo>
                        <a:pt x="3457" y="18129"/>
                        <a:pt x="3185" y="17989"/>
                        <a:pt x="3049" y="17568"/>
                      </a:cubicBezTo>
                      <a:cubicBezTo>
                        <a:pt x="2370" y="16586"/>
                        <a:pt x="2778" y="16025"/>
                        <a:pt x="7261" y="11957"/>
                      </a:cubicBezTo>
                      <a:cubicBezTo>
                        <a:pt x="1827" y="15183"/>
                        <a:pt x="1555" y="15183"/>
                        <a:pt x="1011" y="15043"/>
                      </a:cubicBezTo>
                      <a:cubicBezTo>
                        <a:pt x="604" y="14903"/>
                        <a:pt x="332" y="14622"/>
                        <a:pt x="196" y="14342"/>
                      </a:cubicBezTo>
                      <a:cubicBezTo>
                        <a:pt x="-347" y="13360"/>
                        <a:pt x="196" y="12799"/>
                        <a:pt x="2370" y="10695"/>
                      </a:cubicBezTo>
                      <a:cubicBezTo>
                        <a:pt x="2778" y="10274"/>
                        <a:pt x="3321" y="9853"/>
                        <a:pt x="3864" y="9292"/>
                      </a:cubicBezTo>
                      <a:cubicBezTo>
                        <a:pt x="2370" y="10134"/>
                        <a:pt x="2098" y="10134"/>
                        <a:pt x="1691" y="9994"/>
                      </a:cubicBezTo>
                      <a:cubicBezTo>
                        <a:pt x="1283" y="9853"/>
                        <a:pt x="1011" y="9573"/>
                        <a:pt x="876" y="9292"/>
                      </a:cubicBezTo>
                      <a:cubicBezTo>
                        <a:pt x="468" y="8591"/>
                        <a:pt x="468" y="8591"/>
                        <a:pt x="3457" y="4103"/>
                      </a:cubicBezTo>
                      <a:cubicBezTo>
                        <a:pt x="3593" y="3963"/>
                        <a:pt x="3728" y="3682"/>
                        <a:pt x="3864" y="3542"/>
                      </a:cubicBezTo>
                      <a:cubicBezTo>
                        <a:pt x="3864" y="3401"/>
                        <a:pt x="3728" y="3401"/>
                        <a:pt x="3728" y="3261"/>
                      </a:cubicBezTo>
                      <a:cubicBezTo>
                        <a:pt x="3321" y="2560"/>
                        <a:pt x="3593" y="1718"/>
                        <a:pt x="4136" y="1438"/>
                      </a:cubicBezTo>
                      <a:cubicBezTo>
                        <a:pt x="4272" y="1298"/>
                        <a:pt x="4408" y="1298"/>
                        <a:pt x="4679" y="1298"/>
                      </a:cubicBezTo>
                      <a:cubicBezTo>
                        <a:pt x="4815" y="1157"/>
                        <a:pt x="5087" y="1017"/>
                        <a:pt x="5223" y="877"/>
                      </a:cubicBezTo>
                      <a:cubicBezTo>
                        <a:pt x="6174" y="176"/>
                        <a:pt x="6581" y="-105"/>
                        <a:pt x="7261" y="35"/>
                      </a:cubicBezTo>
                      <a:cubicBezTo>
                        <a:pt x="7668" y="35"/>
                        <a:pt x="7940" y="316"/>
                        <a:pt x="8076" y="737"/>
                      </a:cubicBezTo>
                      <a:cubicBezTo>
                        <a:pt x="8483" y="1438"/>
                        <a:pt x="8483" y="1438"/>
                        <a:pt x="6038" y="5085"/>
                      </a:cubicBezTo>
                      <a:cubicBezTo>
                        <a:pt x="7668" y="4103"/>
                        <a:pt x="9570" y="2840"/>
                        <a:pt x="10793" y="2139"/>
                      </a:cubicBezTo>
                      <a:cubicBezTo>
                        <a:pt x="13510" y="456"/>
                        <a:pt x="13510" y="456"/>
                        <a:pt x="14053" y="596"/>
                      </a:cubicBezTo>
                      <a:cubicBezTo>
                        <a:pt x="14461" y="737"/>
                        <a:pt x="14732" y="1017"/>
                        <a:pt x="14868" y="1298"/>
                      </a:cubicBezTo>
                      <a:cubicBezTo>
                        <a:pt x="15411" y="2279"/>
                        <a:pt x="14868" y="2840"/>
                        <a:pt x="12695" y="4804"/>
                      </a:cubicBezTo>
                      <a:cubicBezTo>
                        <a:pt x="12015" y="5505"/>
                        <a:pt x="11200" y="6207"/>
                        <a:pt x="10249" y="7048"/>
                      </a:cubicBezTo>
                      <a:cubicBezTo>
                        <a:pt x="15955" y="3542"/>
                        <a:pt x="16091" y="3542"/>
                        <a:pt x="16770" y="3822"/>
                      </a:cubicBezTo>
                      <a:cubicBezTo>
                        <a:pt x="17042" y="3822"/>
                        <a:pt x="17313" y="4103"/>
                        <a:pt x="17449" y="4383"/>
                      </a:cubicBezTo>
                      <a:cubicBezTo>
                        <a:pt x="18128" y="5505"/>
                        <a:pt x="17721" y="6066"/>
                        <a:pt x="13102" y="10134"/>
                      </a:cubicBezTo>
                      <a:cubicBezTo>
                        <a:pt x="17585" y="7469"/>
                        <a:pt x="17721" y="7609"/>
                        <a:pt x="18400" y="7750"/>
                      </a:cubicBezTo>
                      <a:cubicBezTo>
                        <a:pt x="18672" y="7890"/>
                        <a:pt x="18944" y="8030"/>
                        <a:pt x="19079" y="8311"/>
                      </a:cubicBezTo>
                      <a:cubicBezTo>
                        <a:pt x="19623" y="9433"/>
                        <a:pt x="19079" y="9994"/>
                        <a:pt x="17449" y="11677"/>
                      </a:cubicBezTo>
                      <a:cubicBezTo>
                        <a:pt x="16770" y="12238"/>
                        <a:pt x="15819" y="13079"/>
                        <a:pt x="15004" y="13921"/>
                      </a:cubicBezTo>
                      <a:cubicBezTo>
                        <a:pt x="19487" y="11256"/>
                        <a:pt x="19487" y="11256"/>
                        <a:pt x="20166" y="11396"/>
                      </a:cubicBezTo>
                      <a:cubicBezTo>
                        <a:pt x="20574" y="11537"/>
                        <a:pt x="20845" y="11817"/>
                        <a:pt x="20981" y="12098"/>
                      </a:cubicBezTo>
                      <a:cubicBezTo>
                        <a:pt x="21253" y="12659"/>
                        <a:pt x="21117" y="13500"/>
                        <a:pt x="20438" y="13921"/>
                      </a:cubicBezTo>
                      <a:cubicBezTo>
                        <a:pt x="20302" y="13921"/>
                        <a:pt x="20166" y="13921"/>
                        <a:pt x="20166" y="14061"/>
                      </a:cubicBezTo>
                      <a:cubicBezTo>
                        <a:pt x="19487" y="14342"/>
                        <a:pt x="17042" y="15744"/>
                        <a:pt x="15004" y="17007"/>
                      </a:cubicBezTo>
                      <a:cubicBezTo>
                        <a:pt x="12423" y="18550"/>
                        <a:pt x="10793" y="19531"/>
                        <a:pt x="9706" y="20233"/>
                      </a:cubicBezTo>
                      <a:close/>
                      <a:moveTo>
                        <a:pt x="18672" y="13360"/>
                      </a:moveTo>
                      <a:cubicBezTo>
                        <a:pt x="18808" y="13500"/>
                        <a:pt x="18808" y="13640"/>
                        <a:pt x="18944" y="13640"/>
                      </a:cubicBezTo>
                      <a:cubicBezTo>
                        <a:pt x="18808" y="13640"/>
                        <a:pt x="18808" y="13500"/>
                        <a:pt x="18672" y="13360"/>
                      </a:cubicBezTo>
                      <a:close/>
                    </a:path>
                  </a:pathLst>
                </a:custGeom>
                <a:solidFill>
                  <a:srgbClr val="FFAA1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54" name="Shape 808"/>
                <p:cNvSpPr/>
                <p:nvPr/>
              </p:nvSpPr>
              <p:spPr>
                <a:xfrm>
                  <a:off x="-1" y="0"/>
                  <a:ext cx="228569" cy="242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97" h="19970" extrusionOk="0">
                      <a:moveTo>
                        <a:pt x="18912" y="6375"/>
                      </a:moveTo>
                      <a:cubicBezTo>
                        <a:pt x="18791" y="6256"/>
                        <a:pt x="20963" y="9597"/>
                        <a:pt x="18912" y="14490"/>
                      </a:cubicBezTo>
                      <a:cubicBezTo>
                        <a:pt x="17826" y="16758"/>
                        <a:pt x="15412" y="19025"/>
                        <a:pt x="12154" y="19741"/>
                      </a:cubicBezTo>
                      <a:cubicBezTo>
                        <a:pt x="8896" y="20457"/>
                        <a:pt x="5035" y="19502"/>
                        <a:pt x="2621" y="16758"/>
                      </a:cubicBezTo>
                      <a:cubicBezTo>
                        <a:pt x="87" y="14132"/>
                        <a:pt x="-637" y="10075"/>
                        <a:pt x="570" y="6853"/>
                      </a:cubicBezTo>
                      <a:cubicBezTo>
                        <a:pt x="1656" y="3511"/>
                        <a:pt x="4552" y="1244"/>
                        <a:pt x="7207" y="408"/>
                      </a:cubicBezTo>
                      <a:cubicBezTo>
                        <a:pt x="12999" y="-1143"/>
                        <a:pt x="16619" y="2198"/>
                        <a:pt x="16740" y="2556"/>
                      </a:cubicBezTo>
                      <a:cubicBezTo>
                        <a:pt x="17826" y="4585"/>
                        <a:pt x="18067" y="6972"/>
                        <a:pt x="15291" y="4227"/>
                      </a:cubicBezTo>
                      <a:cubicBezTo>
                        <a:pt x="14688" y="3630"/>
                        <a:pt x="11430" y="1363"/>
                        <a:pt x="7207" y="3034"/>
                      </a:cubicBezTo>
                      <a:cubicBezTo>
                        <a:pt x="2862" y="4347"/>
                        <a:pt x="328" y="11507"/>
                        <a:pt x="4552" y="15564"/>
                      </a:cubicBezTo>
                      <a:cubicBezTo>
                        <a:pt x="6362" y="17593"/>
                        <a:pt x="9258" y="18428"/>
                        <a:pt x="11792" y="17951"/>
                      </a:cubicBezTo>
                      <a:cubicBezTo>
                        <a:pt x="14326" y="17474"/>
                        <a:pt x="16378" y="15803"/>
                        <a:pt x="17343" y="14013"/>
                      </a:cubicBezTo>
                      <a:cubicBezTo>
                        <a:pt x="19394" y="10194"/>
                        <a:pt x="17826" y="6972"/>
                        <a:pt x="17946" y="6733"/>
                      </a:cubicBezTo>
                      <a:cubicBezTo>
                        <a:pt x="17826" y="5301"/>
                        <a:pt x="17584" y="3869"/>
                        <a:pt x="18912" y="63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>
                    <a:defRPr>
                      <a:solidFill>
                        <a:srgbClr val="595959"/>
                      </a:solidFill>
                    </a:defRPr>
                  </a:pPr>
                  <a:endParaRPr lang="en-US" dirty="0"/>
                </a:p>
              </p:txBody>
            </p:sp>
          </p:grpSp>
          <p:grpSp>
            <p:nvGrpSpPr>
              <p:cNvPr id="44" name="Group 812"/>
              <p:cNvGrpSpPr/>
              <p:nvPr/>
            </p:nvGrpSpPr>
            <p:grpSpPr>
              <a:xfrm>
                <a:off x="841581" y="936208"/>
                <a:ext cx="228568" cy="242636"/>
                <a:chOff x="0" y="0"/>
                <a:chExt cx="228567" cy="242635"/>
              </a:xfrm>
            </p:grpSpPr>
            <p:sp>
              <p:nvSpPr>
                <p:cNvPr id="51" name="Shape 810"/>
                <p:cNvSpPr/>
                <p:nvPr/>
              </p:nvSpPr>
              <p:spPr>
                <a:xfrm rot="10800000" flipH="1">
                  <a:off x="11447" y="9047"/>
                  <a:ext cx="216670" cy="220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2" h="21303" extrusionOk="0">
                      <a:moveTo>
                        <a:pt x="9706" y="20233"/>
                      </a:moveTo>
                      <a:cubicBezTo>
                        <a:pt x="7532" y="21495"/>
                        <a:pt x="7396" y="21355"/>
                        <a:pt x="6853" y="21214"/>
                      </a:cubicBezTo>
                      <a:cubicBezTo>
                        <a:pt x="6581" y="21214"/>
                        <a:pt x="6174" y="20934"/>
                        <a:pt x="6038" y="20653"/>
                      </a:cubicBezTo>
                      <a:cubicBezTo>
                        <a:pt x="5495" y="19531"/>
                        <a:pt x="6174" y="18970"/>
                        <a:pt x="8076" y="17007"/>
                      </a:cubicBezTo>
                      <a:cubicBezTo>
                        <a:pt x="8619" y="16446"/>
                        <a:pt x="9434" y="15744"/>
                        <a:pt x="10113" y="15043"/>
                      </a:cubicBezTo>
                      <a:cubicBezTo>
                        <a:pt x="4408" y="18409"/>
                        <a:pt x="4408" y="18409"/>
                        <a:pt x="3728" y="18269"/>
                      </a:cubicBezTo>
                      <a:cubicBezTo>
                        <a:pt x="3457" y="18129"/>
                        <a:pt x="3185" y="17989"/>
                        <a:pt x="3049" y="17568"/>
                      </a:cubicBezTo>
                      <a:cubicBezTo>
                        <a:pt x="2370" y="16586"/>
                        <a:pt x="2778" y="16025"/>
                        <a:pt x="7261" y="11957"/>
                      </a:cubicBezTo>
                      <a:cubicBezTo>
                        <a:pt x="1827" y="15183"/>
                        <a:pt x="1555" y="15183"/>
                        <a:pt x="1011" y="15043"/>
                      </a:cubicBezTo>
                      <a:cubicBezTo>
                        <a:pt x="604" y="14903"/>
                        <a:pt x="332" y="14622"/>
                        <a:pt x="196" y="14342"/>
                      </a:cubicBezTo>
                      <a:cubicBezTo>
                        <a:pt x="-347" y="13360"/>
                        <a:pt x="196" y="12799"/>
                        <a:pt x="2370" y="10695"/>
                      </a:cubicBezTo>
                      <a:cubicBezTo>
                        <a:pt x="2778" y="10274"/>
                        <a:pt x="3321" y="9853"/>
                        <a:pt x="3864" y="9292"/>
                      </a:cubicBezTo>
                      <a:cubicBezTo>
                        <a:pt x="2370" y="10134"/>
                        <a:pt x="2098" y="10134"/>
                        <a:pt x="1691" y="9994"/>
                      </a:cubicBezTo>
                      <a:cubicBezTo>
                        <a:pt x="1283" y="9853"/>
                        <a:pt x="1011" y="9573"/>
                        <a:pt x="876" y="9292"/>
                      </a:cubicBezTo>
                      <a:cubicBezTo>
                        <a:pt x="468" y="8591"/>
                        <a:pt x="468" y="8591"/>
                        <a:pt x="3457" y="4103"/>
                      </a:cubicBezTo>
                      <a:cubicBezTo>
                        <a:pt x="3593" y="3963"/>
                        <a:pt x="3728" y="3682"/>
                        <a:pt x="3864" y="3542"/>
                      </a:cubicBezTo>
                      <a:cubicBezTo>
                        <a:pt x="3864" y="3401"/>
                        <a:pt x="3728" y="3401"/>
                        <a:pt x="3728" y="3261"/>
                      </a:cubicBezTo>
                      <a:cubicBezTo>
                        <a:pt x="3321" y="2560"/>
                        <a:pt x="3593" y="1718"/>
                        <a:pt x="4136" y="1438"/>
                      </a:cubicBezTo>
                      <a:cubicBezTo>
                        <a:pt x="4272" y="1298"/>
                        <a:pt x="4408" y="1298"/>
                        <a:pt x="4679" y="1298"/>
                      </a:cubicBezTo>
                      <a:cubicBezTo>
                        <a:pt x="4815" y="1157"/>
                        <a:pt x="5087" y="1017"/>
                        <a:pt x="5223" y="877"/>
                      </a:cubicBezTo>
                      <a:cubicBezTo>
                        <a:pt x="6174" y="176"/>
                        <a:pt x="6581" y="-105"/>
                        <a:pt x="7261" y="35"/>
                      </a:cubicBezTo>
                      <a:cubicBezTo>
                        <a:pt x="7668" y="35"/>
                        <a:pt x="7940" y="316"/>
                        <a:pt x="8076" y="737"/>
                      </a:cubicBezTo>
                      <a:cubicBezTo>
                        <a:pt x="8483" y="1438"/>
                        <a:pt x="8483" y="1438"/>
                        <a:pt x="6038" y="5085"/>
                      </a:cubicBezTo>
                      <a:cubicBezTo>
                        <a:pt x="7668" y="4103"/>
                        <a:pt x="9570" y="2840"/>
                        <a:pt x="10793" y="2139"/>
                      </a:cubicBezTo>
                      <a:cubicBezTo>
                        <a:pt x="13510" y="456"/>
                        <a:pt x="13510" y="456"/>
                        <a:pt x="14053" y="596"/>
                      </a:cubicBezTo>
                      <a:cubicBezTo>
                        <a:pt x="14461" y="737"/>
                        <a:pt x="14732" y="1017"/>
                        <a:pt x="14868" y="1298"/>
                      </a:cubicBezTo>
                      <a:cubicBezTo>
                        <a:pt x="15411" y="2279"/>
                        <a:pt x="14868" y="2840"/>
                        <a:pt x="12695" y="4804"/>
                      </a:cubicBezTo>
                      <a:cubicBezTo>
                        <a:pt x="12015" y="5505"/>
                        <a:pt x="11200" y="6207"/>
                        <a:pt x="10249" y="7048"/>
                      </a:cubicBezTo>
                      <a:cubicBezTo>
                        <a:pt x="15955" y="3542"/>
                        <a:pt x="16091" y="3542"/>
                        <a:pt x="16770" y="3822"/>
                      </a:cubicBezTo>
                      <a:cubicBezTo>
                        <a:pt x="17042" y="3822"/>
                        <a:pt x="17313" y="4103"/>
                        <a:pt x="17449" y="4383"/>
                      </a:cubicBezTo>
                      <a:cubicBezTo>
                        <a:pt x="18128" y="5505"/>
                        <a:pt x="17721" y="6066"/>
                        <a:pt x="13102" y="10134"/>
                      </a:cubicBezTo>
                      <a:cubicBezTo>
                        <a:pt x="17585" y="7469"/>
                        <a:pt x="17721" y="7609"/>
                        <a:pt x="18400" y="7750"/>
                      </a:cubicBezTo>
                      <a:cubicBezTo>
                        <a:pt x="18672" y="7890"/>
                        <a:pt x="18944" y="8030"/>
                        <a:pt x="19079" y="8311"/>
                      </a:cubicBezTo>
                      <a:cubicBezTo>
                        <a:pt x="19623" y="9433"/>
                        <a:pt x="19079" y="9994"/>
                        <a:pt x="17449" y="11677"/>
                      </a:cubicBezTo>
                      <a:cubicBezTo>
                        <a:pt x="16770" y="12238"/>
                        <a:pt x="15819" y="13079"/>
                        <a:pt x="15004" y="13921"/>
                      </a:cubicBezTo>
                      <a:cubicBezTo>
                        <a:pt x="19487" y="11256"/>
                        <a:pt x="19487" y="11256"/>
                        <a:pt x="20166" y="11396"/>
                      </a:cubicBezTo>
                      <a:cubicBezTo>
                        <a:pt x="20574" y="11537"/>
                        <a:pt x="20845" y="11817"/>
                        <a:pt x="20981" y="12098"/>
                      </a:cubicBezTo>
                      <a:cubicBezTo>
                        <a:pt x="21253" y="12659"/>
                        <a:pt x="21117" y="13500"/>
                        <a:pt x="20438" y="13921"/>
                      </a:cubicBezTo>
                      <a:cubicBezTo>
                        <a:pt x="20302" y="13921"/>
                        <a:pt x="20166" y="13921"/>
                        <a:pt x="20166" y="14061"/>
                      </a:cubicBezTo>
                      <a:cubicBezTo>
                        <a:pt x="19487" y="14342"/>
                        <a:pt x="17042" y="15744"/>
                        <a:pt x="15004" y="17007"/>
                      </a:cubicBezTo>
                      <a:cubicBezTo>
                        <a:pt x="12423" y="18550"/>
                        <a:pt x="10793" y="19531"/>
                        <a:pt x="9706" y="20233"/>
                      </a:cubicBezTo>
                      <a:close/>
                      <a:moveTo>
                        <a:pt x="18672" y="13360"/>
                      </a:moveTo>
                      <a:cubicBezTo>
                        <a:pt x="18808" y="13500"/>
                        <a:pt x="18808" y="13640"/>
                        <a:pt x="18944" y="13640"/>
                      </a:cubicBezTo>
                      <a:cubicBezTo>
                        <a:pt x="18808" y="13640"/>
                        <a:pt x="18808" y="13500"/>
                        <a:pt x="18672" y="13360"/>
                      </a:cubicBezTo>
                      <a:close/>
                    </a:path>
                  </a:pathLst>
                </a:custGeom>
                <a:solidFill>
                  <a:srgbClr val="FFAA1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52" name="Shape 811"/>
                <p:cNvSpPr/>
                <p:nvPr/>
              </p:nvSpPr>
              <p:spPr>
                <a:xfrm rot="10800000" flipH="1">
                  <a:off x="-1" y="0"/>
                  <a:ext cx="228569" cy="242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97" h="19970" extrusionOk="0">
                      <a:moveTo>
                        <a:pt x="18912" y="6375"/>
                      </a:moveTo>
                      <a:cubicBezTo>
                        <a:pt x="18791" y="6256"/>
                        <a:pt x="20963" y="9597"/>
                        <a:pt x="18912" y="14490"/>
                      </a:cubicBezTo>
                      <a:cubicBezTo>
                        <a:pt x="17826" y="16758"/>
                        <a:pt x="15412" y="19025"/>
                        <a:pt x="12154" y="19741"/>
                      </a:cubicBezTo>
                      <a:cubicBezTo>
                        <a:pt x="8896" y="20457"/>
                        <a:pt x="5035" y="19502"/>
                        <a:pt x="2621" y="16758"/>
                      </a:cubicBezTo>
                      <a:cubicBezTo>
                        <a:pt x="87" y="14132"/>
                        <a:pt x="-637" y="10075"/>
                        <a:pt x="570" y="6853"/>
                      </a:cubicBezTo>
                      <a:cubicBezTo>
                        <a:pt x="1656" y="3511"/>
                        <a:pt x="4552" y="1244"/>
                        <a:pt x="7207" y="408"/>
                      </a:cubicBezTo>
                      <a:cubicBezTo>
                        <a:pt x="12999" y="-1143"/>
                        <a:pt x="16619" y="2198"/>
                        <a:pt x="16740" y="2556"/>
                      </a:cubicBezTo>
                      <a:cubicBezTo>
                        <a:pt x="17826" y="4585"/>
                        <a:pt x="18067" y="6972"/>
                        <a:pt x="15291" y="4227"/>
                      </a:cubicBezTo>
                      <a:cubicBezTo>
                        <a:pt x="14688" y="3630"/>
                        <a:pt x="11430" y="1363"/>
                        <a:pt x="7207" y="3034"/>
                      </a:cubicBezTo>
                      <a:cubicBezTo>
                        <a:pt x="2862" y="4347"/>
                        <a:pt x="328" y="11507"/>
                        <a:pt x="4552" y="15564"/>
                      </a:cubicBezTo>
                      <a:cubicBezTo>
                        <a:pt x="6362" y="17593"/>
                        <a:pt x="9258" y="18428"/>
                        <a:pt x="11792" y="17951"/>
                      </a:cubicBezTo>
                      <a:cubicBezTo>
                        <a:pt x="14326" y="17474"/>
                        <a:pt x="16378" y="15803"/>
                        <a:pt x="17343" y="14013"/>
                      </a:cubicBezTo>
                      <a:cubicBezTo>
                        <a:pt x="19394" y="10194"/>
                        <a:pt x="17826" y="6972"/>
                        <a:pt x="17946" y="6733"/>
                      </a:cubicBezTo>
                      <a:cubicBezTo>
                        <a:pt x="17826" y="5301"/>
                        <a:pt x="17584" y="3869"/>
                        <a:pt x="18912" y="63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>
                    <a:defRPr>
                      <a:solidFill>
                        <a:srgbClr val="595959"/>
                      </a:solidFill>
                    </a:defRPr>
                  </a:pPr>
                  <a:endParaRPr lang="en-US" dirty="0"/>
                </a:p>
              </p:txBody>
            </p:sp>
          </p:grpSp>
          <p:grpSp>
            <p:nvGrpSpPr>
              <p:cNvPr id="45" name="Group 815"/>
              <p:cNvGrpSpPr/>
              <p:nvPr/>
            </p:nvGrpSpPr>
            <p:grpSpPr>
              <a:xfrm>
                <a:off x="296097" y="-1"/>
                <a:ext cx="228568" cy="242637"/>
                <a:chOff x="0" y="0"/>
                <a:chExt cx="228567" cy="242635"/>
              </a:xfrm>
            </p:grpSpPr>
            <p:sp>
              <p:nvSpPr>
                <p:cNvPr id="49" name="Shape 813"/>
                <p:cNvSpPr/>
                <p:nvPr/>
              </p:nvSpPr>
              <p:spPr>
                <a:xfrm rot="10800000" flipH="1">
                  <a:off x="11447" y="9047"/>
                  <a:ext cx="216670" cy="220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2" h="21303" extrusionOk="0">
                      <a:moveTo>
                        <a:pt x="9706" y="20233"/>
                      </a:moveTo>
                      <a:cubicBezTo>
                        <a:pt x="7532" y="21495"/>
                        <a:pt x="7396" y="21355"/>
                        <a:pt x="6853" y="21214"/>
                      </a:cubicBezTo>
                      <a:cubicBezTo>
                        <a:pt x="6581" y="21214"/>
                        <a:pt x="6174" y="20934"/>
                        <a:pt x="6038" y="20653"/>
                      </a:cubicBezTo>
                      <a:cubicBezTo>
                        <a:pt x="5495" y="19531"/>
                        <a:pt x="6174" y="18970"/>
                        <a:pt x="8076" y="17007"/>
                      </a:cubicBezTo>
                      <a:cubicBezTo>
                        <a:pt x="8619" y="16446"/>
                        <a:pt x="9434" y="15744"/>
                        <a:pt x="10113" y="15043"/>
                      </a:cubicBezTo>
                      <a:cubicBezTo>
                        <a:pt x="4408" y="18409"/>
                        <a:pt x="4408" y="18409"/>
                        <a:pt x="3728" y="18269"/>
                      </a:cubicBezTo>
                      <a:cubicBezTo>
                        <a:pt x="3457" y="18129"/>
                        <a:pt x="3185" y="17989"/>
                        <a:pt x="3049" y="17568"/>
                      </a:cubicBezTo>
                      <a:cubicBezTo>
                        <a:pt x="2370" y="16586"/>
                        <a:pt x="2778" y="16025"/>
                        <a:pt x="7261" y="11957"/>
                      </a:cubicBezTo>
                      <a:cubicBezTo>
                        <a:pt x="1827" y="15183"/>
                        <a:pt x="1555" y="15183"/>
                        <a:pt x="1011" y="15043"/>
                      </a:cubicBezTo>
                      <a:cubicBezTo>
                        <a:pt x="604" y="14903"/>
                        <a:pt x="332" y="14622"/>
                        <a:pt x="196" y="14342"/>
                      </a:cubicBezTo>
                      <a:cubicBezTo>
                        <a:pt x="-347" y="13360"/>
                        <a:pt x="196" y="12799"/>
                        <a:pt x="2370" y="10695"/>
                      </a:cubicBezTo>
                      <a:cubicBezTo>
                        <a:pt x="2778" y="10274"/>
                        <a:pt x="3321" y="9853"/>
                        <a:pt x="3864" y="9292"/>
                      </a:cubicBezTo>
                      <a:cubicBezTo>
                        <a:pt x="2370" y="10134"/>
                        <a:pt x="2098" y="10134"/>
                        <a:pt x="1691" y="9994"/>
                      </a:cubicBezTo>
                      <a:cubicBezTo>
                        <a:pt x="1283" y="9853"/>
                        <a:pt x="1011" y="9573"/>
                        <a:pt x="876" y="9292"/>
                      </a:cubicBezTo>
                      <a:cubicBezTo>
                        <a:pt x="468" y="8591"/>
                        <a:pt x="468" y="8591"/>
                        <a:pt x="3457" y="4103"/>
                      </a:cubicBezTo>
                      <a:cubicBezTo>
                        <a:pt x="3593" y="3963"/>
                        <a:pt x="3728" y="3682"/>
                        <a:pt x="3864" y="3542"/>
                      </a:cubicBezTo>
                      <a:cubicBezTo>
                        <a:pt x="3864" y="3401"/>
                        <a:pt x="3728" y="3401"/>
                        <a:pt x="3728" y="3261"/>
                      </a:cubicBezTo>
                      <a:cubicBezTo>
                        <a:pt x="3321" y="2560"/>
                        <a:pt x="3593" y="1718"/>
                        <a:pt x="4136" y="1438"/>
                      </a:cubicBezTo>
                      <a:cubicBezTo>
                        <a:pt x="4272" y="1298"/>
                        <a:pt x="4408" y="1298"/>
                        <a:pt x="4679" y="1298"/>
                      </a:cubicBezTo>
                      <a:cubicBezTo>
                        <a:pt x="4815" y="1157"/>
                        <a:pt x="5087" y="1017"/>
                        <a:pt x="5223" y="877"/>
                      </a:cubicBezTo>
                      <a:cubicBezTo>
                        <a:pt x="6174" y="176"/>
                        <a:pt x="6581" y="-105"/>
                        <a:pt x="7261" y="35"/>
                      </a:cubicBezTo>
                      <a:cubicBezTo>
                        <a:pt x="7668" y="35"/>
                        <a:pt x="7940" y="316"/>
                        <a:pt x="8076" y="737"/>
                      </a:cubicBezTo>
                      <a:cubicBezTo>
                        <a:pt x="8483" y="1438"/>
                        <a:pt x="8483" y="1438"/>
                        <a:pt x="6038" y="5085"/>
                      </a:cubicBezTo>
                      <a:cubicBezTo>
                        <a:pt x="7668" y="4103"/>
                        <a:pt x="9570" y="2840"/>
                        <a:pt x="10793" y="2139"/>
                      </a:cubicBezTo>
                      <a:cubicBezTo>
                        <a:pt x="13510" y="456"/>
                        <a:pt x="13510" y="456"/>
                        <a:pt x="14053" y="596"/>
                      </a:cubicBezTo>
                      <a:cubicBezTo>
                        <a:pt x="14461" y="737"/>
                        <a:pt x="14732" y="1017"/>
                        <a:pt x="14868" y="1298"/>
                      </a:cubicBezTo>
                      <a:cubicBezTo>
                        <a:pt x="15411" y="2279"/>
                        <a:pt x="14868" y="2840"/>
                        <a:pt x="12695" y="4804"/>
                      </a:cubicBezTo>
                      <a:cubicBezTo>
                        <a:pt x="12015" y="5505"/>
                        <a:pt x="11200" y="6207"/>
                        <a:pt x="10249" y="7048"/>
                      </a:cubicBezTo>
                      <a:cubicBezTo>
                        <a:pt x="15955" y="3542"/>
                        <a:pt x="16091" y="3542"/>
                        <a:pt x="16770" y="3822"/>
                      </a:cubicBezTo>
                      <a:cubicBezTo>
                        <a:pt x="17042" y="3822"/>
                        <a:pt x="17313" y="4103"/>
                        <a:pt x="17449" y="4383"/>
                      </a:cubicBezTo>
                      <a:cubicBezTo>
                        <a:pt x="18128" y="5505"/>
                        <a:pt x="17721" y="6066"/>
                        <a:pt x="13102" y="10134"/>
                      </a:cubicBezTo>
                      <a:cubicBezTo>
                        <a:pt x="17585" y="7469"/>
                        <a:pt x="17721" y="7609"/>
                        <a:pt x="18400" y="7750"/>
                      </a:cubicBezTo>
                      <a:cubicBezTo>
                        <a:pt x="18672" y="7890"/>
                        <a:pt x="18944" y="8030"/>
                        <a:pt x="19079" y="8311"/>
                      </a:cubicBezTo>
                      <a:cubicBezTo>
                        <a:pt x="19623" y="9433"/>
                        <a:pt x="19079" y="9994"/>
                        <a:pt x="17449" y="11677"/>
                      </a:cubicBezTo>
                      <a:cubicBezTo>
                        <a:pt x="16770" y="12238"/>
                        <a:pt x="15819" y="13079"/>
                        <a:pt x="15004" y="13921"/>
                      </a:cubicBezTo>
                      <a:cubicBezTo>
                        <a:pt x="19487" y="11256"/>
                        <a:pt x="19487" y="11256"/>
                        <a:pt x="20166" y="11396"/>
                      </a:cubicBezTo>
                      <a:cubicBezTo>
                        <a:pt x="20574" y="11537"/>
                        <a:pt x="20845" y="11817"/>
                        <a:pt x="20981" y="12098"/>
                      </a:cubicBezTo>
                      <a:cubicBezTo>
                        <a:pt x="21253" y="12659"/>
                        <a:pt x="21117" y="13500"/>
                        <a:pt x="20438" y="13921"/>
                      </a:cubicBezTo>
                      <a:cubicBezTo>
                        <a:pt x="20302" y="13921"/>
                        <a:pt x="20166" y="13921"/>
                        <a:pt x="20166" y="14061"/>
                      </a:cubicBezTo>
                      <a:cubicBezTo>
                        <a:pt x="19487" y="14342"/>
                        <a:pt x="17042" y="15744"/>
                        <a:pt x="15004" y="17007"/>
                      </a:cubicBezTo>
                      <a:cubicBezTo>
                        <a:pt x="12423" y="18550"/>
                        <a:pt x="10793" y="19531"/>
                        <a:pt x="9706" y="20233"/>
                      </a:cubicBezTo>
                      <a:close/>
                      <a:moveTo>
                        <a:pt x="18672" y="13360"/>
                      </a:moveTo>
                      <a:cubicBezTo>
                        <a:pt x="18808" y="13500"/>
                        <a:pt x="18808" y="13640"/>
                        <a:pt x="18944" y="13640"/>
                      </a:cubicBezTo>
                      <a:cubicBezTo>
                        <a:pt x="18808" y="13640"/>
                        <a:pt x="18808" y="13500"/>
                        <a:pt x="18672" y="13360"/>
                      </a:cubicBezTo>
                      <a:close/>
                    </a:path>
                  </a:pathLst>
                </a:custGeom>
                <a:solidFill>
                  <a:srgbClr val="FFAA1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50" name="Shape 814"/>
                <p:cNvSpPr/>
                <p:nvPr/>
              </p:nvSpPr>
              <p:spPr>
                <a:xfrm rot="10800000" flipH="1">
                  <a:off x="-1" y="0"/>
                  <a:ext cx="228569" cy="242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97" h="19970" extrusionOk="0">
                      <a:moveTo>
                        <a:pt x="18912" y="6375"/>
                      </a:moveTo>
                      <a:cubicBezTo>
                        <a:pt x="18791" y="6256"/>
                        <a:pt x="20963" y="9597"/>
                        <a:pt x="18912" y="14490"/>
                      </a:cubicBezTo>
                      <a:cubicBezTo>
                        <a:pt x="17826" y="16758"/>
                        <a:pt x="15412" y="19025"/>
                        <a:pt x="12154" y="19741"/>
                      </a:cubicBezTo>
                      <a:cubicBezTo>
                        <a:pt x="8896" y="20457"/>
                        <a:pt x="5035" y="19502"/>
                        <a:pt x="2621" y="16758"/>
                      </a:cubicBezTo>
                      <a:cubicBezTo>
                        <a:pt x="87" y="14132"/>
                        <a:pt x="-637" y="10075"/>
                        <a:pt x="570" y="6853"/>
                      </a:cubicBezTo>
                      <a:cubicBezTo>
                        <a:pt x="1656" y="3511"/>
                        <a:pt x="4552" y="1244"/>
                        <a:pt x="7207" y="408"/>
                      </a:cubicBezTo>
                      <a:cubicBezTo>
                        <a:pt x="12999" y="-1143"/>
                        <a:pt x="16619" y="2198"/>
                        <a:pt x="16740" y="2556"/>
                      </a:cubicBezTo>
                      <a:cubicBezTo>
                        <a:pt x="17826" y="4585"/>
                        <a:pt x="18067" y="6972"/>
                        <a:pt x="15291" y="4227"/>
                      </a:cubicBezTo>
                      <a:cubicBezTo>
                        <a:pt x="14688" y="3630"/>
                        <a:pt x="11430" y="1363"/>
                        <a:pt x="7207" y="3034"/>
                      </a:cubicBezTo>
                      <a:cubicBezTo>
                        <a:pt x="2862" y="4347"/>
                        <a:pt x="328" y="11507"/>
                        <a:pt x="4552" y="15564"/>
                      </a:cubicBezTo>
                      <a:cubicBezTo>
                        <a:pt x="6362" y="17593"/>
                        <a:pt x="9258" y="18428"/>
                        <a:pt x="11792" y="17951"/>
                      </a:cubicBezTo>
                      <a:cubicBezTo>
                        <a:pt x="14326" y="17474"/>
                        <a:pt x="16378" y="15803"/>
                        <a:pt x="17343" y="14013"/>
                      </a:cubicBezTo>
                      <a:cubicBezTo>
                        <a:pt x="19394" y="10194"/>
                        <a:pt x="17826" y="6972"/>
                        <a:pt x="17946" y="6733"/>
                      </a:cubicBezTo>
                      <a:cubicBezTo>
                        <a:pt x="17826" y="5301"/>
                        <a:pt x="17584" y="3869"/>
                        <a:pt x="18912" y="63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>
                    <a:defRPr>
                      <a:solidFill>
                        <a:srgbClr val="595959"/>
                      </a:solidFill>
                    </a:defRPr>
                  </a:pPr>
                  <a:endParaRPr lang="en-US" dirty="0"/>
                </a:p>
              </p:txBody>
            </p:sp>
          </p:grpSp>
          <p:grpSp>
            <p:nvGrpSpPr>
              <p:cNvPr id="46" name="Group 818"/>
              <p:cNvGrpSpPr/>
              <p:nvPr/>
            </p:nvGrpSpPr>
            <p:grpSpPr>
              <a:xfrm>
                <a:off x="0" y="483569"/>
                <a:ext cx="228568" cy="242636"/>
                <a:chOff x="0" y="0"/>
                <a:chExt cx="228567" cy="242634"/>
              </a:xfrm>
            </p:grpSpPr>
            <p:sp>
              <p:nvSpPr>
                <p:cNvPr id="47" name="Shape 816"/>
                <p:cNvSpPr/>
                <p:nvPr/>
              </p:nvSpPr>
              <p:spPr>
                <a:xfrm>
                  <a:off x="11447" y="13156"/>
                  <a:ext cx="216670" cy="220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2" h="21303" extrusionOk="0">
                      <a:moveTo>
                        <a:pt x="9706" y="20233"/>
                      </a:moveTo>
                      <a:cubicBezTo>
                        <a:pt x="7532" y="21495"/>
                        <a:pt x="7396" y="21355"/>
                        <a:pt x="6853" y="21214"/>
                      </a:cubicBezTo>
                      <a:cubicBezTo>
                        <a:pt x="6581" y="21214"/>
                        <a:pt x="6174" y="20934"/>
                        <a:pt x="6038" y="20653"/>
                      </a:cubicBezTo>
                      <a:cubicBezTo>
                        <a:pt x="5495" y="19531"/>
                        <a:pt x="6174" y="18970"/>
                        <a:pt x="8076" y="17007"/>
                      </a:cubicBezTo>
                      <a:cubicBezTo>
                        <a:pt x="8619" y="16446"/>
                        <a:pt x="9434" y="15744"/>
                        <a:pt x="10113" y="15043"/>
                      </a:cubicBezTo>
                      <a:cubicBezTo>
                        <a:pt x="4408" y="18409"/>
                        <a:pt x="4408" y="18409"/>
                        <a:pt x="3728" y="18269"/>
                      </a:cubicBezTo>
                      <a:cubicBezTo>
                        <a:pt x="3457" y="18129"/>
                        <a:pt x="3185" y="17989"/>
                        <a:pt x="3049" y="17568"/>
                      </a:cubicBezTo>
                      <a:cubicBezTo>
                        <a:pt x="2370" y="16586"/>
                        <a:pt x="2778" y="16025"/>
                        <a:pt x="7261" y="11957"/>
                      </a:cubicBezTo>
                      <a:cubicBezTo>
                        <a:pt x="1827" y="15183"/>
                        <a:pt x="1555" y="15183"/>
                        <a:pt x="1011" y="15043"/>
                      </a:cubicBezTo>
                      <a:cubicBezTo>
                        <a:pt x="604" y="14903"/>
                        <a:pt x="332" y="14622"/>
                        <a:pt x="196" y="14342"/>
                      </a:cubicBezTo>
                      <a:cubicBezTo>
                        <a:pt x="-347" y="13360"/>
                        <a:pt x="196" y="12799"/>
                        <a:pt x="2370" y="10695"/>
                      </a:cubicBezTo>
                      <a:cubicBezTo>
                        <a:pt x="2778" y="10274"/>
                        <a:pt x="3321" y="9853"/>
                        <a:pt x="3864" y="9292"/>
                      </a:cubicBezTo>
                      <a:cubicBezTo>
                        <a:pt x="2370" y="10134"/>
                        <a:pt x="2098" y="10134"/>
                        <a:pt x="1691" y="9994"/>
                      </a:cubicBezTo>
                      <a:cubicBezTo>
                        <a:pt x="1283" y="9853"/>
                        <a:pt x="1011" y="9573"/>
                        <a:pt x="876" y="9292"/>
                      </a:cubicBezTo>
                      <a:cubicBezTo>
                        <a:pt x="468" y="8591"/>
                        <a:pt x="468" y="8591"/>
                        <a:pt x="3457" y="4103"/>
                      </a:cubicBezTo>
                      <a:cubicBezTo>
                        <a:pt x="3593" y="3963"/>
                        <a:pt x="3728" y="3682"/>
                        <a:pt x="3864" y="3542"/>
                      </a:cubicBezTo>
                      <a:cubicBezTo>
                        <a:pt x="3864" y="3401"/>
                        <a:pt x="3728" y="3401"/>
                        <a:pt x="3728" y="3261"/>
                      </a:cubicBezTo>
                      <a:cubicBezTo>
                        <a:pt x="3321" y="2560"/>
                        <a:pt x="3593" y="1718"/>
                        <a:pt x="4136" y="1438"/>
                      </a:cubicBezTo>
                      <a:cubicBezTo>
                        <a:pt x="4272" y="1298"/>
                        <a:pt x="4408" y="1298"/>
                        <a:pt x="4679" y="1298"/>
                      </a:cubicBezTo>
                      <a:cubicBezTo>
                        <a:pt x="4815" y="1157"/>
                        <a:pt x="5087" y="1017"/>
                        <a:pt x="5223" y="877"/>
                      </a:cubicBezTo>
                      <a:cubicBezTo>
                        <a:pt x="6174" y="176"/>
                        <a:pt x="6581" y="-105"/>
                        <a:pt x="7261" y="35"/>
                      </a:cubicBezTo>
                      <a:cubicBezTo>
                        <a:pt x="7668" y="35"/>
                        <a:pt x="7940" y="316"/>
                        <a:pt x="8076" y="737"/>
                      </a:cubicBezTo>
                      <a:cubicBezTo>
                        <a:pt x="8483" y="1438"/>
                        <a:pt x="8483" y="1438"/>
                        <a:pt x="6038" y="5085"/>
                      </a:cubicBezTo>
                      <a:cubicBezTo>
                        <a:pt x="7668" y="4103"/>
                        <a:pt x="9570" y="2840"/>
                        <a:pt x="10793" y="2139"/>
                      </a:cubicBezTo>
                      <a:cubicBezTo>
                        <a:pt x="13510" y="456"/>
                        <a:pt x="13510" y="456"/>
                        <a:pt x="14053" y="596"/>
                      </a:cubicBezTo>
                      <a:cubicBezTo>
                        <a:pt x="14461" y="737"/>
                        <a:pt x="14732" y="1017"/>
                        <a:pt x="14868" y="1298"/>
                      </a:cubicBezTo>
                      <a:cubicBezTo>
                        <a:pt x="15411" y="2279"/>
                        <a:pt x="14868" y="2840"/>
                        <a:pt x="12695" y="4804"/>
                      </a:cubicBezTo>
                      <a:cubicBezTo>
                        <a:pt x="12015" y="5505"/>
                        <a:pt x="11200" y="6207"/>
                        <a:pt x="10249" y="7048"/>
                      </a:cubicBezTo>
                      <a:cubicBezTo>
                        <a:pt x="15955" y="3542"/>
                        <a:pt x="16091" y="3542"/>
                        <a:pt x="16770" y="3822"/>
                      </a:cubicBezTo>
                      <a:cubicBezTo>
                        <a:pt x="17042" y="3822"/>
                        <a:pt x="17313" y="4103"/>
                        <a:pt x="17449" y="4383"/>
                      </a:cubicBezTo>
                      <a:cubicBezTo>
                        <a:pt x="18128" y="5505"/>
                        <a:pt x="17721" y="6066"/>
                        <a:pt x="13102" y="10134"/>
                      </a:cubicBezTo>
                      <a:cubicBezTo>
                        <a:pt x="17585" y="7469"/>
                        <a:pt x="17721" y="7609"/>
                        <a:pt x="18400" y="7750"/>
                      </a:cubicBezTo>
                      <a:cubicBezTo>
                        <a:pt x="18672" y="7890"/>
                        <a:pt x="18944" y="8030"/>
                        <a:pt x="19079" y="8311"/>
                      </a:cubicBezTo>
                      <a:cubicBezTo>
                        <a:pt x="19623" y="9433"/>
                        <a:pt x="19079" y="9994"/>
                        <a:pt x="17449" y="11677"/>
                      </a:cubicBezTo>
                      <a:cubicBezTo>
                        <a:pt x="16770" y="12238"/>
                        <a:pt x="15819" y="13079"/>
                        <a:pt x="15004" y="13921"/>
                      </a:cubicBezTo>
                      <a:cubicBezTo>
                        <a:pt x="19487" y="11256"/>
                        <a:pt x="19487" y="11256"/>
                        <a:pt x="20166" y="11396"/>
                      </a:cubicBezTo>
                      <a:cubicBezTo>
                        <a:pt x="20574" y="11537"/>
                        <a:pt x="20845" y="11817"/>
                        <a:pt x="20981" y="12098"/>
                      </a:cubicBezTo>
                      <a:cubicBezTo>
                        <a:pt x="21253" y="12659"/>
                        <a:pt x="21117" y="13500"/>
                        <a:pt x="20438" y="13921"/>
                      </a:cubicBezTo>
                      <a:cubicBezTo>
                        <a:pt x="20302" y="13921"/>
                        <a:pt x="20166" y="13921"/>
                        <a:pt x="20166" y="14061"/>
                      </a:cubicBezTo>
                      <a:cubicBezTo>
                        <a:pt x="19487" y="14342"/>
                        <a:pt x="17042" y="15744"/>
                        <a:pt x="15004" y="17007"/>
                      </a:cubicBezTo>
                      <a:cubicBezTo>
                        <a:pt x="12423" y="18550"/>
                        <a:pt x="10793" y="19531"/>
                        <a:pt x="9706" y="20233"/>
                      </a:cubicBezTo>
                      <a:close/>
                      <a:moveTo>
                        <a:pt x="18672" y="13360"/>
                      </a:moveTo>
                      <a:cubicBezTo>
                        <a:pt x="18808" y="13500"/>
                        <a:pt x="18808" y="13640"/>
                        <a:pt x="18944" y="13640"/>
                      </a:cubicBezTo>
                      <a:cubicBezTo>
                        <a:pt x="18808" y="13640"/>
                        <a:pt x="18808" y="13500"/>
                        <a:pt x="18672" y="13360"/>
                      </a:cubicBezTo>
                      <a:close/>
                    </a:path>
                  </a:pathLst>
                </a:custGeom>
                <a:solidFill>
                  <a:srgbClr val="FFAA1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48" name="Shape 817"/>
                <p:cNvSpPr/>
                <p:nvPr/>
              </p:nvSpPr>
              <p:spPr>
                <a:xfrm>
                  <a:off x="-1" y="0"/>
                  <a:ext cx="228569" cy="242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97" h="19970" extrusionOk="0">
                      <a:moveTo>
                        <a:pt x="18912" y="6375"/>
                      </a:moveTo>
                      <a:cubicBezTo>
                        <a:pt x="18791" y="6256"/>
                        <a:pt x="20963" y="9597"/>
                        <a:pt x="18912" y="14490"/>
                      </a:cubicBezTo>
                      <a:cubicBezTo>
                        <a:pt x="17826" y="16758"/>
                        <a:pt x="15412" y="19025"/>
                        <a:pt x="12154" y="19741"/>
                      </a:cubicBezTo>
                      <a:cubicBezTo>
                        <a:pt x="8896" y="20457"/>
                        <a:pt x="5035" y="19502"/>
                        <a:pt x="2621" y="16758"/>
                      </a:cubicBezTo>
                      <a:cubicBezTo>
                        <a:pt x="87" y="14132"/>
                        <a:pt x="-637" y="10075"/>
                        <a:pt x="570" y="6853"/>
                      </a:cubicBezTo>
                      <a:cubicBezTo>
                        <a:pt x="1656" y="3511"/>
                        <a:pt x="4552" y="1244"/>
                        <a:pt x="7207" y="408"/>
                      </a:cubicBezTo>
                      <a:cubicBezTo>
                        <a:pt x="12999" y="-1143"/>
                        <a:pt x="16619" y="2198"/>
                        <a:pt x="16740" y="2556"/>
                      </a:cubicBezTo>
                      <a:cubicBezTo>
                        <a:pt x="17826" y="4585"/>
                        <a:pt x="18067" y="6972"/>
                        <a:pt x="15291" y="4227"/>
                      </a:cubicBezTo>
                      <a:cubicBezTo>
                        <a:pt x="14688" y="3630"/>
                        <a:pt x="11430" y="1363"/>
                        <a:pt x="7207" y="3034"/>
                      </a:cubicBezTo>
                      <a:cubicBezTo>
                        <a:pt x="2862" y="4347"/>
                        <a:pt x="328" y="11507"/>
                        <a:pt x="4552" y="15564"/>
                      </a:cubicBezTo>
                      <a:cubicBezTo>
                        <a:pt x="6362" y="17593"/>
                        <a:pt x="9258" y="18428"/>
                        <a:pt x="11792" y="17951"/>
                      </a:cubicBezTo>
                      <a:cubicBezTo>
                        <a:pt x="14326" y="17474"/>
                        <a:pt x="16378" y="15803"/>
                        <a:pt x="17343" y="14013"/>
                      </a:cubicBezTo>
                      <a:cubicBezTo>
                        <a:pt x="19394" y="10194"/>
                        <a:pt x="17826" y="6972"/>
                        <a:pt x="17946" y="6733"/>
                      </a:cubicBezTo>
                      <a:cubicBezTo>
                        <a:pt x="17826" y="5301"/>
                        <a:pt x="17584" y="3869"/>
                        <a:pt x="18912" y="63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>
                    <a:defRPr>
                      <a:solidFill>
                        <a:srgbClr val="595959"/>
                      </a:solidFill>
                    </a:defRPr>
                  </a:pPr>
                  <a:endParaRPr lang="en-US" dirty="0"/>
                </a:p>
              </p:txBody>
            </p:sp>
          </p:grpSp>
        </p:grpSp>
        <p:grpSp>
          <p:nvGrpSpPr>
            <p:cNvPr id="18" name="Group 827"/>
            <p:cNvGrpSpPr/>
            <p:nvPr/>
          </p:nvGrpSpPr>
          <p:grpSpPr>
            <a:xfrm>
              <a:off x="1723608" y="432757"/>
              <a:ext cx="545069" cy="737854"/>
              <a:chOff x="0" y="0"/>
              <a:chExt cx="545068" cy="737853"/>
            </a:xfrm>
          </p:grpSpPr>
          <p:sp>
            <p:nvSpPr>
              <p:cNvPr id="36" name="Shape 820"/>
              <p:cNvSpPr/>
              <p:nvPr/>
            </p:nvSpPr>
            <p:spPr>
              <a:xfrm flipH="1">
                <a:off x="186545" y="18855"/>
                <a:ext cx="358524" cy="718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1" h="21123" extrusionOk="0">
                    <a:moveTo>
                      <a:pt x="12812" y="1455"/>
                    </a:moveTo>
                    <a:cubicBezTo>
                      <a:pt x="12698" y="1398"/>
                      <a:pt x="14244" y="2143"/>
                      <a:pt x="13156" y="3289"/>
                    </a:cubicBezTo>
                    <a:cubicBezTo>
                      <a:pt x="12698" y="3804"/>
                      <a:pt x="11724" y="4320"/>
                      <a:pt x="10348" y="4635"/>
                    </a:cubicBezTo>
                    <a:cubicBezTo>
                      <a:pt x="9088" y="4922"/>
                      <a:pt x="7083" y="4893"/>
                      <a:pt x="5822" y="4320"/>
                    </a:cubicBezTo>
                    <a:cubicBezTo>
                      <a:pt x="4619" y="3776"/>
                      <a:pt x="3874" y="2945"/>
                      <a:pt x="4161" y="2114"/>
                    </a:cubicBezTo>
                    <a:cubicBezTo>
                      <a:pt x="4390" y="1312"/>
                      <a:pt x="5364" y="682"/>
                      <a:pt x="6510" y="338"/>
                    </a:cubicBezTo>
                    <a:cubicBezTo>
                      <a:pt x="8916" y="-378"/>
                      <a:pt x="11036" y="252"/>
                      <a:pt x="11036" y="338"/>
                    </a:cubicBezTo>
                    <a:cubicBezTo>
                      <a:pt x="11666" y="854"/>
                      <a:pt x="11609" y="1427"/>
                      <a:pt x="10291" y="1026"/>
                    </a:cubicBezTo>
                    <a:cubicBezTo>
                      <a:pt x="10005" y="968"/>
                      <a:pt x="8630" y="653"/>
                      <a:pt x="7140" y="1169"/>
                    </a:cubicBezTo>
                    <a:cubicBezTo>
                      <a:pt x="5593" y="1656"/>
                      <a:pt x="5135" y="3031"/>
                      <a:pt x="6968" y="3776"/>
                    </a:cubicBezTo>
                    <a:cubicBezTo>
                      <a:pt x="8630" y="4521"/>
                      <a:pt x="11322" y="3804"/>
                      <a:pt x="12125" y="3088"/>
                    </a:cubicBezTo>
                    <a:cubicBezTo>
                      <a:pt x="13041" y="2315"/>
                      <a:pt x="12182" y="1771"/>
                      <a:pt x="12182" y="1685"/>
                    </a:cubicBezTo>
                    <a:cubicBezTo>
                      <a:pt x="12125" y="1369"/>
                      <a:pt x="11895" y="997"/>
                      <a:pt x="12812" y="1455"/>
                    </a:cubicBezTo>
                    <a:close/>
                    <a:moveTo>
                      <a:pt x="8229" y="5724"/>
                    </a:moveTo>
                    <a:cubicBezTo>
                      <a:pt x="7999" y="5867"/>
                      <a:pt x="7656" y="10422"/>
                      <a:pt x="7828" y="10909"/>
                    </a:cubicBezTo>
                    <a:cubicBezTo>
                      <a:pt x="7999" y="11367"/>
                      <a:pt x="8973" y="11081"/>
                      <a:pt x="9432" y="10880"/>
                    </a:cubicBezTo>
                    <a:cubicBezTo>
                      <a:pt x="9833" y="10737"/>
                      <a:pt x="9203" y="5695"/>
                      <a:pt x="8973" y="5695"/>
                    </a:cubicBezTo>
                    <a:cubicBezTo>
                      <a:pt x="8973" y="5437"/>
                      <a:pt x="8630" y="5552"/>
                      <a:pt x="8229" y="5724"/>
                    </a:cubicBezTo>
                    <a:close/>
                    <a:moveTo>
                      <a:pt x="5822" y="5924"/>
                    </a:moveTo>
                    <a:cubicBezTo>
                      <a:pt x="5478" y="5982"/>
                      <a:pt x="4275" y="6182"/>
                      <a:pt x="3015" y="6698"/>
                    </a:cubicBezTo>
                    <a:cubicBezTo>
                      <a:pt x="1754" y="7185"/>
                      <a:pt x="265" y="8044"/>
                      <a:pt x="35" y="9133"/>
                    </a:cubicBezTo>
                    <a:cubicBezTo>
                      <a:pt x="-251" y="10250"/>
                      <a:pt x="1296" y="11253"/>
                      <a:pt x="1640" y="11597"/>
                    </a:cubicBezTo>
                    <a:cubicBezTo>
                      <a:pt x="1926" y="12284"/>
                      <a:pt x="2155" y="12742"/>
                      <a:pt x="2270" y="12800"/>
                    </a:cubicBezTo>
                    <a:cubicBezTo>
                      <a:pt x="2786" y="12972"/>
                      <a:pt x="3187" y="13115"/>
                      <a:pt x="3015" y="12714"/>
                    </a:cubicBezTo>
                    <a:cubicBezTo>
                      <a:pt x="3015" y="12714"/>
                      <a:pt x="2957" y="12255"/>
                      <a:pt x="2786" y="11539"/>
                    </a:cubicBezTo>
                    <a:cubicBezTo>
                      <a:pt x="2270" y="10708"/>
                      <a:pt x="1239" y="10021"/>
                      <a:pt x="1582" y="9162"/>
                    </a:cubicBezTo>
                    <a:cubicBezTo>
                      <a:pt x="1869" y="8359"/>
                      <a:pt x="3244" y="7701"/>
                      <a:pt x="4275" y="7299"/>
                    </a:cubicBezTo>
                    <a:cubicBezTo>
                      <a:pt x="5364" y="6927"/>
                      <a:pt x="6281" y="6755"/>
                      <a:pt x="6338" y="6698"/>
                    </a:cubicBezTo>
                    <a:cubicBezTo>
                      <a:pt x="6567" y="6411"/>
                      <a:pt x="7369" y="5810"/>
                      <a:pt x="5822" y="5924"/>
                    </a:cubicBezTo>
                    <a:close/>
                    <a:moveTo>
                      <a:pt x="20719" y="7385"/>
                    </a:moveTo>
                    <a:cubicBezTo>
                      <a:pt x="20719" y="7385"/>
                      <a:pt x="19974" y="7214"/>
                      <a:pt x="18828" y="6956"/>
                    </a:cubicBezTo>
                    <a:cubicBezTo>
                      <a:pt x="18656" y="6927"/>
                      <a:pt x="18542" y="6956"/>
                      <a:pt x="18427" y="6984"/>
                    </a:cubicBezTo>
                    <a:cubicBezTo>
                      <a:pt x="18427" y="6984"/>
                      <a:pt x="18427" y="6984"/>
                      <a:pt x="18427" y="6984"/>
                    </a:cubicBezTo>
                    <a:cubicBezTo>
                      <a:pt x="18427" y="6984"/>
                      <a:pt x="18427" y="6984"/>
                      <a:pt x="18427" y="6984"/>
                    </a:cubicBezTo>
                    <a:cubicBezTo>
                      <a:pt x="18427" y="6984"/>
                      <a:pt x="18427" y="6984"/>
                      <a:pt x="18427" y="6984"/>
                    </a:cubicBezTo>
                    <a:cubicBezTo>
                      <a:pt x="18370" y="6984"/>
                      <a:pt x="18370" y="6984"/>
                      <a:pt x="18370" y="6984"/>
                    </a:cubicBezTo>
                    <a:cubicBezTo>
                      <a:pt x="18312" y="7013"/>
                      <a:pt x="18312" y="7013"/>
                      <a:pt x="18312" y="7013"/>
                    </a:cubicBezTo>
                    <a:cubicBezTo>
                      <a:pt x="18141" y="7070"/>
                      <a:pt x="18141" y="7070"/>
                      <a:pt x="18141" y="7070"/>
                    </a:cubicBezTo>
                    <a:cubicBezTo>
                      <a:pt x="18083" y="7099"/>
                      <a:pt x="18026" y="7128"/>
                      <a:pt x="17911" y="7156"/>
                    </a:cubicBezTo>
                    <a:cubicBezTo>
                      <a:pt x="17797" y="7242"/>
                      <a:pt x="17682" y="7328"/>
                      <a:pt x="17568" y="7414"/>
                    </a:cubicBezTo>
                    <a:cubicBezTo>
                      <a:pt x="17338" y="7557"/>
                      <a:pt x="17109" y="7729"/>
                      <a:pt x="16937" y="7901"/>
                    </a:cubicBezTo>
                    <a:cubicBezTo>
                      <a:pt x="16536" y="8245"/>
                      <a:pt x="16135" y="8617"/>
                      <a:pt x="15677" y="8789"/>
                    </a:cubicBezTo>
                    <a:cubicBezTo>
                      <a:pt x="15448" y="8846"/>
                      <a:pt x="15505" y="8846"/>
                      <a:pt x="15333" y="8789"/>
                    </a:cubicBezTo>
                    <a:cubicBezTo>
                      <a:pt x="15047" y="8703"/>
                      <a:pt x="14760" y="8617"/>
                      <a:pt x="14531" y="8503"/>
                    </a:cubicBezTo>
                    <a:cubicBezTo>
                      <a:pt x="14073" y="8273"/>
                      <a:pt x="13729" y="8016"/>
                      <a:pt x="13557" y="7758"/>
                    </a:cubicBezTo>
                    <a:cubicBezTo>
                      <a:pt x="13099" y="7242"/>
                      <a:pt x="12984" y="6812"/>
                      <a:pt x="12869" y="6755"/>
                    </a:cubicBezTo>
                    <a:cubicBezTo>
                      <a:pt x="12354" y="6583"/>
                      <a:pt x="11322" y="6240"/>
                      <a:pt x="11322" y="6870"/>
                    </a:cubicBezTo>
                    <a:cubicBezTo>
                      <a:pt x="11322" y="7013"/>
                      <a:pt x="11380" y="7557"/>
                      <a:pt x="12010" y="8216"/>
                    </a:cubicBezTo>
                    <a:cubicBezTo>
                      <a:pt x="12354" y="8560"/>
                      <a:pt x="12869" y="8932"/>
                      <a:pt x="13614" y="9219"/>
                    </a:cubicBezTo>
                    <a:cubicBezTo>
                      <a:pt x="14015" y="9362"/>
                      <a:pt x="14244" y="9477"/>
                      <a:pt x="14875" y="9591"/>
                    </a:cubicBezTo>
                    <a:cubicBezTo>
                      <a:pt x="15562" y="9734"/>
                      <a:pt x="16479" y="9534"/>
                      <a:pt x="16823" y="9333"/>
                    </a:cubicBezTo>
                    <a:cubicBezTo>
                      <a:pt x="18026" y="8617"/>
                      <a:pt x="18370" y="7844"/>
                      <a:pt x="18828" y="7557"/>
                    </a:cubicBezTo>
                    <a:cubicBezTo>
                      <a:pt x="19172" y="7615"/>
                      <a:pt x="19172" y="7615"/>
                      <a:pt x="19172" y="7615"/>
                    </a:cubicBezTo>
                    <a:cubicBezTo>
                      <a:pt x="19401" y="7643"/>
                      <a:pt x="19630" y="7672"/>
                      <a:pt x="19802" y="7701"/>
                    </a:cubicBezTo>
                    <a:cubicBezTo>
                      <a:pt x="20146" y="7729"/>
                      <a:pt x="20375" y="7758"/>
                      <a:pt x="20432" y="7729"/>
                    </a:cubicBezTo>
                    <a:cubicBezTo>
                      <a:pt x="20948" y="7615"/>
                      <a:pt x="21349" y="7500"/>
                      <a:pt x="20719" y="7385"/>
                    </a:cubicBezTo>
                    <a:close/>
                    <a:moveTo>
                      <a:pt x="15849" y="20133"/>
                    </a:moveTo>
                    <a:cubicBezTo>
                      <a:pt x="15791" y="20162"/>
                      <a:pt x="14760" y="19933"/>
                      <a:pt x="12927" y="19790"/>
                    </a:cubicBezTo>
                    <a:cubicBezTo>
                      <a:pt x="12755" y="19790"/>
                      <a:pt x="12583" y="19761"/>
                      <a:pt x="12468" y="19761"/>
                    </a:cubicBezTo>
                    <a:cubicBezTo>
                      <a:pt x="12468" y="19732"/>
                      <a:pt x="12468" y="19732"/>
                      <a:pt x="12468" y="19732"/>
                    </a:cubicBezTo>
                    <a:cubicBezTo>
                      <a:pt x="12468" y="19475"/>
                      <a:pt x="12468" y="19217"/>
                      <a:pt x="12526" y="18959"/>
                    </a:cubicBezTo>
                    <a:cubicBezTo>
                      <a:pt x="12583" y="18415"/>
                      <a:pt x="12698" y="17813"/>
                      <a:pt x="12812" y="17240"/>
                    </a:cubicBezTo>
                    <a:cubicBezTo>
                      <a:pt x="13041" y="16037"/>
                      <a:pt x="13099" y="14805"/>
                      <a:pt x="12698" y="13831"/>
                    </a:cubicBezTo>
                    <a:cubicBezTo>
                      <a:pt x="12411" y="12828"/>
                      <a:pt x="11380" y="12198"/>
                      <a:pt x="11151" y="12169"/>
                    </a:cubicBezTo>
                    <a:cubicBezTo>
                      <a:pt x="10177" y="11998"/>
                      <a:pt x="9088" y="12169"/>
                      <a:pt x="9947" y="12656"/>
                    </a:cubicBezTo>
                    <a:cubicBezTo>
                      <a:pt x="10119" y="12800"/>
                      <a:pt x="10750" y="13287"/>
                      <a:pt x="11036" y="14146"/>
                    </a:cubicBezTo>
                    <a:cubicBezTo>
                      <a:pt x="11322" y="15006"/>
                      <a:pt x="11322" y="16123"/>
                      <a:pt x="11265" y="17269"/>
                    </a:cubicBezTo>
                    <a:cubicBezTo>
                      <a:pt x="11208" y="17842"/>
                      <a:pt x="11151" y="18386"/>
                      <a:pt x="11151" y="18930"/>
                    </a:cubicBezTo>
                    <a:cubicBezTo>
                      <a:pt x="11151" y="19217"/>
                      <a:pt x="11151" y="19475"/>
                      <a:pt x="11208" y="19732"/>
                    </a:cubicBezTo>
                    <a:cubicBezTo>
                      <a:pt x="11208" y="19933"/>
                      <a:pt x="11208" y="19933"/>
                      <a:pt x="11208" y="19933"/>
                    </a:cubicBezTo>
                    <a:cubicBezTo>
                      <a:pt x="11208" y="19962"/>
                      <a:pt x="11208" y="19962"/>
                      <a:pt x="11208" y="19962"/>
                    </a:cubicBezTo>
                    <a:cubicBezTo>
                      <a:pt x="11208" y="19990"/>
                      <a:pt x="11208" y="19990"/>
                      <a:pt x="11208" y="19990"/>
                    </a:cubicBezTo>
                    <a:cubicBezTo>
                      <a:pt x="11208" y="20019"/>
                      <a:pt x="11208" y="20019"/>
                      <a:pt x="11208" y="20019"/>
                    </a:cubicBezTo>
                    <a:cubicBezTo>
                      <a:pt x="11208" y="20019"/>
                      <a:pt x="11208" y="20019"/>
                      <a:pt x="11208" y="20019"/>
                    </a:cubicBezTo>
                    <a:cubicBezTo>
                      <a:pt x="11208" y="20019"/>
                      <a:pt x="11208" y="20019"/>
                      <a:pt x="11208" y="20019"/>
                    </a:cubicBezTo>
                    <a:cubicBezTo>
                      <a:pt x="11265" y="20162"/>
                      <a:pt x="11552" y="20305"/>
                      <a:pt x="11895" y="20334"/>
                    </a:cubicBezTo>
                    <a:cubicBezTo>
                      <a:pt x="12067" y="20334"/>
                      <a:pt x="12067" y="20334"/>
                      <a:pt x="12067" y="20334"/>
                    </a:cubicBezTo>
                    <a:cubicBezTo>
                      <a:pt x="12296" y="20334"/>
                      <a:pt x="12526" y="20334"/>
                      <a:pt x="12698" y="20363"/>
                    </a:cubicBezTo>
                    <a:cubicBezTo>
                      <a:pt x="14302" y="20420"/>
                      <a:pt x="15505" y="20563"/>
                      <a:pt x="15620" y="20506"/>
                    </a:cubicBezTo>
                    <a:cubicBezTo>
                      <a:pt x="16307" y="20391"/>
                      <a:pt x="16765" y="20248"/>
                      <a:pt x="15849" y="20133"/>
                    </a:cubicBezTo>
                    <a:close/>
                    <a:moveTo>
                      <a:pt x="5937" y="12370"/>
                    </a:moveTo>
                    <a:cubicBezTo>
                      <a:pt x="5593" y="12542"/>
                      <a:pt x="4676" y="13258"/>
                      <a:pt x="4390" y="14232"/>
                    </a:cubicBezTo>
                    <a:cubicBezTo>
                      <a:pt x="4046" y="15206"/>
                      <a:pt x="4103" y="16381"/>
                      <a:pt x="4333" y="17527"/>
                    </a:cubicBezTo>
                    <a:cubicBezTo>
                      <a:pt x="4390" y="18099"/>
                      <a:pt x="4504" y="18644"/>
                      <a:pt x="4562" y="19159"/>
                    </a:cubicBezTo>
                    <a:cubicBezTo>
                      <a:pt x="4562" y="19417"/>
                      <a:pt x="4619" y="19675"/>
                      <a:pt x="4619" y="19904"/>
                    </a:cubicBezTo>
                    <a:cubicBezTo>
                      <a:pt x="4619" y="19933"/>
                      <a:pt x="4619" y="19933"/>
                      <a:pt x="4619" y="19933"/>
                    </a:cubicBezTo>
                    <a:cubicBezTo>
                      <a:pt x="4447" y="19990"/>
                      <a:pt x="4333" y="20019"/>
                      <a:pt x="4218" y="20076"/>
                    </a:cubicBezTo>
                    <a:cubicBezTo>
                      <a:pt x="2786" y="20477"/>
                      <a:pt x="1697" y="20649"/>
                      <a:pt x="1640" y="20735"/>
                    </a:cubicBezTo>
                    <a:cubicBezTo>
                      <a:pt x="1239" y="20993"/>
                      <a:pt x="895" y="21222"/>
                      <a:pt x="1812" y="21079"/>
                    </a:cubicBezTo>
                    <a:cubicBezTo>
                      <a:pt x="1812" y="21079"/>
                      <a:pt x="3015" y="20993"/>
                      <a:pt x="4619" y="20592"/>
                    </a:cubicBezTo>
                    <a:cubicBezTo>
                      <a:pt x="4848" y="20534"/>
                      <a:pt x="5077" y="20506"/>
                      <a:pt x="5249" y="20449"/>
                    </a:cubicBezTo>
                    <a:cubicBezTo>
                      <a:pt x="5421" y="20391"/>
                      <a:pt x="5421" y="20391"/>
                      <a:pt x="5421" y="20391"/>
                    </a:cubicBezTo>
                    <a:cubicBezTo>
                      <a:pt x="5536" y="20363"/>
                      <a:pt x="5536" y="20363"/>
                      <a:pt x="5536" y="20363"/>
                    </a:cubicBezTo>
                    <a:cubicBezTo>
                      <a:pt x="5536" y="20363"/>
                      <a:pt x="5536" y="20363"/>
                      <a:pt x="5536" y="20363"/>
                    </a:cubicBezTo>
                    <a:cubicBezTo>
                      <a:pt x="5593" y="20363"/>
                      <a:pt x="5593" y="20363"/>
                      <a:pt x="5593" y="20363"/>
                    </a:cubicBezTo>
                    <a:cubicBezTo>
                      <a:pt x="5593" y="20363"/>
                      <a:pt x="5593" y="20363"/>
                      <a:pt x="5593" y="20363"/>
                    </a:cubicBezTo>
                    <a:cubicBezTo>
                      <a:pt x="5765" y="20305"/>
                      <a:pt x="5822" y="20248"/>
                      <a:pt x="5822" y="20162"/>
                    </a:cubicBezTo>
                    <a:cubicBezTo>
                      <a:pt x="5822" y="20133"/>
                      <a:pt x="5822" y="20133"/>
                      <a:pt x="5822" y="20133"/>
                    </a:cubicBezTo>
                    <a:cubicBezTo>
                      <a:pt x="5880" y="19962"/>
                      <a:pt x="5880" y="19962"/>
                      <a:pt x="5880" y="19962"/>
                    </a:cubicBezTo>
                    <a:cubicBezTo>
                      <a:pt x="5937" y="19704"/>
                      <a:pt x="5937" y="19417"/>
                      <a:pt x="5937" y="19131"/>
                    </a:cubicBezTo>
                    <a:cubicBezTo>
                      <a:pt x="5937" y="18586"/>
                      <a:pt x="5880" y="17985"/>
                      <a:pt x="5822" y="17412"/>
                    </a:cubicBezTo>
                    <a:cubicBezTo>
                      <a:pt x="5765" y="16237"/>
                      <a:pt x="5822" y="15063"/>
                      <a:pt x="6166" y="14232"/>
                    </a:cubicBezTo>
                    <a:cubicBezTo>
                      <a:pt x="6510" y="13401"/>
                      <a:pt x="7197" y="13000"/>
                      <a:pt x="7140" y="12886"/>
                    </a:cubicBezTo>
                    <a:cubicBezTo>
                      <a:pt x="7140" y="12571"/>
                      <a:pt x="7426" y="11740"/>
                      <a:pt x="5937" y="12370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7" name="Shape 821"/>
              <p:cNvSpPr/>
              <p:nvPr/>
            </p:nvSpPr>
            <p:spPr>
              <a:xfrm flipH="1">
                <a:off x="162906" y="313409"/>
                <a:ext cx="3176" cy="3176"/>
              </a:xfrm>
              <a:prstGeom prst="rect">
                <a:avLst/>
              </a:pr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8" name="Shape 822"/>
              <p:cNvSpPr/>
              <p:nvPr/>
            </p:nvSpPr>
            <p:spPr>
              <a:xfrm flipH="1">
                <a:off x="301972" y="9536"/>
                <a:ext cx="178081" cy="70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6" h="14900" extrusionOk="0">
                    <a:moveTo>
                      <a:pt x="14617" y="3562"/>
                    </a:moveTo>
                    <a:cubicBezTo>
                      <a:pt x="4499" y="-5284"/>
                      <a:pt x="1543" y="4385"/>
                      <a:pt x="179" y="10556"/>
                    </a:cubicBezTo>
                    <a:cubicBezTo>
                      <a:pt x="-844" y="15082"/>
                      <a:pt x="2680" y="15287"/>
                      <a:pt x="6318" y="13847"/>
                    </a:cubicBezTo>
                    <a:cubicBezTo>
                      <a:pt x="7341" y="14259"/>
                      <a:pt x="12684" y="16316"/>
                      <a:pt x="15413" y="13230"/>
                    </a:cubicBezTo>
                    <a:cubicBezTo>
                      <a:pt x="18369" y="9939"/>
                      <a:pt x="19733" y="6030"/>
                      <a:pt x="20756" y="1710"/>
                    </a:cubicBezTo>
                    <a:cubicBezTo>
                      <a:pt x="19505" y="1916"/>
                      <a:pt x="14617" y="3562"/>
                      <a:pt x="14617" y="35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9" name="Shape 823"/>
              <p:cNvSpPr/>
              <p:nvPr/>
            </p:nvSpPr>
            <p:spPr>
              <a:xfrm flipH="1">
                <a:off x="318149" y="8442"/>
                <a:ext cx="162466" cy="76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5" h="21269" extrusionOk="0">
                    <a:moveTo>
                      <a:pt x="14630" y="20047"/>
                    </a:moveTo>
                    <a:cubicBezTo>
                      <a:pt x="13480" y="21397"/>
                      <a:pt x="13224" y="21397"/>
                      <a:pt x="12713" y="21127"/>
                    </a:cubicBezTo>
                    <a:cubicBezTo>
                      <a:pt x="12457" y="20857"/>
                      <a:pt x="12202" y="20587"/>
                      <a:pt x="12074" y="20047"/>
                    </a:cubicBezTo>
                    <a:cubicBezTo>
                      <a:pt x="11690" y="18427"/>
                      <a:pt x="11690" y="18427"/>
                      <a:pt x="13480" y="12757"/>
                    </a:cubicBezTo>
                    <a:cubicBezTo>
                      <a:pt x="8112" y="19777"/>
                      <a:pt x="7728" y="19777"/>
                      <a:pt x="7089" y="19507"/>
                    </a:cubicBezTo>
                    <a:cubicBezTo>
                      <a:pt x="6834" y="19237"/>
                      <a:pt x="6578" y="18967"/>
                      <a:pt x="6450" y="18427"/>
                    </a:cubicBezTo>
                    <a:cubicBezTo>
                      <a:pt x="5939" y="16807"/>
                      <a:pt x="6450" y="15727"/>
                      <a:pt x="7217" y="13297"/>
                    </a:cubicBezTo>
                    <a:cubicBezTo>
                      <a:pt x="7473" y="12487"/>
                      <a:pt x="7856" y="11677"/>
                      <a:pt x="8240" y="10327"/>
                    </a:cubicBezTo>
                    <a:cubicBezTo>
                      <a:pt x="7856" y="10867"/>
                      <a:pt x="7473" y="11407"/>
                      <a:pt x="7217" y="11947"/>
                    </a:cubicBezTo>
                    <a:cubicBezTo>
                      <a:pt x="2105" y="18697"/>
                      <a:pt x="1593" y="18967"/>
                      <a:pt x="954" y="18697"/>
                    </a:cubicBezTo>
                    <a:cubicBezTo>
                      <a:pt x="571" y="18427"/>
                      <a:pt x="315" y="17887"/>
                      <a:pt x="187" y="17347"/>
                    </a:cubicBezTo>
                    <a:cubicBezTo>
                      <a:pt x="-196" y="15997"/>
                      <a:pt x="-196" y="15997"/>
                      <a:pt x="2232" y="8707"/>
                    </a:cubicBezTo>
                    <a:cubicBezTo>
                      <a:pt x="2360" y="8167"/>
                      <a:pt x="2616" y="7357"/>
                      <a:pt x="2871" y="6817"/>
                    </a:cubicBezTo>
                    <a:cubicBezTo>
                      <a:pt x="2744" y="6547"/>
                      <a:pt x="2616" y="6277"/>
                      <a:pt x="2488" y="6007"/>
                    </a:cubicBezTo>
                    <a:cubicBezTo>
                      <a:pt x="2232" y="4927"/>
                      <a:pt x="2360" y="3307"/>
                      <a:pt x="2999" y="2767"/>
                    </a:cubicBezTo>
                    <a:cubicBezTo>
                      <a:pt x="2999" y="2497"/>
                      <a:pt x="3127" y="2497"/>
                      <a:pt x="3255" y="2497"/>
                    </a:cubicBezTo>
                    <a:cubicBezTo>
                      <a:pt x="3383" y="2227"/>
                      <a:pt x="3638" y="1957"/>
                      <a:pt x="3894" y="1687"/>
                    </a:cubicBezTo>
                    <a:cubicBezTo>
                      <a:pt x="4789" y="337"/>
                      <a:pt x="5172" y="-203"/>
                      <a:pt x="5811" y="67"/>
                    </a:cubicBezTo>
                    <a:cubicBezTo>
                      <a:pt x="6067" y="337"/>
                      <a:pt x="6322" y="607"/>
                      <a:pt x="6450" y="1417"/>
                    </a:cubicBezTo>
                    <a:cubicBezTo>
                      <a:pt x="6834" y="2767"/>
                      <a:pt x="6834" y="3037"/>
                      <a:pt x="4789" y="9247"/>
                    </a:cubicBezTo>
                    <a:cubicBezTo>
                      <a:pt x="5172" y="8707"/>
                      <a:pt x="5555" y="8167"/>
                      <a:pt x="5939" y="7897"/>
                    </a:cubicBezTo>
                    <a:cubicBezTo>
                      <a:pt x="11307" y="607"/>
                      <a:pt x="11946" y="337"/>
                      <a:pt x="12585" y="607"/>
                    </a:cubicBezTo>
                    <a:cubicBezTo>
                      <a:pt x="12968" y="877"/>
                      <a:pt x="13224" y="1417"/>
                      <a:pt x="13352" y="1957"/>
                    </a:cubicBezTo>
                    <a:cubicBezTo>
                      <a:pt x="13863" y="3307"/>
                      <a:pt x="13735" y="3577"/>
                      <a:pt x="11563" y="9517"/>
                    </a:cubicBezTo>
                    <a:cubicBezTo>
                      <a:pt x="11818" y="9247"/>
                      <a:pt x="12202" y="8977"/>
                      <a:pt x="12457" y="8437"/>
                    </a:cubicBezTo>
                    <a:cubicBezTo>
                      <a:pt x="16675" y="3037"/>
                      <a:pt x="16803" y="3037"/>
                      <a:pt x="17314" y="3307"/>
                    </a:cubicBezTo>
                    <a:cubicBezTo>
                      <a:pt x="17697" y="3577"/>
                      <a:pt x="17953" y="4117"/>
                      <a:pt x="18081" y="4657"/>
                    </a:cubicBezTo>
                    <a:cubicBezTo>
                      <a:pt x="18464" y="6007"/>
                      <a:pt x="18464" y="6277"/>
                      <a:pt x="16675" y="11677"/>
                    </a:cubicBezTo>
                    <a:cubicBezTo>
                      <a:pt x="19487" y="8167"/>
                      <a:pt x="19742" y="7897"/>
                      <a:pt x="20382" y="8167"/>
                    </a:cubicBezTo>
                    <a:cubicBezTo>
                      <a:pt x="20637" y="8437"/>
                      <a:pt x="20893" y="8707"/>
                      <a:pt x="21021" y="9247"/>
                    </a:cubicBezTo>
                    <a:cubicBezTo>
                      <a:pt x="21404" y="10597"/>
                      <a:pt x="21148" y="11947"/>
                      <a:pt x="20637" y="12757"/>
                    </a:cubicBezTo>
                    <a:cubicBezTo>
                      <a:pt x="20509" y="12757"/>
                      <a:pt x="20382" y="12757"/>
                      <a:pt x="20254" y="13027"/>
                    </a:cubicBezTo>
                    <a:cubicBezTo>
                      <a:pt x="19742" y="13297"/>
                      <a:pt x="18464" y="15187"/>
                      <a:pt x="17442" y="16267"/>
                    </a:cubicBezTo>
                    <a:cubicBezTo>
                      <a:pt x="16164" y="18157"/>
                      <a:pt x="15269" y="19237"/>
                      <a:pt x="14630" y="20047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0" name="Shape 824"/>
              <p:cNvSpPr/>
              <p:nvPr/>
            </p:nvSpPr>
            <p:spPr>
              <a:xfrm flipH="1">
                <a:off x="279562" y="0"/>
                <a:ext cx="209453" cy="88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9" extrusionOk="0">
                    <a:moveTo>
                      <a:pt x="21600" y="7369"/>
                    </a:moveTo>
                    <a:cubicBezTo>
                      <a:pt x="21499" y="6220"/>
                      <a:pt x="21196" y="5301"/>
                      <a:pt x="20893" y="4612"/>
                    </a:cubicBezTo>
                    <a:cubicBezTo>
                      <a:pt x="20288" y="3233"/>
                      <a:pt x="19682" y="3003"/>
                      <a:pt x="19581" y="3003"/>
                    </a:cubicBezTo>
                    <a:cubicBezTo>
                      <a:pt x="19379" y="3003"/>
                      <a:pt x="19279" y="3003"/>
                      <a:pt x="19279" y="3233"/>
                    </a:cubicBezTo>
                    <a:cubicBezTo>
                      <a:pt x="19178" y="3003"/>
                      <a:pt x="19178" y="3003"/>
                      <a:pt x="19178" y="3003"/>
                    </a:cubicBezTo>
                    <a:cubicBezTo>
                      <a:pt x="19178" y="3003"/>
                      <a:pt x="19178" y="3003"/>
                      <a:pt x="19178" y="3003"/>
                    </a:cubicBezTo>
                    <a:cubicBezTo>
                      <a:pt x="19178" y="3003"/>
                      <a:pt x="19178" y="3003"/>
                      <a:pt x="19178" y="3003"/>
                    </a:cubicBezTo>
                    <a:cubicBezTo>
                      <a:pt x="18774" y="3233"/>
                      <a:pt x="18774" y="3233"/>
                      <a:pt x="18774" y="3233"/>
                    </a:cubicBezTo>
                    <a:cubicBezTo>
                      <a:pt x="18673" y="3233"/>
                      <a:pt x="18572" y="3233"/>
                      <a:pt x="18572" y="3233"/>
                    </a:cubicBezTo>
                    <a:cubicBezTo>
                      <a:pt x="18471" y="3003"/>
                      <a:pt x="18370" y="3003"/>
                      <a:pt x="18572" y="3233"/>
                    </a:cubicBezTo>
                    <a:cubicBezTo>
                      <a:pt x="18067" y="3463"/>
                      <a:pt x="17664" y="3692"/>
                      <a:pt x="17260" y="3922"/>
                    </a:cubicBezTo>
                    <a:cubicBezTo>
                      <a:pt x="15544" y="4841"/>
                      <a:pt x="14333" y="5301"/>
                      <a:pt x="14333" y="5301"/>
                    </a:cubicBezTo>
                    <a:cubicBezTo>
                      <a:pt x="13424" y="5760"/>
                      <a:pt x="13828" y="6220"/>
                      <a:pt x="14535" y="6909"/>
                    </a:cubicBezTo>
                    <a:cubicBezTo>
                      <a:pt x="14636" y="7139"/>
                      <a:pt x="15847" y="6680"/>
                      <a:pt x="17563" y="6220"/>
                    </a:cubicBezTo>
                    <a:cubicBezTo>
                      <a:pt x="17764" y="6220"/>
                      <a:pt x="17865" y="6220"/>
                      <a:pt x="18067" y="5990"/>
                    </a:cubicBezTo>
                    <a:cubicBezTo>
                      <a:pt x="17563" y="8058"/>
                      <a:pt x="16957" y="10126"/>
                      <a:pt x="16250" y="11735"/>
                    </a:cubicBezTo>
                    <a:cubicBezTo>
                      <a:pt x="14232" y="17250"/>
                      <a:pt x="11305" y="17250"/>
                      <a:pt x="9387" y="16790"/>
                    </a:cubicBezTo>
                    <a:cubicBezTo>
                      <a:pt x="9488" y="16790"/>
                      <a:pt x="9589" y="16560"/>
                      <a:pt x="9690" y="16560"/>
                    </a:cubicBezTo>
                    <a:cubicBezTo>
                      <a:pt x="12112" y="13803"/>
                      <a:pt x="13121" y="10126"/>
                      <a:pt x="13121" y="10356"/>
                    </a:cubicBezTo>
                    <a:cubicBezTo>
                      <a:pt x="14030" y="7829"/>
                      <a:pt x="13222" y="8518"/>
                      <a:pt x="12415" y="8977"/>
                    </a:cubicBezTo>
                    <a:cubicBezTo>
                      <a:pt x="12213" y="8977"/>
                      <a:pt x="11103" y="11965"/>
                      <a:pt x="8983" y="13803"/>
                    </a:cubicBezTo>
                    <a:cubicBezTo>
                      <a:pt x="7974" y="14952"/>
                      <a:pt x="6662" y="15641"/>
                      <a:pt x="5249" y="16101"/>
                    </a:cubicBezTo>
                    <a:cubicBezTo>
                      <a:pt x="4037" y="16790"/>
                      <a:pt x="1817" y="16331"/>
                      <a:pt x="1817" y="15641"/>
                    </a:cubicBezTo>
                    <a:cubicBezTo>
                      <a:pt x="1716" y="16101"/>
                      <a:pt x="2019" y="13803"/>
                      <a:pt x="2422" y="12424"/>
                    </a:cubicBezTo>
                    <a:cubicBezTo>
                      <a:pt x="2725" y="10816"/>
                      <a:pt x="3129" y="9667"/>
                      <a:pt x="3634" y="8518"/>
                    </a:cubicBezTo>
                    <a:cubicBezTo>
                      <a:pt x="4441" y="6220"/>
                      <a:pt x="5652" y="5071"/>
                      <a:pt x="6763" y="4841"/>
                    </a:cubicBezTo>
                    <a:cubicBezTo>
                      <a:pt x="8983" y="4152"/>
                      <a:pt x="10800" y="5990"/>
                      <a:pt x="11406" y="6450"/>
                    </a:cubicBezTo>
                    <a:cubicBezTo>
                      <a:pt x="13525" y="7829"/>
                      <a:pt x="12819" y="4382"/>
                      <a:pt x="12011" y="2314"/>
                    </a:cubicBezTo>
                    <a:cubicBezTo>
                      <a:pt x="11809" y="2084"/>
                      <a:pt x="9993" y="-214"/>
                      <a:pt x="7065" y="16"/>
                    </a:cubicBezTo>
                    <a:cubicBezTo>
                      <a:pt x="3735" y="16"/>
                      <a:pt x="404" y="6680"/>
                      <a:pt x="0" y="16560"/>
                    </a:cubicBezTo>
                    <a:cubicBezTo>
                      <a:pt x="606" y="20467"/>
                      <a:pt x="2120" y="20007"/>
                      <a:pt x="2927" y="20467"/>
                    </a:cubicBezTo>
                    <a:cubicBezTo>
                      <a:pt x="3836" y="20467"/>
                      <a:pt x="4643" y="20007"/>
                      <a:pt x="5450" y="19777"/>
                    </a:cubicBezTo>
                    <a:cubicBezTo>
                      <a:pt x="5955" y="19548"/>
                      <a:pt x="6359" y="19318"/>
                      <a:pt x="6763" y="19088"/>
                    </a:cubicBezTo>
                    <a:cubicBezTo>
                      <a:pt x="6864" y="19318"/>
                      <a:pt x="6964" y="19548"/>
                      <a:pt x="7065" y="19548"/>
                    </a:cubicBezTo>
                    <a:cubicBezTo>
                      <a:pt x="7166" y="20007"/>
                      <a:pt x="8579" y="20697"/>
                      <a:pt x="10598" y="20697"/>
                    </a:cubicBezTo>
                    <a:cubicBezTo>
                      <a:pt x="12516" y="21386"/>
                      <a:pt x="15544" y="18858"/>
                      <a:pt x="17159" y="14263"/>
                    </a:cubicBezTo>
                    <a:cubicBezTo>
                      <a:pt x="17462" y="13573"/>
                      <a:pt x="17664" y="12884"/>
                      <a:pt x="17966" y="12195"/>
                    </a:cubicBezTo>
                    <a:cubicBezTo>
                      <a:pt x="17966" y="12195"/>
                      <a:pt x="17966" y="12195"/>
                      <a:pt x="17966" y="12195"/>
                    </a:cubicBezTo>
                    <a:cubicBezTo>
                      <a:pt x="18067" y="12654"/>
                      <a:pt x="19682" y="11505"/>
                      <a:pt x="20692" y="11505"/>
                    </a:cubicBezTo>
                    <a:cubicBezTo>
                      <a:pt x="20793" y="11505"/>
                      <a:pt x="20793" y="11505"/>
                      <a:pt x="20793" y="11505"/>
                    </a:cubicBezTo>
                    <a:cubicBezTo>
                      <a:pt x="20793" y="11505"/>
                      <a:pt x="20793" y="11505"/>
                      <a:pt x="20793" y="11505"/>
                    </a:cubicBezTo>
                    <a:cubicBezTo>
                      <a:pt x="20793" y="11505"/>
                      <a:pt x="20793" y="11505"/>
                      <a:pt x="20793" y="11505"/>
                    </a:cubicBezTo>
                    <a:cubicBezTo>
                      <a:pt x="21095" y="11505"/>
                      <a:pt x="21398" y="11046"/>
                      <a:pt x="21600" y="10356"/>
                    </a:cubicBezTo>
                    <a:cubicBezTo>
                      <a:pt x="21600" y="10356"/>
                      <a:pt x="21600" y="10356"/>
                      <a:pt x="21600" y="10356"/>
                    </a:cubicBezTo>
                    <a:cubicBezTo>
                      <a:pt x="21600" y="10356"/>
                      <a:pt x="21600" y="10356"/>
                      <a:pt x="21600" y="10356"/>
                    </a:cubicBezTo>
                    <a:cubicBezTo>
                      <a:pt x="21600" y="10126"/>
                      <a:pt x="21600" y="10126"/>
                      <a:pt x="21600" y="10126"/>
                    </a:cubicBezTo>
                    <a:cubicBezTo>
                      <a:pt x="21600" y="9667"/>
                      <a:pt x="21600" y="9667"/>
                      <a:pt x="21600" y="9667"/>
                    </a:cubicBezTo>
                    <a:cubicBezTo>
                      <a:pt x="21600" y="8977"/>
                      <a:pt x="21600" y="8977"/>
                      <a:pt x="21600" y="8977"/>
                    </a:cubicBezTo>
                    <a:cubicBezTo>
                      <a:pt x="21600" y="8288"/>
                      <a:pt x="21600" y="7829"/>
                      <a:pt x="21600" y="7369"/>
                    </a:cubicBezTo>
                    <a:close/>
                    <a:moveTo>
                      <a:pt x="19279" y="7139"/>
                    </a:moveTo>
                    <a:cubicBezTo>
                      <a:pt x="19279" y="6909"/>
                      <a:pt x="19379" y="6450"/>
                      <a:pt x="19379" y="6220"/>
                    </a:cubicBezTo>
                    <a:cubicBezTo>
                      <a:pt x="19581" y="6450"/>
                      <a:pt x="19682" y="6450"/>
                      <a:pt x="19783" y="6680"/>
                    </a:cubicBezTo>
                    <a:cubicBezTo>
                      <a:pt x="19985" y="7139"/>
                      <a:pt x="20086" y="7369"/>
                      <a:pt x="20187" y="7829"/>
                    </a:cubicBezTo>
                    <a:cubicBezTo>
                      <a:pt x="20187" y="8288"/>
                      <a:pt x="20288" y="8518"/>
                      <a:pt x="20288" y="8748"/>
                    </a:cubicBezTo>
                    <a:cubicBezTo>
                      <a:pt x="20288" y="8977"/>
                      <a:pt x="20288" y="8977"/>
                      <a:pt x="20288" y="8977"/>
                    </a:cubicBezTo>
                    <a:cubicBezTo>
                      <a:pt x="19581" y="9207"/>
                      <a:pt x="18976" y="9667"/>
                      <a:pt x="18572" y="10126"/>
                    </a:cubicBezTo>
                    <a:cubicBezTo>
                      <a:pt x="18774" y="9207"/>
                      <a:pt x="19077" y="8058"/>
                      <a:pt x="19279" y="7139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1" name="Shape 825"/>
              <p:cNvSpPr/>
              <p:nvPr/>
            </p:nvSpPr>
            <p:spPr>
              <a:xfrm flipH="1">
                <a:off x="193936" y="182394"/>
                <a:ext cx="3176" cy="3176"/>
              </a:xfrm>
              <a:prstGeom prst="rect">
                <a:avLst/>
              </a:pr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2" name="Shape 826"/>
              <p:cNvSpPr/>
              <p:nvPr/>
            </p:nvSpPr>
            <p:spPr>
              <a:xfrm flipH="1">
                <a:off x="0" y="33279"/>
                <a:ext cx="3175" cy="3176"/>
              </a:xfrm>
              <a:prstGeom prst="rect">
                <a:avLst/>
              </a:pr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19" name="Group 833"/>
            <p:cNvGrpSpPr/>
            <p:nvPr/>
          </p:nvGrpSpPr>
          <p:grpSpPr>
            <a:xfrm>
              <a:off x="1801273" y="493294"/>
              <a:ext cx="210138" cy="206357"/>
              <a:chOff x="0" y="0"/>
              <a:chExt cx="210137" cy="206355"/>
            </a:xfrm>
          </p:grpSpPr>
          <p:sp>
            <p:nvSpPr>
              <p:cNvPr id="31" name="Shape 828"/>
              <p:cNvSpPr/>
              <p:nvPr/>
            </p:nvSpPr>
            <p:spPr>
              <a:xfrm>
                <a:off x="12444" y="16402"/>
                <a:ext cx="192355" cy="179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6" h="21426" extrusionOk="0">
                    <a:moveTo>
                      <a:pt x="14475" y="21001"/>
                    </a:moveTo>
                    <a:cubicBezTo>
                      <a:pt x="13815" y="21492"/>
                      <a:pt x="13485" y="21492"/>
                      <a:pt x="13156" y="21328"/>
                    </a:cubicBezTo>
                    <a:cubicBezTo>
                      <a:pt x="12826" y="21328"/>
                      <a:pt x="12496" y="21165"/>
                      <a:pt x="12331" y="20837"/>
                    </a:cubicBezTo>
                    <a:cubicBezTo>
                      <a:pt x="12002" y="20019"/>
                      <a:pt x="11837" y="20019"/>
                      <a:pt x="15134" y="16092"/>
                    </a:cubicBezTo>
                    <a:cubicBezTo>
                      <a:pt x="14640" y="16419"/>
                      <a:pt x="14310" y="16747"/>
                      <a:pt x="13980" y="16910"/>
                    </a:cubicBezTo>
                    <a:cubicBezTo>
                      <a:pt x="9363" y="19856"/>
                      <a:pt x="8869" y="20183"/>
                      <a:pt x="8209" y="19856"/>
                    </a:cubicBezTo>
                    <a:cubicBezTo>
                      <a:pt x="7879" y="19856"/>
                      <a:pt x="7550" y="19692"/>
                      <a:pt x="7385" y="19365"/>
                    </a:cubicBezTo>
                    <a:cubicBezTo>
                      <a:pt x="6890" y="18547"/>
                      <a:pt x="6890" y="18547"/>
                      <a:pt x="10847" y="14619"/>
                    </a:cubicBezTo>
                    <a:cubicBezTo>
                      <a:pt x="11507" y="13965"/>
                      <a:pt x="12331" y="13310"/>
                      <a:pt x="12991" y="12492"/>
                    </a:cubicBezTo>
                    <a:cubicBezTo>
                      <a:pt x="11177" y="13637"/>
                      <a:pt x="9363" y="14783"/>
                      <a:pt x="8044" y="15601"/>
                    </a:cubicBezTo>
                    <a:cubicBezTo>
                      <a:pt x="4582" y="17892"/>
                      <a:pt x="4582" y="17892"/>
                      <a:pt x="4087" y="17728"/>
                    </a:cubicBezTo>
                    <a:cubicBezTo>
                      <a:pt x="3757" y="17565"/>
                      <a:pt x="3427" y="17401"/>
                      <a:pt x="3263" y="17074"/>
                    </a:cubicBezTo>
                    <a:cubicBezTo>
                      <a:pt x="2768" y="16256"/>
                      <a:pt x="3427" y="15601"/>
                      <a:pt x="4911" y="14128"/>
                    </a:cubicBezTo>
                    <a:cubicBezTo>
                      <a:pt x="5736" y="13474"/>
                      <a:pt x="6725" y="12656"/>
                      <a:pt x="7715" y="11837"/>
                    </a:cubicBezTo>
                    <a:cubicBezTo>
                      <a:pt x="3757" y="14128"/>
                      <a:pt x="3263" y="14128"/>
                      <a:pt x="2603" y="14128"/>
                    </a:cubicBezTo>
                    <a:cubicBezTo>
                      <a:pt x="2273" y="13965"/>
                      <a:pt x="1944" y="13801"/>
                      <a:pt x="1779" y="13474"/>
                    </a:cubicBezTo>
                    <a:cubicBezTo>
                      <a:pt x="1284" y="12656"/>
                      <a:pt x="1944" y="12001"/>
                      <a:pt x="2933" y="10856"/>
                    </a:cubicBezTo>
                    <a:cubicBezTo>
                      <a:pt x="3592" y="10201"/>
                      <a:pt x="4417" y="9383"/>
                      <a:pt x="5406" y="8401"/>
                    </a:cubicBezTo>
                    <a:cubicBezTo>
                      <a:pt x="5571" y="8401"/>
                      <a:pt x="5571" y="8237"/>
                      <a:pt x="5736" y="8074"/>
                    </a:cubicBezTo>
                    <a:cubicBezTo>
                      <a:pt x="4747" y="8728"/>
                      <a:pt x="3922" y="9219"/>
                      <a:pt x="3263" y="9547"/>
                    </a:cubicBezTo>
                    <a:cubicBezTo>
                      <a:pt x="1449" y="10692"/>
                      <a:pt x="1449" y="10692"/>
                      <a:pt x="954" y="10528"/>
                    </a:cubicBezTo>
                    <a:cubicBezTo>
                      <a:pt x="624" y="10528"/>
                      <a:pt x="295" y="10365"/>
                      <a:pt x="130" y="10037"/>
                    </a:cubicBezTo>
                    <a:cubicBezTo>
                      <a:pt x="-200" y="9219"/>
                      <a:pt x="130" y="8728"/>
                      <a:pt x="789" y="8074"/>
                    </a:cubicBezTo>
                    <a:cubicBezTo>
                      <a:pt x="954" y="7747"/>
                      <a:pt x="1449" y="7419"/>
                      <a:pt x="1779" y="6765"/>
                    </a:cubicBezTo>
                    <a:cubicBezTo>
                      <a:pt x="2438" y="6110"/>
                      <a:pt x="3427" y="4965"/>
                      <a:pt x="4417" y="3819"/>
                    </a:cubicBezTo>
                    <a:cubicBezTo>
                      <a:pt x="4252" y="3819"/>
                      <a:pt x="4087" y="3656"/>
                      <a:pt x="3922" y="3492"/>
                    </a:cubicBezTo>
                    <a:cubicBezTo>
                      <a:pt x="3592" y="2837"/>
                      <a:pt x="3757" y="2183"/>
                      <a:pt x="4417" y="1856"/>
                    </a:cubicBezTo>
                    <a:cubicBezTo>
                      <a:pt x="4582" y="1692"/>
                      <a:pt x="4582" y="1692"/>
                      <a:pt x="4747" y="1692"/>
                    </a:cubicBezTo>
                    <a:cubicBezTo>
                      <a:pt x="5076" y="1528"/>
                      <a:pt x="5571" y="1201"/>
                      <a:pt x="5901" y="1037"/>
                    </a:cubicBezTo>
                    <a:cubicBezTo>
                      <a:pt x="7220" y="56"/>
                      <a:pt x="7550" y="-108"/>
                      <a:pt x="8209" y="56"/>
                    </a:cubicBezTo>
                    <a:cubicBezTo>
                      <a:pt x="8539" y="56"/>
                      <a:pt x="8869" y="219"/>
                      <a:pt x="9034" y="547"/>
                    </a:cubicBezTo>
                    <a:cubicBezTo>
                      <a:pt x="9363" y="1201"/>
                      <a:pt x="9528" y="1528"/>
                      <a:pt x="6725" y="4637"/>
                    </a:cubicBezTo>
                    <a:cubicBezTo>
                      <a:pt x="11177" y="2183"/>
                      <a:pt x="11342" y="2183"/>
                      <a:pt x="11837" y="2347"/>
                    </a:cubicBezTo>
                    <a:cubicBezTo>
                      <a:pt x="12166" y="2347"/>
                      <a:pt x="12496" y="2674"/>
                      <a:pt x="12661" y="2837"/>
                    </a:cubicBezTo>
                    <a:cubicBezTo>
                      <a:pt x="13156" y="3819"/>
                      <a:pt x="12991" y="4310"/>
                      <a:pt x="9034" y="8237"/>
                    </a:cubicBezTo>
                    <a:cubicBezTo>
                      <a:pt x="10188" y="7419"/>
                      <a:pt x="11342" y="6765"/>
                      <a:pt x="12331" y="6110"/>
                    </a:cubicBezTo>
                    <a:cubicBezTo>
                      <a:pt x="16453" y="3656"/>
                      <a:pt x="16453" y="3656"/>
                      <a:pt x="17113" y="3656"/>
                    </a:cubicBezTo>
                    <a:cubicBezTo>
                      <a:pt x="17443" y="3819"/>
                      <a:pt x="17608" y="3983"/>
                      <a:pt x="17773" y="4310"/>
                    </a:cubicBezTo>
                    <a:cubicBezTo>
                      <a:pt x="18267" y="5128"/>
                      <a:pt x="18267" y="5456"/>
                      <a:pt x="14805" y="8565"/>
                    </a:cubicBezTo>
                    <a:cubicBezTo>
                      <a:pt x="17773" y="6928"/>
                      <a:pt x="18597" y="6765"/>
                      <a:pt x="19256" y="6928"/>
                    </a:cubicBezTo>
                    <a:cubicBezTo>
                      <a:pt x="19586" y="6928"/>
                      <a:pt x="19916" y="7256"/>
                      <a:pt x="20081" y="7583"/>
                    </a:cubicBezTo>
                    <a:cubicBezTo>
                      <a:pt x="20576" y="8401"/>
                      <a:pt x="20411" y="8565"/>
                      <a:pt x="17443" y="11510"/>
                    </a:cubicBezTo>
                    <a:cubicBezTo>
                      <a:pt x="17113" y="11837"/>
                      <a:pt x="16783" y="12165"/>
                      <a:pt x="16453" y="12492"/>
                    </a:cubicBezTo>
                    <a:cubicBezTo>
                      <a:pt x="18762" y="11019"/>
                      <a:pt x="19421" y="10856"/>
                      <a:pt x="20081" y="11019"/>
                    </a:cubicBezTo>
                    <a:cubicBezTo>
                      <a:pt x="20411" y="11183"/>
                      <a:pt x="20740" y="11347"/>
                      <a:pt x="20905" y="11674"/>
                    </a:cubicBezTo>
                    <a:cubicBezTo>
                      <a:pt x="21400" y="12328"/>
                      <a:pt x="21400" y="12328"/>
                      <a:pt x="17773" y="16747"/>
                    </a:cubicBezTo>
                    <a:cubicBezTo>
                      <a:pt x="17608" y="16747"/>
                      <a:pt x="17608" y="16747"/>
                      <a:pt x="17608" y="16910"/>
                    </a:cubicBezTo>
                    <a:cubicBezTo>
                      <a:pt x="17937" y="16910"/>
                      <a:pt x="18267" y="17074"/>
                      <a:pt x="18267" y="17401"/>
                    </a:cubicBezTo>
                    <a:cubicBezTo>
                      <a:pt x="18597" y="17892"/>
                      <a:pt x="18432" y="18710"/>
                      <a:pt x="17937" y="19037"/>
                    </a:cubicBezTo>
                    <a:cubicBezTo>
                      <a:pt x="17773" y="19037"/>
                      <a:pt x="17608" y="19201"/>
                      <a:pt x="17608" y="19201"/>
                    </a:cubicBezTo>
                    <a:cubicBezTo>
                      <a:pt x="17278" y="19365"/>
                      <a:pt x="16618" y="19692"/>
                      <a:pt x="16124" y="20019"/>
                    </a:cubicBezTo>
                    <a:cubicBezTo>
                      <a:pt x="15464" y="20510"/>
                      <a:pt x="14969" y="20837"/>
                      <a:pt x="14475" y="21001"/>
                    </a:cubicBezTo>
                    <a:close/>
                  </a:path>
                </a:pathLst>
              </a:custGeom>
              <a:solidFill>
                <a:srgbClr val="FFAA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32" name="Group 832"/>
              <p:cNvGrpSpPr/>
              <p:nvPr/>
            </p:nvGrpSpPr>
            <p:grpSpPr>
              <a:xfrm>
                <a:off x="0" y="0"/>
                <a:ext cx="210138" cy="206356"/>
                <a:chOff x="0" y="0"/>
                <a:chExt cx="210137" cy="206355"/>
              </a:xfrm>
            </p:grpSpPr>
            <p:sp>
              <p:nvSpPr>
                <p:cNvPr id="33" name="Shape 829"/>
                <p:cNvSpPr/>
                <p:nvPr/>
              </p:nvSpPr>
              <p:spPr>
                <a:xfrm>
                  <a:off x="67173" y="25813"/>
                  <a:ext cx="85452" cy="1137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5" h="21285" extrusionOk="0">
                      <a:moveTo>
                        <a:pt x="20422" y="8737"/>
                      </a:moveTo>
                      <a:cubicBezTo>
                        <a:pt x="21207" y="7449"/>
                        <a:pt x="21600" y="5876"/>
                        <a:pt x="21011" y="4302"/>
                      </a:cubicBezTo>
                      <a:cubicBezTo>
                        <a:pt x="20225" y="2729"/>
                        <a:pt x="18655" y="1728"/>
                        <a:pt x="17084" y="1155"/>
                      </a:cubicBezTo>
                      <a:cubicBezTo>
                        <a:pt x="13942" y="-132"/>
                        <a:pt x="10800" y="-132"/>
                        <a:pt x="8247" y="154"/>
                      </a:cubicBezTo>
                      <a:cubicBezTo>
                        <a:pt x="5891" y="440"/>
                        <a:pt x="3731" y="1012"/>
                        <a:pt x="2553" y="1585"/>
                      </a:cubicBezTo>
                      <a:cubicBezTo>
                        <a:pt x="2160" y="1728"/>
                        <a:pt x="1767" y="1871"/>
                        <a:pt x="1571" y="2014"/>
                      </a:cubicBezTo>
                      <a:cubicBezTo>
                        <a:pt x="1375" y="2157"/>
                        <a:pt x="1375" y="2157"/>
                        <a:pt x="1375" y="2157"/>
                      </a:cubicBezTo>
                      <a:cubicBezTo>
                        <a:pt x="1375" y="2157"/>
                        <a:pt x="1375" y="2157"/>
                        <a:pt x="1375" y="2157"/>
                      </a:cubicBezTo>
                      <a:cubicBezTo>
                        <a:pt x="1375" y="2157"/>
                        <a:pt x="1375" y="2157"/>
                        <a:pt x="1375" y="2157"/>
                      </a:cubicBezTo>
                      <a:cubicBezTo>
                        <a:pt x="785" y="2729"/>
                        <a:pt x="2749" y="726"/>
                        <a:pt x="0" y="3587"/>
                      </a:cubicBezTo>
                      <a:cubicBezTo>
                        <a:pt x="0" y="3587"/>
                        <a:pt x="0" y="3587"/>
                        <a:pt x="0" y="3587"/>
                      </a:cubicBezTo>
                      <a:cubicBezTo>
                        <a:pt x="0" y="3587"/>
                        <a:pt x="0" y="3587"/>
                        <a:pt x="0" y="3587"/>
                      </a:cubicBezTo>
                      <a:cubicBezTo>
                        <a:pt x="0" y="3730"/>
                        <a:pt x="0" y="3730"/>
                        <a:pt x="0" y="3730"/>
                      </a:cubicBezTo>
                      <a:cubicBezTo>
                        <a:pt x="0" y="4159"/>
                        <a:pt x="0" y="4159"/>
                        <a:pt x="0" y="4159"/>
                      </a:cubicBezTo>
                      <a:cubicBezTo>
                        <a:pt x="0" y="4732"/>
                        <a:pt x="196" y="5018"/>
                        <a:pt x="196" y="5161"/>
                      </a:cubicBezTo>
                      <a:cubicBezTo>
                        <a:pt x="1375" y="6162"/>
                        <a:pt x="3142" y="6305"/>
                        <a:pt x="4124" y="5876"/>
                      </a:cubicBezTo>
                      <a:cubicBezTo>
                        <a:pt x="4320" y="5733"/>
                        <a:pt x="4516" y="5733"/>
                        <a:pt x="4713" y="5590"/>
                      </a:cubicBezTo>
                      <a:cubicBezTo>
                        <a:pt x="4516" y="5876"/>
                        <a:pt x="4320" y="6019"/>
                        <a:pt x="4320" y="5876"/>
                      </a:cubicBezTo>
                      <a:cubicBezTo>
                        <a:pt x="4320" y="5876"/>
                        <a:pt x="4320" y="5876"/>
                        <a:pt x="4320" y="5876"/>
                      </a:cubicBezTo>
                      <a:cubicBezTo>
                        <a:pt x="4320" y="5876"/>
                        <a:pt x="4320" y="5876"/>
                        <a:pt x="4320" y="5876"/>
                      </a:cubicBezTo>
                      <a:cubicBezTo>
                        <a:pt x="4516" y="5876"/>
                        <a:pt x="4516" y="5876"/>
                        <a:pt x="4516" y="5876"/>
                      </a:cubicBezTo>
                      <a:cubicBezTo>
                        <a:pt x="4713" y="5733"/>
                        <a:pt x="4713" y="5733"/>
                        <a:pt x="4713" y="5733"/>
                      </a:cubicBezTo>
                      <a:cubicBezTo>
                        <a:pt x="4909" y="5733"/>
                        <a:pt x="4909" y="5733"/>
                        <a:pt x="4909" y="5733"/>
                      </a:cubicBezTo>
                      <a:cubicBezTo>
                        <a:pt x="5695" y="5447"/>
                        <a:pt x="5695" y="5447"/>
                        <a:pt x="5695" y="5447"/>
                      </a:cubicBezTo>
                      <a:cubicBezTo>
                        <a:pt x="6873" y="5018"/>
                        <a:pt x="8247" y="4732"/>
                        <a:pt x="9818" y="4589"/>
                      </a:cubicBezTo>
                      <a:cubicBezTo>
                        <a:pt x="11585" y="4445"/>
                        <a:pt x="13353" y="4589"/>
                        <a:pt x="14727" y="5018"/>
                      </a:cubicBezTo>
                      <a:cubicBezTo>
                        <a:pt x="15709" y="5733"/>
                        <a:pt x="15905" y="5876"/>
                        <a:pt x="15316" y="7163"/>
                      </a:cubicBezTo>
                      <a:cubicBezTo>
                        <a:pt x="13745" y="9309"/>
                        <a:pt x="8444" y="11884"/>
                        <a:pt x="6284" y="14888"/>
                      </a:cubicBezTo>
                      <a:cubicBezTo>
                        <a:pt x="5105" y="16318"/>
                        <a:pt x="4713" y="18178"/>
                        <a:pt x="5302" y="19465"/>
                      </a:cubicBezTo>
                      <a:cubicBezTo>
                        <a:pt x="5891" y="20610"/>
                        <a:pt x="6676" y="21039"/>
                        <a:pt x="6873" y="21182"/>
                      </a:cubicBezTo>
                      <a:cubicBezTo>
                        <a:pt x="9033" y="21468"/>
                        <a:pt x="10211" y="21182"/>
                        <a:pt x="9033" y="20038"/>
                      </a:cubicBezTo>
                      <a:cubicBezTo>
                        <a:pt x="9229" y="20038"/>
                        <a:pt x="7462" y="18607"/>
                        <a:pt x="9622" y="16604"/>
                      </a:cubicBezTo>
                      <a:cubicBezTo>
                        <a:pt x="11585" y="14173"/>
                        <a:pt x="16298" y="13028"/>
                        <a:pt x="20422" y="873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34" name="Shape 830"/>
                <p:cNvSpPr/>
                <p:nvPr/>
              </p:nvSpPr>
              <p:spPr>
                <a:xfrm>
                  <a:off x="89077" y="151732"/>
                  <a:ext cx="28906" cy="316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09" h="20268" extrusionOk="0">
                      <a:moveTo>
                        <a:pt x="159" y="12476"/>
                      </a:moveTo>
                      <a:cubicBezTo>
                        <a:pt x="159" y="12476"/>
                        <a:pt x="159" y="12476"/>
                        <a:pt x="159" y="12476"/>
                      </a:cubicBezTo>
                      <a:cubicBezTo>
                        <a:pt x="728" y="12967"/>
                        <a:pt x="728" y="12967"/>
                        <a:pt x="728" y="12967"/>
                      </a:cubicBezTo>
                      <a:cubicBezTo>
                        <a:pt x="728" y="14439"/>
                        <a:pt x="728" y="14439"/>
                        <a:pt x="728" y="14439"/>
                      </a:cubicBezTo>
                      <a:cubicBezTo>
                        <a:pt x="4138" y="20330"/>
                        <a:pt x="12096" y="21312"/>
                        <a:pt x="16644" y="19348"/>
                      </a:cubicBezTo>
                      <a:cubicBezTo>
                        <a:pt x="20623" y="17876"/>
                        <a:pt x="21191" y="15421"/>
                        <a:pt x="20623" y="14930"/>
                      </a:cubicBezTo>
                      <a:cubicBezTo>
                        <a:pt x="19486" y="13457"/>
                        <a:pt x="18349" y="12476"/>
                        <a:pt x="17780" y="11494"/>
                      </a:cubicBezTo>
                      <a:cubicBezTo>
                        <a:pt x="18917" y="7567"/>
                        <a:pt x="21191" y="2167"/>
                        <a:pt x="19486" y="694"/>
                      </a:cubicBezTo>
                      <a:cubicBezTo>
                        <a:pt x="18349" y="203"/>
                        <a:pt x="16644" y="-288"/>
                        <a:pt x="12665" y="203"/>
                      </a:cubicBezTo>
                      <a:cubicBezTo>
                        <a:pt x="11528" y="-288"/>
                        <a:pt x="8117" y="1185"/>
                        <a:pt x="5275" y="2167"/>
                      </a:cubicBezTo>
                      <a:cubicBezTo>
                        <a:pt x="4138" y="3148"/>
                        <a:pt x="3002" y="4621"/>
                        <a:pt x="1865" y="5603"/>
                      </a:cubicBezTo>
                      <a:cubicBezTo>
                        <a:pt x="728" y="7567"/>
                        <a:pt x="728" y="7567"/>
                        <a:pt x="728" y="7567"/>
                      </a:cubicBezTo>
                      <a:cubicBezTo>
                        <a:pt x="728" y="7567"/>
                        <a:pt x="728" y="7567"/>
                        <a:pt x="728" y="7567"/>
                      </a:cubicBezTo>
                      <a:cubicBezTo>
                        <a:pt x="728" y="8057"/>
                        <a:pt x="728" y="8057"/>
                        <a:pt x="728" y="8057"/>
                      </a:cubicBezTo>
                      <a:cubicBezTo>
                        <a:pt x="728" y="8057"/>
                        <a:pt x="728" y="8057"/>
                        <a:pt x="728" y="8057"/>
                      </a:cubicBezTo>
                      <a:cubicBezTo>
                        <a:pt x="728" y="8057"/>
                        <a:pt x="728" y="8057"/>
                        <a:pt x="728" y="8057"/>
                      </a:cubicBezTo>
                      <a:cubicBezTo>
                        <a:pt x="728" y="7076"/>
                        <a:pt x="-409" y="16403"/>
                        <a:pt x="159" y="12476"/>
                      </a:cubicBezTo>
                      <a:close/>
                      <a:moveTo>
                        <a:pt x="15507" y="9039"/>
                      </a:moveTo>
                      <a:cubicBezTo>
                        <a:pt x="16075" y="9039"/>
                        <a:pt x="16075" y="9039"/>
                        <a:pt x="16075" y="9039"/>
                      </a:cubicBezTo>
                      <a:cubicBezTo>
                        <a:pt x="16075" y="9039"/>
                        <a:pt x="16075" y="9039"/>
                        <a:pt x="16075" y="9039"/>
                      </a:cubicBezTo>
                      <a:cubicBezTo>
                        <a:pt x="16075" y="9039"/>
                        <a:pt x="16075" y="9039"/>
                        <a:pt x="16075" y="9039"/>
                      </a:cubicBezTo>
                      <a:cubicBezTo>
                        <a:pt x="16075" y="9039"/>
                        <a:pt x="16075" y="9039"/>
                        <a:pt x="16075" y="9039"/>
                      </a:cubicBezTo>
                      <a:cubicBezTo>
                        <a:pt x="16075" y="9039"/>
                        <a:pt x="16075" y="9039"/>
                        <a:pt x="16075" y="8548"/>
                      </a:cubicBezTo>
                      <a:cubicBezTo>
                        <a:pt x="16075" y="9039"/>
                        <a:pt x="16075" y="9530"/>
                        <a:pt x="16075" y="10512"/>
                      </a:cubicBezTo>
                      <a:cubicBezTo>
                        <a:pt x="15507" y="10021"/>
                        <a:pt x="14938" y="10021"/>
                        <a:pt x="14938" y="10021"/>
                      </a:cubicBezTo>
                      <a:cubicBezTo>
                        <a:pt x="14938" y="10021"/>
                        <a:pt x="13802" y="10512"/>
                        <a:pt x="13233" y="10021"/>
                      </a:cubicBezTo>
                      <a:cubicBezTo>
                        <a:pt x="13233" y="9039"/>
                        <a:pt x="14370" y="8057"/>
                        <a:pt x="15507" y="903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35" name="Shape 831"/>
                <p:cNvSpPr/>
                <p:nvPr/>
              </p:nvSpPr>
              <p:spPr>
                <a:xfrm>
                  <a:off x="-1" y="0"/>
                  <a:ext cx="210139" cy="2063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11" h="20633" extrusionOk="0">
                      <a:moveTo>
                        <a:pt x="20362" y="12076"/>
                      </a:moveTo>
                      <a:cubicBezTo>
                        <a:pt x="20204" y="12306"/>
                        <a:pt x="19731" y="16289"/>
                        <a:pt x="15159" y="18740"/>
                      </a:cubicBezTo>
                      <a:cubicBezTo>
                        <a:pt x="13030" y="19889"/>
                        <a:pt x="9877" y="20195"/>
                        <a:pt x="7039" y="19046"/>
                      </a:cubicBezTo>
                      <a:cubicBezTo>
                        <a:pt x="4201" y="17897"/>
                        <a:pt x="1757" y="15217"/>
                        <a:pt x="1284" y="12076"/>
                      </a:cubicBezTo>
                      <a:cubicBezTo>
                        <a:pt x="654" y="8859"/>
                        <a:pt x="1994" y="5489"/>
                        <a:pt x="4359" y="3497"/>
                      </a:cubicBezTo>
                      <a:cubicBezTo>
                        <a:pt x="6724" y="1429"/>
                        <a:pt x="9956" y="817"/>
                        <a:pt x="12557" y="1353"/>
                      </a:cubicBezTo>
                      <a:cubicBezTo>
                        <a:pt x="17997" y="2502"/>
                        <a:pt x="19652" y="7021"/>
                        <a:pt x="19889" y="7940"/>
                      </a:cubicBezTo>
                      <a:cubicBezTo>
                        <a:pt x="20441" y="10161"/>
                        <a:pt x="20441" y="10697"/>
                        <a:pt x="20677" y="10314"/>
                      </a:cubicBezTo>
                      <a:cubicBezTo>
                        <a:pt x="20914" y="10008"/>
                        <a:pt x="21150" y="8706"/>
                        <a:pt x="20914" y="7634"/>
                      </a:cubicBezTo>
                      <a:cubicBezTo>
                        <a:pt x="20914" y="7327"/>
                        <a:pt x="20677" y="6178"/>
                        <a:pt x="19652" y="4646"/>
                      </a:cubicBezTo>
                      <a:cubicBezTo>
                        <a:pt x="18627" y="3191"/>
                        <a:pt x="16735" y="1276"/>
                        <a:pt x="13819" y="434"/>
                      </a:cubicBezTo>
                      <a:cubicBezTo>
                        <a:pt x="10981" y="-409"/>
                        <a:pt x="7197" y="-103"/>
                        <a:pt x="4280" y="2042"/>
                      </a:cubicBezTo>
                      <a:cubicBezTo>
                        <a:pt x="1284" y="4187"/>
                        <a:pt x="-450" y="8093"/>
                        <a:pt x="102" y="11770"/>
                      </a:cubicBezTo>
                      <a:cubicBezTo>
                        <a:pt x="575" y="15446"/>
                        <a:pt x="3334" y="18663"/>
                        <a:pt x="6645" y="19889"/>
                      </a:cubicBezTo>
                      <a:cubicBezTo>
                        <a:pt x="9877" y="21191"/>
                        <a:pt x="13424" y="20655"/>
                        <a:pt x="15868" y="19276"/>
                      </a:cubicBezTo>
                      <a:cubicBezTo>
                        <a:pt x="20756" y="16365"/>
                        <a:pt x="20835" y="11923"/>
                        <a:pt x="20914" y="12153"/>
                      </a:cubicBezTo>
                      <a:cubicBezTo>
                        <a:pt x="21150" y="9242"/>
                        <a:pt x="20835" y="10544"/>
                        <a:pt x="20362" y="1207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</p:grpSp>
        </p:grpSp>
        <p:grpSp>
          <p:nvGrpSpPr>
            <p:cNvPr id="20" name="Group 844"/>
            <p:cNvGrpSpPr/>
            <p:nvPr/>
          </p:nvGrpSpPr>
          <p:grpSpPr>
            <a:xfrm>
              <a:off x="768235" y="161080"/>
              <a:ext cx="899195" cy="1115910"/>
              <a:chOff x="0" y="0"/>
              <a:chExt cx="899194" cy="1115908"/>
            </a:xfrm>
          </p:grpSpPr>
          <p:grpSp>
            <p:nvGrpSpPr>
              <p:cNvPr id="21" name="Group 836"/>
              <p:cNvGrpSpPr/>
              <p:nvPr/>
            </p:nvGrpSpPr>
            <p:grpSpPr>
              <a:xfrm>
                <a:off x="81339" y="225064"/>
                <a:ext cx="330723" cy="272213"/>
                <a:chOff x="0" y="0"/>
                <a:chExt cx="330722" cy="272212"/>
              </a:xfrm>
            </p:grpSpPr>
            <p:sp>
              <p:nvSpPr>
                <p:cNvPr id="29" name="Shape 834"/>
                <p:cNvSpPr/>
                <p:nvPr/>
              </p:nvSpPr>
              <p:spPr>
                <a:xfrm>
                  <a:off x="0" y="-1"/>
                  <a:ext cx="267234" cy="2722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7" h="19262" extrusionOk="0">
                      <a:moveTo>
                        <a:pt x="21270" y="17927"/>
                      </a:moveTo>
                      <a:cubicBezTo>
                        <a:pt x="21214" y="13823"/>
                        <a:pt x="21214" y="9770"/>
                        <a:pt x="21158" y="6024"/>
                      </a:cubicBezTo>
                      <a:cubicBezTo>
                        <a:pt x="21045" y="4023"/>
                        <a:pt x="21383" y="2433"/>
                        <a:pt x="20877" y="381"/>
                      </a:cubicBezTo>
                      <a:cubicBezTo>
                        <a:pt x="20370" y="-132"/>
                        <a:pt x="19695" y="21"/>
                        <a:pt x="19302" y="21"/>
                      </a:cubicBezTo>
                      <a:cubicBezTo>
                        <a:pt x="17952" y="21"/>
                        <a:pt x="17952" y="21"/>
                        <a:pt x="17952" y="21"/>
                      </a:cubicBezTo>
                      <a:cubicBezTo>
                        <a:pt x="17052" y="21"/>
                        <a:pt x="16208" y="21"/>
                        <a:pt x="15364" y="21"/>
                      </a:cubicBezTo>
                      <a:cubicBezTo>
                        <a:pt x="8727" y="73"/>
                        <a:pt x="4339" y="124"/>
                        <a:pt x="4339" y="124"/>
                      </a:cubicBezTo>
                      <a:cubicBezTo>
                        <a:pt x="739" y="124"/>
                        <a:pt x="2314" y="278"/>
                        <a:pt x="4339" y="535"/>
                      </a:cubicBezTo>
                      <a:cubicBezTo>
                        <a:pt x="4901" y="586"/>
                        <a:pt x="9289" y="637"/>
                        <a:pt x="15702" y="688"/>
                      </a:cubicBezTo>
                      <a:cubicBezTo>
                        <a:pt x="16545" y="688"/>
                        <a:pt x="17389" y="688"/>
                        <a:pt x="18233" y="688"/>
                      </a:cubicBezTo>
                      <a:cubicBezTo>
                        <a:pt x="19020" y="740"/>
                        <a:pt x="20258" y="535"/>
                        <a:pt x="20314" y="894"/>
                      </a:cubicBezTo>
                      <a:cubicBezTo>
                        <a:pt x="20427" y="2176"/>
                        <a:pt x="20314" y="4229"/>
                        <a:pt x="20314" y="5973"/>
                      </a:cubicBezTo>
                      <a:cubicBezTo>
                        <a:pt x="20314" y="9616"/>
                        <a:pt x="20314" y="13464"/>
                        <a:pt x="20314" y="17363"/>
                      </a:cubicBezTo>
                      <a:cubicBezTo>
                        <a:pt x="20314" y="17979"/>
                        <a:pt x="20314" y="18235"/>
                        <a:pt x="20089" y="18287"/>
                      </a:cubicBezTo>
                      <a:cubicBezTo>
                        <a:pt x="20089" y="18338"/>
                        <a:pt x="19189" y="18287"/>
                        <a:pt x="18739" y="18287"/>
                      </a:cubicBezTo>
                      <a:cubicBezTo>
                        <a:pt x="15533" y="18287"/>
                        <a:pt x="15533" y="18287"/>
                        <a:pt x="15533" y="18287"/>
                      </a:cubicBezTo>
                      <a:cubicBezTo>
                        <a:pt x="13395" y="18287"/>
                        <a:pt x="11314" y="18287"/>
                        <a:pt x="9233" y="18287"/>
                      </a:cubicBezTo>
                      <a:cubicBezTo>
                        <a:pt x="7208" y="18287"/>
                        <a:pt x="5183" y="18287"/>
                        <a:pt x="3270" y="18287"/>
                      </a:cubicBezTo>
                      <a:cubicBezTo>
                        <a:pt x="2370" y="18235"/>
                        <a:pt x="1020" y="18389"/>
                        <a:pt x="1133" y="18133"/>
                      </a:cubicBezTo>
                      <a:cubicBezTo>
                        <a:pt x="1076" y="17722"/>
                        <a:pt x="1076" y="16593"/>
                        <a:pt x="1076" y="15875"/>
                      </a:cubicBezTo>
                      <a:cubicBezTo>
                        <a:pt x="1076" y="9564"/>
                        <a:pt x="1076" y="4844"/>
                        <a:pt x="1020" y="3408"/>
                      </a:cubicBezTo>
                      <a:cubicBezTo>
                        <a:pt x="964" y="-2236"/>
                        <a:pt x="401" y="1048"/>
                        <a:pt x="64" y="3408"/>
                      </a:cubicBezTo>
                      <a:cubicBezTo>
                        <a:pt x="8" y="3972"/>
                        <a:pt x="8" y="8436"/>
                        <a:pt x="8" y="14746"/>
                      </a:cubicBezTo>
                      <a:cubicBezTo>
                        <a:pt x="8" y="15567"/>
                        <a:pt x="8" y="16388"/>
                        <a:pt x="8" y="17209"/>
                      </a:cubicBezTo>
                      <a:cubicBezTo>
                        <a:pt x="64" y="17620"/>
                        <a:pt x="-161" y="18081"/>
                        <a:pt x="289" y="18748"/>
                      </a:cubicBezTo>
                      <a:cubicBezTo>
                        <a:pt x="514" y="19056"/>
                        <a:pt x="908" y="19210"/>
                        <a:pt x="1301" y="19261"/>
                      </a:cubicBezTo>
                      <a:cubicBezTo>
                        <a:pt x="1583" y="19261"/>
                        <a:pt x="1808" y="19261"/>
                        <a:pt x="2089" y="19261"/>
                      </a:cubicBezTo>
                      <a:cubicBezTo>
                        <a:pt x="4001" y="19261"/>
                        <a:pt x="6083" y="19261"/>
                        <a:pt x="8220" y="19261"/>
                      </a:cubicBezTo>
                      <a:cubicBezTo>
                        <a:pt x="10302" y="19210"/>
                        <a:pt x="12495" y="19210"/>
                        <a:pt x="14689" y="19210"/>
                      </a:cubicBezTo>
                      <a:cubicBezTo>
                        <a:pt x="18064" y="19210"/>
                        <a:pt x="18064" y="19210"/>
                        <a:pt x="18064" y="19210"/>
                      </a:cubicBezTo>
                      <a:cubicBezTo>
                        <a:pt x="19695" y="19210"/>
                        <a:pt x="19695" y="19210"/>
                        <a:pt x="19695" y="19210"/>
                      </a:cubicBezTo>
                      <a:cubicBezTo>
                        <a:pt x="20314" y="19364"/>
                        <a:pt x="21439" y="18646"/>
                        <a:pt x="21270" y="17927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30" name="Shape 835"/>
                <p:cNvSpPr/>
                <p:nvPr/>
              </p:nvSpPr>
              <p:spPr>
                <a:xfrm>
                  <a:off x="36134" y="29256"/>
                  <a:ext cx="294589" cy="1975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49" h="20929" extrusionOk="0">
                      <a:moveTo>
                        <a:pt x="19537" y="143"/>
                      </a:moveTo>
                      <a:cubicBezTo>
                        <a:pt x="19537" y="220"/>
                        <a:pt x="14639" y="3525"/>
                        <a:pt x="8761" y="13057"/>
                      </a:cubicBezTo>
                      <a:cubicBezTo>
                        <a:pt x="7732" y="14825"/>
                        <a:pt x="6704" y="16209"/>
                        <a:pt x="6508" y="15901"/>
                      </a:cubicBezTo>
                      <a:cubicBezTo>
                        <a:pt x="6263" y="15363"/>
                        <a:pt x="5283" y="13364"/>
                        <a:pt x="4794" y="12211"/>
                      </a:cubicBezTo>
                      <a:cubicBezTo>
                        <a:pt x="3422" y="8675"/>
                        <a:pt x="2394" y="6293"/>
                        <a:pt x="2100" y="6139"/>
                      </a:cubicBezTo>
                      <a:cubicBezTo>
                        <a:pt x="1022" y="5370"/>
                        <a:pt x="-741" y="4678"/>
                        <a:pt x="337" y="7907"/>
                      </a:cubicBezTo>
                      <a:cubicBezTo>
                        <a:pt x="581" y="8675"/>
                        <a:pt x="1610" y="11289"/>
                        <a:pt x="2883" y="14825"/>
                      </a:cubicBezTo>
                      <a:cubicBezTo>
                        <a:pt x="3226" y="15670"/>
                        <a:pt x="3569" y="16670"/>
                        <a:pt x="3912" y="17592"/>
                      </a:cubicBezTo>
                      <a:cubicBezTo>
                        <a:pt x="4353" y="18668"/>
                        <a:pt x="4990" y="20590"/>
                        <a:pt x="6459" y="20898"/>
                      </a:cubicBezTo>
                      <a:cubicBezTo>
                        <a:pt x="7977" y="21205"/>
                        <a:pt x="8663" y="19206"/>
                        <a:pt x="9202" y="18130"/>
                      </a:cubicBezTo>
                      <a:cubicBezTo>
                        <a:pt x="9790" y="17131"/>
                        <a:pt x="10573" y="14902"/>
                        <a:pt x="13757" y="9752"/>
                      </a:cubicBezTo>
                      <a:cubicBezTo>
                        <a:pt x="16892" y="4601"/>
                        <a:pt x="19781" y="2142"/>
                        <a:pt x="19928" y="1834"/>
                      </a:cubicBezTo>
                      <a:cubicBezTo>
                        <a:pt x="20516" y="681"/>
                        <a:pt x="20859" y="-395"/>
                        <a:pt x="19537" y="143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</p:grpSp>
          <p:grpSp>
            <p:nvGrpSpPr>
              <p:cNvPr id="22" name="Group 839"/>
              <p:cNvGrpSpPr/>
              <p:nvPr/>
            </p:nvGrpSpPr>
            <p:grpSpPr>
              <a:xfrm>
                <a:off x="443732" y="134762"/>
                <a:ext cx="455413" cy="455413"/>
                <a:chOff x="0" y="0"/>
                <a:chExt cx="455412" cy="455412"/>
              </a:xfrm>
            </p:grpSpPr>
            <p:sp>
              <p:nvSpPr>
                <p:cNvPr id="27" name="Shape 837"/>
                <p:cNvSpPr/>
                <p:nvPr/>
              </p:nvSpPr>
              <p:spPr>
                <a:xfrm>
                  <a:off x="94595" y="93192"/>
                  <a:ext cx="267234" cy="2722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7" h="19262" extrusionOk="0">
                      <a:moveTo>
                        <a:pt x="21270" y="17927"/>
                      </a:moveTo>
                      <a:cubicBezTo>
                        <a:pt x="21214" y="13823"/>
                        <a:pt x="21214" y="9770"/>
                        <a:pt x="21158" y="6024"/>
                      </a:cubicBezTo>
                      <a:cubicBezTo>
                        <a:pt x="21045" y="4023"/>
                        <a:pt x="21383" y="2433"/>
                        <a:pt x="20876" y="381"/>
                      </a:cubicBezTo>
                      <a:cubicBezTo>
                        <a:pt x="20370" y="-132"/>
                        <a:pt x="19695" y="21"/>
                        <a:pt x="19302" y="21"/>
                      </a:cubicBezTo>
                      <a:cubicBezTo>
                        <a:pt x="17951" y="21"/>
                        <a:pt x="17951" y="21"/>
                        <a:pt x="17951" y="21"/>
                      </a:cubicBezTo>
                      <a:cubicBezTo>
                        <a:pt x="17051" y="21"/>
                        <a:pt x="16208" y="21"/>
                        <a:pt x="15364" y="21"/>
                      </a:cubicBezTo>
                      <a:cubicBezTo>
                        <a:pt x="8726" y="73"/>
                        <a:pt x="4339" y="124"/>
                        <a:pt x="4339" y="124"/>
                      </a:cubicBezTo>
                      <a:cubicBezTo>
                        <a:pt x="739" y="124"/>
                        <a:pt x="2314" y="278"/>
                        <a:pt x="4339" y="535"/>
                      </a:cubicBezTo>
                      <a:cubicBezTo>
                        <a:pt x="4901" y="586"/>
                        <a:pt x="9289" y="637"/>
                        <a:pt x="15701" y="688"/>
                      </a:cubicBezTo>
                      <a:cubicBezTo>
                        <a:pt x="16545" y="688"/>
                        <a:pt x="17389" y="688"/>
                        <a:pt x="18233" y="688"/>
                      </a:cubicBezTo>
                      <a:cubicBezTo>
                        <a:pt x="19020" y="740"/>
                        <a:pt x="20258" y="535"/>
                        <a:pt x="20314" y="894"/>
                      </a:cubicBezTo>
                      <a:cubicBezTo>
                        <a:pt x="20426" y="2176"/>
                        <a:pt x="20314" y="4229"/>
                        <a:pt x="20314" y="5973"/>
                      </a:cubicBezTo>
                      <a:cubicBezTo>
                        <a:pt x="20314" y="9616"/>
                        <a:pt x="20314" y="13464"/>
                        <a:pt x="20314" y="17363"/>
                      </a:cubicBezTo>
                      <a:cubicBezTo>
                        <a:pt x="20314" y="17979"/>
                        <a:pt x="20314" y="18235"/>
                        <a:pt x="20089" y="18287"/>
                      </a:cubicBezTo>
                      <a:cubicBezTo>
                        <a:pt x="20089" y="18338"/>
                        <a:pt x="19189" y="18287"/>
                        <a:pt x="18739" y="18287"/>
                      </a:cubicBezTo>
                      <a:cubicBezTo>
                        <a:pt x="15533" y="18287"/>
                        <a:pt x="15533" y="18287"/>
                        <a:pt x="15533" y="18287"/>
                      </a:cubicBezTo>
                      <a:cubicBezTo>
                        <a:pt x="13395" y="18287"/>
                        <a:pt x="11314" y="18287"/>
                        <a:pt x="9233" y="18287"/>
                      </a:cubicBezTo>
                      <a:cubicBezTo>
                        <a:pt x="7208" y="18287"/>
                        <a:pt x="5183" y="18287"/>
                        <a:pt x="3270" y="18287"/>
                      </a:cubicBezTo>
                      <a:cubicBezTo>
                        <a:pt x="2370" y="18235"/>
                        <a:pt x="1020" y="18389"/>
                        <a:pt x="1133" y="18133"/>
                      </a:cubicBezTo>
                      <a:cubicBezTo>
                        <a:pt x="1076" y="17722"/>
                        <a:pt x="1076" y="16593"/>
                        <a:pt x="1076" y="15875"/>
                      </a:cubicBezTo>
                      <a:cubicBezTo>
                        <a:pt x="1076" y="9564"/>
                        <a:pt x="1076" y="4844"/>
                        <a:pt x="1020" y="3408"/>
                      </a:cubicBezTo>
                      <a:cubicBezTo>
                        <a:pt x="964" y="-2236"/>
                        <a:pt x="401" y="1048"/>
                        <a:pt x="64" y="3408"/>
                      </a:cubicBezTo>
                      <a:cubicBezTo>
                        <a:pt x="8" y="3972"/>
                        <a:pt x="8" y="8436"/>
                        <a:pt x="8" y="14746"/>
                      </a:cubicBezTo>
                      <a:cubicBezTo>
                        <a:pt x="8" y="15567"/>
                        <a:pt x="8" y="16388"/>
                        <a:pt x="8" y="17209"/>
                      </a:cubicBezTo>
                      <a:cubicBezTo>
                        <a:pt x="64" y="17620"/>
                        <a:pt x="-161" y="18081"/>
                        <a:pt x="289" y="18748"/>
                      </a:cubicBezTo>
                      <a:cubicBezTo>
                        <a:pt x="514" y="19056"/>
                        <a:pt x="908" y="19210"/>
                        <a:pt x="1301" y="19261"/>
                      </a:cubicBezTo>
                      <a:cubicBezTo>
                        <a:pt x="1583" y="19261"/>
                        <a:pt x="1808" y="19261"/>
                        <a:pt x="2089" y="19261"/>
                      </a:cubicBezTo>
                      <a:cubicBezTo>
                        <a:pt x="4001" y="19261"/>
                        <a:pt x="6083" y="19261"/>
                        <a:pt x="8220" y="19261"/>
                      </a:cubicBezTo>
                      <a:cubicBezTo>
                        <a:pt x="10302" y="19210"/>
                        <a:pt x="12495" y="19210"/>
                        <a:pt x="14689" y="19210"/>
                      </a:cubicBezTo>
                      <a:cubicBezTo>
                        <a:pt x="18064" y="19210"/>
                        <a:pt x="18064" y="19210"/>
                        <a:pt x="18064" y="19210"/>
                      </a:cubicBezTo>
                      <a:cubicBezTo>
                        <a:pt x="19695" y="19210"/>
                        <a:pt x="19695" y="19210"/>
                        <a:pt x="19695" y="19210"/>
                      </a:cubicBezTo>
                      <a:cubicBezTo>
                        <a:pt x="20314" y="19364"/>
                        <a:pt x="21439" y="18646"/>
                        <a:pt x="21270" y="17927"/>
                      </a:cubicBezTo>
                      <a:close/>
                    </a:path>
                  </a:pathLst>
                </a:custGeom>
                <a:solidFill>
                  <a:srgbClr val="797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28" name="Shape 838"/>
                <p:cNvSpPr/>
                <p:nvPr/>
              </p:nvSpPr>
              <p:spPr>
                <a:xfrm rot="18900000" flipH="1">
                  <a:off x="64441" y="68945"/>
                  <a:ext cx="326530" cy="3175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09" h="20898" extrusionOk="0">
                      <a:moveTo>
                        <a:pt x="10003" y="389"/>
                      </a:moveTo>
                      <a:cubicBezTo>
                        <a:pt x="9817" y="549"/>
                        <a:pt x="9641" y="735"/>
                        <a:pt x="9501" y="902"/>
                      </a:cubicBezTo>
                      <a:cubicBezTo>
                        <a:pt x="9291" y="1153"/>
                        <a:pt x="9306" y="3943"/>
                        <a:pt x="9407" y="7333"/>
                      </a:cubicBezTo>
                      <a:lnTo>
                        <a:pt x="9489" y="9670"/>
                      </a:lnTo>
                      <a:lnTo>
                        <a:pt x="7196" y="9586"/>
                      </a:lnTo>
                      <a:cubicBezTo>
                        <a:pt x="3869" y="9483"/>
                        <a:pt x="1131" y="9468"/>
                        <a:pt x="885" y="9682"/>
                      </a:cubicBezTo>
                      <a:cubicBezTo>
                        <a:pt x="229" y="10253"/>
                        <a:pt x="-726" y="11396"/>
                        <a:pt x="885" y="11559"/>
                      </a:cubicBezTo>
                      <a:cubicBezTo>
                        <a:pt x="1489" y="11621"/>
                        <a:pt x="4241" y="11636"/>
                        <a:pt x="7474" y="11605"/>
                      </a:cubicBezTo>
                      <a:lnTo>
                        <a:pt x="9563" y="11577"/>
                      </a:lnTo>
                      <a:lnTo>
                        <a:pt x="9682" y="14338"/>
                      </a:lnTo>
                      <a:cubicBezTo>
                        <a:pt x="9835" y="17665"/>
                        <a:pt x="9982" y="20298"/>
                        <a:pt x="9982" y="20298"/>
                      </a:cubicBezTo>
                      <a:cubicBezTo>
                        <a:pt x="9982" y="21271"/>
                        <a:pt x="10382" y="20906"/>
                        <a:pt x="10863" y="20298"/>
                      </a:cubicBezTo>
                      <a:cubicBezTo>
                        <a:pt x="11043" y="20093"/>
                        <a:pt x="11178" y="17545"/>
                        <a:pt x="11268" y="14354"/>
                      </a:cubicBezTo>
                      <a:lnTo>
                        <a:pt x="11331" y="11547"/>
                      </a:lnTo>
                      <a:lnTo>
                        <a:pt x="14086" y="11483"/>
                      </a:lnTo>
                      <a:cubicBezTo>
                        <a:pt x="17217" y="11391"/>
                        <a:pt x="19718" y="11253"/>
                        <a:pt x="19919" y="11070"/>
                      </a:cubicBezTo>
                      <a:cubicBezTo>
                        <a:pt x="20516" y="10580"/>
                        <a:pt x="20874" y="10172"/>
                        <a:pt x="19919" y="10172"/>
                      </a:cubicBezTo>
                      <a:cubicBezTo>
                        <a:pt x="19919" y="10172"/>
                        <a:pt x="17335" y="10023"/>
                        <a:pt x="14070" y="9866"/>
                      </a:cubicBezTo>
                      <a:lnTo>
                        <a:pt x="11360" y="9745"/>
                      </a:lnTo>
                      <a:lnTo>
                        <a:pt x="11389" y="7616"/>
                      </a:lnTo>
                      <a:cubicBezTo>
                        <a:pt x="11419" y="4322"/>
                        <a:pt x="11404" y="1518"/>
                        <a:pt x="11344" y="902"/>
                      </a:cubicBezTo>
                      <a:cubicBezTo>
                        <a:pt x="11223" y="-329"/>
                        <a:pt x="10563" y="-90"/>
                        <a:pt x="10003" y="38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/>
                  <a:endParaRPr lang="en-US" dirty="0"/>
                </a:p>
              </p:txBody>
            </p:sp>
          </p:grpSp>
          <p:grpSp>
            <p:nvGrpSpPr>
              <p:cNvPr id="23" name="Group 843"/>
              <p:cNvGrpSpPr/>
              <p:nvPr/>
            </p:nvGrpSpPr>
            <p:grpSpPr>
              <a:xfrm>
                <a:off x="0" y="0"/>
                <a:ext cx="899195" cy="1115909"/>
                <a:chOff x="0" y="0"/>
                <a:chExt cx="899194" cy="1115908"/>
              </a:xfrm>
            </p:grpSpPr>
            <p:sp>
              <p:nvSpPr>
                <p:cNvPr id="24" name="Shape 840"/>
                <p:cNvSpPr/>
                <p:nvPr/>
              </p:nvSpPr>
              <p:spPr>
                <a:xfrm>
                  <a:off x="0" y="0"/>
                  <a:ext cx="899195" cy="11159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3" h="20921" extrusionOk="0">
                      <a:moveTo>
                        <a:pt x="21463" y="2576"/>
                      </a:moveTo>
                      <a:cubicBezTo>
                        <a:pt x="21463" y="2576"/>
                        <a:pt x="21417" y="1847"/>
                        <a:pt x="21417" y="1810"/>
                      </a:cubicBezTo>
                      <a:cubicBezTo>
                        <a:pt x="21417" y="1883"/>
                        <a:pt x="21417" y="1591"/>
                        <a:pt x="21142" y="1445"/>
                      </a:cubicBezTo>
                      <a:cubicBezTo>
                        <a:pt x="20959" y="1336"/>
                        <a:pt x="20822" y="1372"/>
                        <a:pt x="20731" y="1336"/>
                      </a:cubicBezTo>
                      <a:cubicBezTo>
                        <a:pt x="19861" y="1336"/>
                        <a:pt x="19861" y="1336"/>
                        <a:pt x="19861" y="1336"/>
                      </a:cubicBezTo>
                      <a:cubicBezTo>
                        <a:pt x="17344" y="1336"/>
                        <a:pt x="14461" y="1336"/>
                        <a:pt x="11395" y="1336"/>
                      </a:cubicBezTo>
                      <a:cubicBezTo>
                        <a:pt x="11395" y="1007"/>
                        <a:pt x="11349" y="788"/>
                        <a:pt x="11349" y="752"/>
                      </a:cubicBezTo>
                      <a:cubicBezTo>
                        <a:pt x="11029" y="168"/>
                        <a:pt x="10388" y="-598"/>
                        <a:pt x="10297" y="752"/>
                      </a:cubicBezTo>
                      <a:cubicBezTo>
                        <a:pt x="10297" y="861"/>
                        <a:pt x="10251" y="1044"/>
                        <a:pt x="10251" y="1336"/>
                      </a:cubicBezTo>
                      <a:cubicBezTo>
                        <a:pt x="10205" y="1336"/>
                        <a:pt x="10205" y="1336"/>
                        <a:pt x="10159" y="1336"/>
                      </a:cubicBezTo>
                      <a:cubicBezTo>
                        <a:pt x="8375" y="1336"/>
                        <a:pt x="6544" y="1336"/>
                        <a:pt x="4714" y="1372"/>
                      </a:cubicBezTo>
                      <a:cubicBezTo>
                        <a:pt x="1968" y="1372"/>
                        <a:pt x="1968" y="1372"/>
                        <a:pt x="1968" y="1372"/>
                      </a:cubicBezTo>
                      <a:cubicBezTo>
                        <a:pt x="1464" y="1409"/>
                        <a:pt x="1053" y="1409"/>
                        <a:pt x="503" y="1409"/>
                      </a:cubicBezTo>
                      <a:cubicBezTo>
                        <a:pt x="549" y="1409"/>
                        <a:pt x="275" y="1445"/>
                        <a:pt x="137" y="1555"/>
                      </a:cubicBezTo>
                      <a:cubicBezTo>
                        <a:pt x="0" y="1701"/>
                        <a:pt x="0" y="1847"/>
                        <a:pt x="0" y="1810"/>
                      </a:cubicBezTo>
                      <a:cubicBezTo>
                        <a:pt x="0" y="1847"/>
                        <a:pt x="0" y="1883"/>
                        <a:pt x="0" y="1883"/>
                      </a:cubicBezTo>
                      <a:cubicBezTo>
                        <a:pt x="0" y="2029"/>
                        <a:pt x="0" y="2029"/>
                        <a:pt x="0" y="2029"/>
                      </a:cubicBezTo>
                      <a:cubicBezTo>
                        <a:pt x="0" y="2321"/>
                        <a:pt x="0" y="2321"/>
                        <a:pt x="0" y="2321"/>
                      </a:cubicBezTo>
                      <a:cubicBezTo>
                        <a:pt x="0" y="2868"/>
                        <a:pt x="0" y="2868"/>
                        <a:pt x="0" y="2868"/>
                      </a:cubicBezTo>
                      <a:cubicBezTo>
                        <a:pt x="0" y="5824"/>
                        <a:pt x="46" y="8779"/>
                        <a:pt x="92" y="11552"/>
                      </a:cubicBezTo>
                      <a:cubicBezTo>
                        <a:pt x="92" y="11880"/>
                        <a:pt x="92" y="11880"/>
                        <a:pt x="92" y="11880"/>
                      </a:cubicBezTo>
                      <a:cubicBezTo>
                        <a:pt x="137" y="11990"/>
                        <a:pt x="183" y="12136"/>
                        <a:pt x="366" y="12172"/>
                      </a:cubicBezTo>
                      <a:cubicBezTo>
                        <a:pt x="503" y="12209"/>
                        <a:pt x="549" y="12209"/>
                        <a:pt x="686" y="12209"/>
                      </a:cubicBezTo>
                      <a:cubicBezTo>
                        <a:pt x="1327" y="12209"/>
                        <a:pt x="1327" y="12209"/>
                        <a:pt x="1327" y="12209"/>
                      </a:cubicBezTo>
                      <a:cubicBezTo>
                        <a:pt x="2608" y="12209"/>
                        <a:pt x="2608" y="12209"/>
                        <a:pt x="2608" y="12209"/>
                      </a:cubicBezTo>
                      <a:cubicBezTo>
                        <a:pt x="3432" y="12209"/>
                        <a:pt x="4256" y="12209"/>
                        <a:pt x="5034" y="12209"/>
                      </a:cubicBezTo>
                      <a:cubicBezTo>
                        <a:pt x="6590" y="12209"/>
                        <a:pt x="8100" y="12172"/>
                        <a:pt x="9473" y="12172"/>
                      </a:cubicBezTo>
                      <a:cubicBezTo>
                        <a:pt x="9747" y="12172"/>
                        <a:pt x="10068" y="12172"/>
                        <a:pt x="10342" y="12172"/>
                      </a:cubicBezTo>
                      <a:cubicBezTo>
                        <a:pt x="10388" y="14033"/>
                        <a:pt x="10434" y="15529"/>
                        <a:pt x="10525" y="16149"/>
                      </a:cubicBezTo>
                      <a:cubicBezTo>
                        <a:pt x="10434" y="16113"/>
                        <a:pt x="10342" y="16113"/>
                        <a:pt x="10159" y="16186"/>
                      </a:cubicBezTo>
                      <a:cubicBezTo>
                        <a:pt x="9610" y="16405"/>
                        <a:pt x="4531" y="19214"/>
                        <a:pt x="4485" y="19433"/>
                      </a:cubicBezTo>
                      <a:cubicBezTo>
                        <a:pt x="4439" y="19688"/>
                        <a:pt x="4439" y="19871"/>
                        <a:pt x="4714" y="19688"/>
                      </a:cubicBezTo>
                      <a:cubicBezTo>
                        <a:pt x="4714" y="19688"/>
                        <a:pt x="9427" y="17499"/>
                        <a:pt x="10434" y="16879"/>
                      </a:cubicBezTo>
                      <a:cubicBezTo>
                        <a:pt x="10388" y="17718"/>
                        <a:pt x="10434" y="20710"/>
                        <a:pt x="10617" y="20783"/>
                      </a:cubicBezTo>
                      <a:cubicBezTo>
                        <a:pt x="10846" y="20929"/>
                        <a:pt x="11029" y="21002"/>
                        <a:pt x="11029" y="20783"/>
                      </a:cubicBezTo>
                      <a:cubicBezTo>
                        <a:pt x="11029" y="20783"/>
                        <a:pt x="11349" y="17828"/>
                        <a:pt x="11303" y="16916"/>
                      </a:cubicBezTo>
                      <a:cubicBezTo>
                        <a:pt x="12493" y="17609"/>
                        <a:pt x="16612" y="19761"/>
                        <a:pt x="16886" y="19725"/>
                      </a:cubicBezTo>
                      <a:cubicBezTo>
                        <a:pt x="17161" y="19688"/>
                        <a:pt x="17390" y="19652"/>
                        <a:pt x="17069" y="19470"/>
                      </a:cubicBezTo>
                      <a:cubicBezTo>
                        <a:pt x="17069" y="19470"/>
                        <a:pt x="11761" y="16186"/>
                        <a:pt x="11441" y="16222"/>
                      </a:cubicBezTo>
                      <a:cubicBezTo>
                        <a:pt x="11303" y="16259"/>
                        <a:pt x="11166" y="16259"/>
                        <a:pt x="11075" y="16295"/>
                      </a:cubicBezTo>
                      <a:cubicBezTo>
                        <a:pt x="11075" y="15821"/>
                        <a:pt x="11166" y="14179"/>
                        <a:pt x="11212" y="12136"/>
                      </a:cubicBezTo>
                      <a:cubicBezTo>
                        <a:pt x="15742" y="12099"/>
                        <a:pt x="18625" y="12063"/>
                        <a:pt x="18625" y="12063"/>
                      </a:cubicBezTo>
                      <a:cubicBezTo>
                        <a:pt x="21600" y="12063"/>
                        <a:pt x="20319" y="11880"/>
                        <a:pt x="18625" y="11661"/>
                      </a:cubicBezTo>
                      <a:cubicBezTo>
                        <a:pt x="18168" y="11625"/>
                        <a:pt x="14507" y="11588"/>
                        <a:pt x="9153" y="11552"/>
                      </a:cubicBezTo>
                      <a:cubicBezTo>
                        <a:pt x="7825" y="11552"/>
                        <a:pt x="6407" y="11552"/>
                        <a:pt x="4851" y="11552"/>
                      </a:cubicBezTo>
                      <a:cubicBezTo>
                        <a:pt x="4119" y="11516"/>
                        <a:pt x="3341" y="11516"/>
                        <a:pt x="2517" y="11516"/>
                      </a:cubicBezTo>
                      <a:cubicBezTo>
                        <a:pt x="1327" y="11516"/>
                        <a:pt x="1327" y="11516"/>
                        <a:pt x="1327" y="11516"/>
                      </a:cubicBezTo>
                      <a:cubicBezTo>
                        <a:pt x="1007" y="11516"/>
                        <a:pt x="1007" y="11516"/>
                        <a:pt x="1007" y="11516"/>
                      </a:cubicBezTo>
                      <a:cubicBezTo>
                        <a:pt x="1007" y="8888"/>
                        <a:pt x="1007" y="6079"/>
                        <a:pt x="1053" y="3270"/>
                      </a:cubicBezTo>
                      <a:cubicBezTo>
                        <a:pt x="1053" y="2248"/>
                        <a:pt x="1053" y="2248"/>
                        <a:pt x="1053" y="2248"/>
                      </a:cubicBezTo>
                      <a:cubicBezTo>
                        <a:pt x="1144" y="2248"/>
                        <a:pt x="1281" y="2248"/>
                        <a:pt x="1373" y="2248"/>
                      </a:cubicBezTo>
                      <a:cubicBezTo>
                        <a:pt x="2242" y="2248"/>
                        <a:pt x="3158" y="2211"/>
                        <a:pt x="4027" y="2211"/>
                      </a:cubicBezTo>
                      <a:cubicBezTo>
                        <a:pt x="5812" y="2211"/>
                        <a:pt x="7551" y="2248"/>
                        <a:pt x="9290" y="2248"/>
                      </a:cubicBezTo>
                      <a:cubicBezTo>
                        <a:pt x="12676" y="2248"/>
                        <a:pt x="15925" y="2248"/>
                        <a:pt x="18808" y="2284"/>
                      </a:cubicBezTo>
                      <a:cubicBezTo>
                        <a:pt x="19358" y="2284"/>
                        <a:pt x="19907" y="2284"/>
                        <a:pt x="20456" y="2284"/>
                      </a:cubicBezTo>
                      <a:cubicBezTo>
                        <a:pt x="20456" y="3306"/>
                        <a:pt x="20456" y="3306"/>
                        <a:pt x="20456" y="3306"/>
                      </a:cubicBezTo>
                      <a:cubicBezTo>
                        <a:pt x="20456" y="4291"/>
                        <a:pt x="20456" y="5203"/>
                        <a:pt x="20456" y="5970"/>
                      </a:cubicBezTo>
                      <a:cubicBezTo>
                        <a:pt x="20456" y="7538"/>
                        <a:pt x="20456" y="8633"/>
                        <a:pt x="20456" y="9144"/>
                      </a:cubicBezTo>
                      <a:cubicBezTo>
                        <a:pt x="20547" y="13267"/>
                        <a:pt x="21005" y="10859"/>
                        <a:pt x="21325" y="9180"/>
                      </a:cubicBezTo>
                      <a:cubicBezTo>
                        <a:pt x="21371" y="8961"/>
                        <a:pt x="21417" y="8049"/>
                        <a:pt x="21417" y="6590"/>
                      </a:cubicBezTo>
                      <a:cubicBezTo>
                        <a:pt x="21463" y="5897"/>
                        <a:pt x="21463" y="5021"/>
                        <a:pt x="21463" y="4072"/>
                      </a:cubicBezTo>
                      <a:cubicBezTo>
                        <a:pt x="21463" y="3598"/>
                        <a:pt x="21463" y="3087"/>
                        <a:pt x="21463" y="2576"/>
                      </a:cubicBezTo>
                      <a:close/>
                    </a:path>
                  </a:pathLst>
                </a:custGeom>
                <a:solidFill>
                  <a:srgbClr val="80808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25" name="Shape 841"/>
                <p:cNvSpPr/>
                <p:nvPr/>
              </p:nvSpPr>
              <p:spPr>
                <a:xfrm>
                  <a:off x="15907" y="274392"/>
                  <a:ext cx="3176" cy="1271"/>
                </a:xfrm>
                <a:prstGeom prst="ellips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  <p:sp>
              <p:nvSpPr>
                <p:cNvPr id="26" name="Shape 842"/>
                <p:cNvSpPr/>
                <p:nvPr/>
              </p:nvSpPr>
              <p:spPr>
                <a:xfrm>
                  <a:off x="17647" y="274921"/>
                  <a:ext cx="3176" cy="3176"/>
                </a:xfrm>
                <a:prstGeom prst="rect">
                  <a:avLst/>
                </a:prstGeom>
                <a:solidFill>
                  <a:srgbClr val="80808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 lang="en-US" dirty="0"/>
                </a:p>
              </p:txBody>
            </p:sp>
          </p:grpSp>
        </p:grpSp>
      </p:grpSp>
      <p:grpSp>
        <p:nvGrpSpPr>
          <p:cNvPr id="55" name="Group 1472"/>
          <p:cNvGrpSpPr/>
          <p:nvPr/>
        </p:nvGrpSpPr>
        <p:grpSpPr>
          <a:xfrm>
            <a:off x="9081356" y="2301806"/>
            <a:ext cx="1877116" cy="1804692"/>
            <a:chOff x="0" y="0"/>
            <a:chExt cx="1877115" cy="1804690"/>
          </a:xfrm>
        </p:grpSpPr>
        <p:sp>
          <p:nvSpPr>
            <p:cNvPr id="56" name="Shape 1466"/>
            <p:cNvSpPr/>
            <p:nvPr/>
          </p:nvSpPr>
          <p:spPr>
            <a:xfrm>
              <a:off x="9163" y="669861"/>
              <a:ext cx="461789" cy="47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08" extrusionOk="0">
                  <a:moveTo>
                    <a:pt x="14531" y="21012"/>
                  </a:moveTo>
                  <a:cubicBezTo>
                    <a:pt x="13939" y="21453"/>
                    <a:pt x="13643" y="21600"/>
                    <a:pt x="13199" y="21453"/>
                  </a:cubicBezTo>
                  <a:cubicBezTo>
                    <a:pt x="12903" y="21306"/>
                    <a:pt x="12607" y="21159"/>
                    <a:pt x="12459" y="20865"/>
                  </a:cubicBezTo>
                  <a:cubicBezTo>
                    <a:pt x="12015" y="20131"/>
                    <a:pt x="12015" y="20131"/>
                    <a:pt x="15122" y="16163"/>
                  </a:cubicBezTo>
                  <a:cubicBezTo>
                    <a:pt x="14678" y="16457"/>
                    <a:pt x="14383" y="16751"/>
                    <a:pt x="13939" y="16898"/>
                  </a:cubicBezTo>
                  <a:cubicBezTo>
                    <a:pt x="9352" y="19984"/>
                    <a:pt x="8909" y="20131"/>
                    <a:pt x="8169" y="19984"/>
                  </a:cubicBezTo>
                  <a:cubicBezTo>
                    <a:pt x="7873" y="19837"/>
                    <a:pt x="7577" y="19690"/>
                    <a:pt x="7429" y="19396"/>
                  </a:cubicBezTo>
                  <a:cubicBezTo>
                    <a:pt x="6985" y="18661"/>
                    <a:pt x="7281" y="18220"/>
                    <a:pt x="8613" y="17045"/>
                  </a:cubicBezTo>
                  <a:cubicBezTo>
                    <a:pt x="9204" y="16457"/>
                    <a:pt x="9944" y="15576"/>
                    <a:pt x="10980" y="14694"/>
                  </a:cubicBezTo>
                  <a:cubicBezTo>
                    <a:pt x="11572" y="14106"/>
                    <a:pt x="12311" y="13371"/>
                    <a:pt x="13051" y="12637"/>
                  </a:cubicBezTo>
                  <a:cubicBezTo>
                    <a:pt x="11276" y="13665"/>
                    <a:pt x="9352" y="14988"/>
                    <a:pt x="8169" y="15722"/>
                  </a:cubicBezTo>
                  <a:cubicBezTo>
                    <a:pt x="4618" y="17927"/>
                    <a:pt x="4618" y="17927"/>
                    <a:pt x="4174" y="17780"/>
                  </a:cubicBezTo>
                  <a:cubicBezTo>
                    <a:pt x="3731" y="17633"/>
                    <a:pt x="3583" y="17486"/>
                    <a:pt x="3287" y="17192"/>
                  </a:cubicBezTo>
                  <a:cubicBezTo>
                    <a:pt x="2843" y="16310"/>
                    <a:pt x="3435" y="15722"/>
                    <a:pt x="5062" y="14253"/>
                  </a:cubicBezTo>
                  <a:cubicBezTo>
                    <a:pt x="5802" y="13518"/>
                    <a:pt x="6689" y="12784"/>
                    <a:pt x="7725" y="11902"/>
                  </a:cubicBezTo>
                  <a:cubicBezTo>
                    <a:pt x="3878" y="14253"/>
                    <a:pt x="3287" y="14253"/>
                    <a:pt x="2695" y="14106"/>
                  </a:cubicBezTo>
                  <a:cubicBezTo>
                    <a:pt x="2399" y="14106"/>
                    <a:pt x="2103" y="13812"/>
                    <a:pt x="1955" y="13518"/>
                  </a:cubicBezTo>
                  <a:cubicBezTo>
                    <a:pt x="1363" y="12637"/>
                    <a:pt x="1955" y="12049"/>
                    <a:pt x="2991" y="11020"/>
                  </a:cubicBezTo>
                  <a:cubicBezTo>
                    <a:pt x="3731" y="10286"/>
                    <a:pt x="4618" y="9404"/>
                    <a:pt x="5506" y="8522"/>
                  </a:cubicBezTo>
                  <a:cubicBezTo>
                    <a:pt x="5654" y="8376"/>
                    <a:pt x="5654" y="8229"/>
                    <a:pt x="5802" y="8229"/>
                  </a:cubicBezTo>
                  <a:cubicBezTo>
                    <a:pt x="4914" y="8669"/>
                    <a:pt x="4026" y="9257"/>
                    <a:pt x="3435" y="9551"/>
                  </a:cubicBezTo>
                  <a:cubicBezTo>
                    <a:pt x="1511" y="10727"/>
                    <a:pt x="1511" y="10727"/>
                    <a:pt x="920" y="10580"/>
                  </a:cubicBezTo>
                  <a:cubicBezTo>
                    <a:pt x="624" y="10580"/>
                    <a:pt x="328" y="10433"/>
                    <a:pt x="180" y="10139"/>
                  </a:cubicBezTo>
                  <a:cubicBezTo>
                    <a:pt x="-264" y="9404"/>
                    <a:pt x="180" y="8816"/>
                    <a:pt x="772" y="8229"/>
                  </a:cubicBezTo>
                  <a:cubicBezTo>
                    <a:pt x="1068" y="7935"/>
                    <a:pt x="1511" y="7347"/>
                    <a:pt x="1955" y="6906"/>
                  </a:cubicBezTo>
                  <a:cubicBezTo>
                    <a:pt x="2547" y="6171"/>
                    <a:pt x="3435" y="5143"/>
                    <a:pt x="4470" y="3967"/>
                  </a:cubicBezTo>
                  <a:cubicBezTo>
                    <a:pt x="4174" y="3820"/>
                    <a:pt x="4026" y="3673"/>
                    <a:pt x="4026" y="3527"/>
                  </a:cubicBezTo>
                  <a:cubicBezTo>
                    <a:pt x="3731" y="2939"/>
                    <a:pt x="3878" y="2204"/>
                    <a:pt x="4470" y="1910"/>
                  </a:cubicBezTo>
                  <a:cubicBezTo>
                    <a:pt x="4618" y="1910"/>
                    <a:pt x="4766" y="1763"/>
                    <a:pt x="4914" y="1763"/>
                  </a:cubicBezTo>
                  <a:cubicBezTo>
                    <a:pt x="5210" y="1616"/>
                    <a:pt x="5654" y="1322"/>
                    <a:pt x="5950" y="1029"/>
                  </a:cubicBezTo>
                  <a:cubicBezTo>
                    <a:pt x="7281" y="147"/>
                    <a:pt x="7725" y="0"/>
                    <a:pt x="8317" y="0"/>
                  </a:cubicBezTo>
                  <a:cubicBezTo>
                    <a:pt x="8613" y="147"/>
                    <a:pt x="8909" y="294"/>
                    <a:pt x="9057" y="588"/>
                  </a:cubicBezTo>
                  <a:cubicBezTo>
                    <a:pt x="9500" y="1322"/>
                    <a:pt x="9648" y="1616"/>
                    <a:pt x="6837" y="4849"/>
                  </a:cubicBezTo>
                  <a:cubicBezTo>
                    <a:pt x="11276" y="2204"/>
                    <a:pt x="11424" y="2204"/>
                    <a:pt x="11868" y="2351"/>
                  </a:cubicBezTo>
                  <a:cubicBezTo>
                    <a:pt x="12163" y="2498"/>
                    <a:pt x="12459" y="2645"/>
                    <a:pt x="12607" y="2939"/>
                  </a:cubicBezTo>
                  <a:cubicBezTo>
                    <a:pt x="13199" y="3820"/>
                    <a:pt x="12903" y="4408"/>
                    <a:pt x="9057" y="8376"/>
                  </a:cubicBezTo>
                  <a:cubicBezTo>
                    <a:pt x="10240" y="7641"/>
                    <a:pt x="11424" y="6906"/>
                    <a:pt x="12311" y="6318"/>
                  </a:cubicBezTo>
                  <a:cubicBezTo>
                    <a:pt x="16454" y="3673"/>
                    <a:pt x="16454" y="3673"/>
                    <a:pt x="17046" y="3820"/>
                  </a:cubicBezTo>
                  <a:cubicBezTo>
                    <a:pt x="17489" y="3967"/>
                    <a:pt x="17637" y="4114"/>
                    <a:pt x="17785" y="4408"/>
                  </a:cubicBezTo>
                  <a:cubicBezTo>
                    <a:pt x="18377" y="5437"/>
                    <a:pt x="17637" y="6171"/>
                    <a:pt x="15270" y="8376"/>
                  </a:cubicBezTo>
                  <a:cubicBezTo>
                    <a:pt x="15270" y="8376"/>
                    <a:pt x="15122" y="8522"/>
                    <a:pt x="14974" y="8669"/>
                  </a:cubicBezTo>
                  <a:cubicBezTo>
                    <a:pt x="17933" y="7053"/>
                    <a:pt x="18673" y="6906"/>
                    <a:pt x="19265" y="7053"/>
                  </a:cubicBezTo>
                  <a:cubicBezTo>
                    <a:pt x="19561" y="7053"/>
                    <a:pt x="19857" y="7347"/>
                    <a:pt x="20152" y="7641"/>
                  </a:cubicBezTo>
                  <a:cubicBezTo>
                    <a:pt x="20596" y="8522"/>
                    <a:pt x="20448" y="8522"/>
                    <a:pt x="17489" y="11608"/>
                  </a:cubicBezTo>
                  <a:cubicBezTo>
                    <a:pt x="17194" y="11902"/>
                    <a:pt x="16750" y="12196"/>
                    <a:pt x="16454" y="12637"/>
                  </a:cubicBezTo>
                  <a:cubicBezTo>
                    <a:pt x="18821" y="11167"/>
                    <a:pt x="19413" y="10873"/>
                    <a:pt x="20152" y="11020"/>
                  </a:cubicBezTo>
                  <a:cubicBezTo>
                    <a:pt x="20448" y="11167"/>
                    <a:pt x="20744" y="11314"/>
                    <a:pt x="20892" y="11755"/>
                  </a:cubicBezTo>
                  <a:cubicBezTo>
                    <a:pt x="21336" y="12490"/>
                    <a:pt x="21336" y="12490"/>
                    <a:pt x="17785" y="16898"/>
                  </a:cubicBezTo>
                  <a:cubicBezTo>
                    <a:pt x="17637" y="16898"/>
                    <a:pt x="17637" y="16898"/>
                    <a:pt x="17637" y="16898"/>
                  </a:cubicBezTo>
                  <a:cubicBezTo>
                    <a:pt x="17933" y="17045"/>
                    <a:pt x="18229" y="17192"/>
                    <a:pt x="18377" y="17486"/>
                  </a:cubicBezTo>
                  <a:cubicBezTo>
                    <a:pt x="18673" y="18073"/>
                    <a:pt x="18525" y="18808"/>
                    <a:pt x="17933" y="19102"/>
                  </a:cubicBezTo>
                  <a:cubicBezTo>
                    <a:pt x="17785" y="19102"/>
                    <a:pt x="17637" y="19249"/>
                    <a:pt x="17637" y="19249"/>
                  </a:cubicBezTo>
                  <a:cubicBezTo>
                    <a:pt x="17194" y="19396"/>
                    <a:pt x="16602" y="19837"/>
                    <a:pt x="16158" y="20131"/>
                  </a:cubicBezTo>
                  <a:cubicBezTo>
                    <a:pt x="15418" y="20571"/>
                    <a:pt x="14974" y="20865"/>
                    <a:pt x="14531" y="21012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57" name="Shape 1467"/>
            <p:cNvSpPr/>
            <p:nvPr/>
          </p:nvSpPr>
          <p:spPr>
            <a:xfrm>
              <a:off x="707663" y="0"/>
              <a:ext cx="461789" cy="47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08" extrusionOk="0">
                  <a:moveTo>
                    <a:pt x="14531" y="21012"/>
                  </a:moveTo>
                  <a:cubicBezTo>
                    <a:pt x="13939" y="21453"/>
                    <a:pt x="13643" y="21600"/>
                    <a:pt x="13199" y="21453"/>
                  </a:cubicBezTo>
                  <a:cubicBezTo>
                    <a:pt x="12903" y="21306"/>
                    <a:pt x="12607" y="21159"/>
                    <a:pt x="12459" y="20865"/>
                  </a:cubicBezTo>
                  <a:cubicBezTo>
                    <a:pt x="12015" y="20131"/>
                    <a:pt x="12015" y="20131"/>
                    <a:pt x="15122" y="16163"/>
                  </a:cubicBezTo>
                  <a:cubicBezTo>
                    <a:pt x="14678" y="16457"/>
                    <a:pt x="14383" y="16751"/>
                    <a:pt x="13939" y="16898"/>
                  </a:cubicBezTo>
                  <a:cubicBezTo>
                    <a:pt x="9352" y="19984"/>
                    <a:pt x="8909" y="20131"/>
                    <a:pt x="8169" y="19984"/>
                  </a:cubicBezTo>
                  <a:cubicBezTo>
                    <a:pt x="7873" y="19837"/>
                    <a:pt x="7577" y="19690"/>
                    <a:pt x="7429" y="19396"/>
                  </a:cubicBezTo>
                  <a:cubicBezTo>
                    <a:pt x="6985" y="18661"/>
                    <a:pt x="7281" y="18220"/>
                    <a:pt x="8613" y="17045"/>
                  </a:cubicBezTo>
                  <a:cubicBezTo>
                    <a:pt x="9204" y="16457"/>
                    <a:pt x="9944" y="15576"/>
                    <a:pt x="10980" y="14694"/>
                  </a:cubicBezTo>
                  <a:cubicBezTo>
                    <a:pt x="11572" y="14106"/>
                    <a:pt x="12311" y="13371"/>
                    <a:pt x="13051" y="12637"/>
                  </a:cubicBezTo>
                  <a:cubicBezTo>
                    <a:pt x="11276" y="13665"/>
                    <a:pt x="9352" y="14988"/>
                    <a:pt x="8169" y="15722"/>
                  </a:cubicBezTo>
                  <a:cubicBezTo>
                    <a:pt x="4618" y="17927"/>
                    <a:pt x="4618" y="17927"/>
                    <a:pt x="4174" y="17780"/>
                  </a:cubicBezTo>
                  <a:cubicBezTo>
                    <a:pt x="3731" y="17633"/>
                    <a:pt x="3583" y="17486"/>
                    <a:pt x="3287" y="17192"/>
                  </a:cubicBezTo>
                  <a:cubicBezTo>
                    <a:pt x="2843" y="16310"/>
                    <a:pt x="3435" y="15722"/>
                    <a:pt x="5062" y="14253"/>
                  </a:cubicBezTo>
                  <a:cubicBezTo>
                    <a:pt x="5802" y="13518"/>
                    <a:pt x="6689" y="12784"/>
                    <a:pt x="7725" y="11902"/>
                  </a:cubicBezTo>
                  <a:cubicBezTo>
                    <a:pt x="3878" y="14253"/>
                    <a:pt x="3287" y="14253"/>
                    <a:pt x="2695" y="14106"/>
                  </a:cubicBezTo>
                  <a:cubicBezTo>
                    <a:pt x="2399" y="14106"/>
                    <a:pt x="2103" y="13812"/>
                    <a:pt x="1955" y="13518"/>
                  </a:cubicBezTo>
                  <a:cubicBezTo>
                    <a:pt x="1363" y="12637"/>
                    <a:pt x="1955" y="12049"/>
                    <a:pt x="2991" y="11020"/>
                  </a:cubicBezTo>
                  <a:cubicBezTo>
                    <a:pt x="3731" y="10286"/>
                    <a:pt x="4618" y="9404"/>
                    <a:pt x="5506" y="8522"/>
                  </a:cubicBezTo>
                  <a:cubicBezTo>
                    <a:pt x="5654" y="8376"/>
                    <a:pt x="5654" y="8229"/>
                    <a:pt x="5802" y="8229"/>
                  </a:cubicBezTo>
                  <a:cubicBezTo>
                    <a:pt x="4914" y="8669"/>
                    <a:pt x="4026" y="9257"/>
                    <a:pt x="3435" y="9551"/>
                  </a:cubicBezTo>
                  <a:cubicBezTo>
                    <a:pt x="1511" y="10727"/>
                    <a:pt x="1511" y="10727"/>
                    <a:pt x="920" y="10580"/>
                  </a:cubicBezTo>
                  <a:cubicBezTo>
                    <a:pt x="624" y="10580"/>
                    <a:pt x="328" y="10433"/>
                    <a:pt x="180" y="10139"/>
                  </a:cubicBezTo>
                  <a:cubicBezTo>
                    <a:pt x="-264" y="9404"/>
                    <a:pt x="180" y="8816"/>
                    <a:pt x="772" y="8229"/>
                  </a:cubicBezTo>
                  <a:cubicBezTo>
                    <a:pt x="1068" y="7935"/>
                    <a:pt x="1511" y="7347"/>
                    <a:pt x="1955" y="6906"/>
                  </a:cubicBezTo>
                  <a:cubicBezTo>
                    <a:pt x="2547" y="6171"/>
                    <a:pt x="3435" y="5143"/>
                    <a:pt x="4470" y="3967"/>
                  </a:cubicBezTo>
                  <a:cubicBezTo>
                    <a:pt x="4174" y="3820"/>
                    <a:pt x="4026" y="3673"/>
                    <a:pt x="4026" y="3527"/>
                  </a:cubicBezTo>
                  <a:cubicBezTo>
                    <a:pt x="3731" y="2939"/>
                    <a:pt x="3878" y="2204"/>
                    <a:pt x="4470" y="1910"/>
                  </a:cubicBezTo>
                  <a:cubicBezTo>
                    <a:pt x="4618" y="1910"/>
                    <a:pt x="4766" y="1763"/>
                    <a:pt x="4914" y="1763"/>
                  </a:cubicBezTo>
                  <a:cubicBezTo>
                    <a:pt x="5210" y="1616"/>
                    <a:pt x="5654" y="1322"/>
                    <a:pt x="5950" y="1029"/>
                  </a:cubicBezTo>
                  <a:cubicBezTo>
                    <a:pt x="7281" y="147"/>
                    <a:pt x="7725" y="0"/>
                    <a:pt x="8317" y="0"/>
                  </a:cubicBezTo>
                  <a:cubicBezTo>
                    <a:pt x="8613" y="147"/>
                    <a:pt x="8909" y="294"/>
                    <a:pt x="9057" y="588"/>
                  </a:cubicBezTo>
                  <a:cubicBezTo>
                    <a:pt x="9500" y="1322"/>
                    <a:pt x="9648" y="1616"/>
                    <a:pt x="6837" y="4849"/>
                  </a:cubicBezTo>
                  <a:cubicBezTo>
                    <a:pt x="11276" y="2204"/>
                    <a:pt x="11424" y="2204"/>
                    <a:pt x="11868" y="2351"/>
                  </a:cubicBezTo>
                  <a:cubicBezTo>
                    <a:pt x="12163" y="2498"/>
                    <a:pt x="12459" y="2645"/>
                    <a:pt x="12607" y="2939"/>
                  </a:cubicBezTo>
                  <a:cubicBezTo>
                    <a:pt x="13199" y="3820"/>
                    <a:pt x="12903" y="4408"/>
                    <a:pt x="9057" y="8376"/>
                  </a:cubicBezTo>
                  <a:cubicBezTo>
                    <a:pt x="10240" y="7641"/>
                    <a:pt x="11424" y="6906"/>
                    <a:pt x="12311" y="6318"/>
                  </a:cubicBezTo>
                  <a:cubicBezTo>
                    <a:pt x="16454" y="3673"/>
                    <a:pt x="16454" y="3673"/>
                    <a:pt x="17046" y="3820"/>
                  </a:cubicBezTo>
                  <a:cubicBezTo>
                    <a:pt x="17489" y="3967"/>
                    <a:pt x="17637" y="4114"/>
                    <a:pt x="17785" y="4408"/>
                  </a:cubicBezTo>
                  <a:cubicBezTo>
                    <a:pt x="18377" y="5437"/>
                    <a:pt x="17637" y="6171"/>
                    <a:pt x="15270" y="8376"/>
                  </a:cubicBezTo>
                  <a:cubicBezTo>
                    <a:pt x="15270" y="8376"/>
                    <a:pt x="15122" y="8522"/>
                    <a:pt x="14974" y="8669"/>
                  </a:cubicBezTo>
                  <a:cubicBezTo>
                    <a:pt x="17933" y="7053"/>
                    <a:pt x="18673" y="6906"/>
                    <a:pt x="19265" y="7053"/>
                  </a:cubicBezTo>
                  <a:cubicBezTo>
                    <a:pt x="19561" y="7053"/>
                    <a:pt x="19857" y="7347"/>
                    <a:pt x="20152" y="7641"/>
                  </a:cubicBezTo>
                  <a:cubicBezTo>
                    <a:pt x="20596" y="8522"/>
                    <a:pt x="20448" y="8522"/>
                    <a:pt x="17489" y="11608"/>
                  </a:cubicBezTo>
                  <a:cubicBezTo>
                    <a:pt x="17194" y="11902"/>
                    <a:pt x="16750" y="12196"/>
                    <a:pt x="16454" y="12637"/>
                  </a:cubicBezTo>
                  <a:cubicBezTo>
                    <a:pt x="18821" y="11167"/>
                    <a:pt x="19413" y="10873"/>
                    <a:pt x="20152" y="11020"/>
                  </a:cubicBezTo>
                  <a:cubicBezTo>
                    <a:pt x="20448" y="11167"/>
                    <a:pt x="20744" y="11314"/>
                    <a:pt x="20892" y="11755"/>
                  </a:cubicBezTo>
                  <a:cubicBezTo>
                    <a:pt x="21336" y="12490"/>
                    <a:pt x="21336" y="12490"/>
                    <a:pt x="17785" y="16898"/>
                  </a:cubicBezTo>
                  <a:cubicBezTo>
                    <a:pt x="17637" y="16898"/>
                    <a:pt x="17637" y="16898"/>
                    <a:pt x="17637" y="16898"/>
                  </a:cubicBezTo>
                  <a:cubicBezTo>
                    <a:pt x="17933" y="17045"/>
                    <a:pt x="18229" y="17192"/>
                    <a:pt x="18377" y="17486"/>
                  </a:cubicBezTo>
                  <a:cubicBezTo>
                    <a:pt x="18673" y="18073"/>
                    <a:pt x="18525" y="18808"/>
                    <a:pt x="17933" y="19102"/>
                  </a:cubicBezTo>
                  <a:cubicBezTo>
                    <a:pt x="17785" y="19102"/>
                    <a:pt x="17637" y="19249"/>
                    <a:pt x="17637" y="19249"/>
                  </a:cubicBezTo>
                  <a:cubicBezTo>
                    <a:pt x="17194" y="19396"/>
                    <a:pt x="16602" y="19837"/>
                    <a:pt x="16158" y="20131"/>
                  </a:cubicBezTo>
                  <a:cubicBezTo>
                    <a:pt x="15418" y="20571"/>
                    <a:pt x="14974" y="20865"/>
                    <a:pt x="14531" y="21012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58" name="Shape 1468"/>
            <p:cNvSpPr/>
            <p:nvPr/>
          </p:nvSpPr>
          <p:spPr>
            <a:xfrm>
              <a:off x="1382597" y="669861"/>
              <a:ext cx="461789" cy="47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08" extrusionOk="0">
                  <a:moveTo>
                    <a:pt x="14531" y="21012"/>
                  </a:moveTo>
                  <a:cubicBezTo>
                    <a:pt x="13939" y="21453"/>
                    <a:pt x="13643" y="21600"/>
                    <a:pt x="13199" y="21453"/>
                  </a:cubicBezTo>
                  <a:cubicBezTo>
                    <a:pt x="12903" y="21306"/>
                    <a:pt x="12607" y="21159"/>
                    <a:pt x="12459" y="20865"/>
                  </a:cubicBezTo>
                  <a:cubicBezTo>
                    <a:pt x="12015" y="20131"/>
                    <a:pt x="12015" y="20131"/>
                    <a:pt x="15122" y="16163"/>
                  </a:cubicBezTo>
                  <a:cubicBezTo>
                    <a:pt x="14678" y="16457"/>
                    <a:pt x="14383" y="16751"/>
                    <a:pt x="13939" y="16898"/>
                  </a:cubicBezTo>
                  <a:cubicBezTo>
                    <a:pt x="9352" y="19984"/>
                    <a:pt x="8909" y="20131"/>
                    <a:pt x="8169" y="19984"/>
                  </a:cubicBezTo>
                  <a:cubicBezTo>
                    <a:pt x="7873" y="19837"/>
                    <a:pt x="7577" y="19690"/>
                    <a:pt x="7429" y="19396"/>
                  </a:cubicBezTo>
                  <a:cubicBezTo>
                    <a:pt x="6985" y="18661"/>
                    <a:pt x="7281" y="18220"/>
                    <a:pt x="8613" y="17045"/>
                  </a:cubicBezTo>
                  <a:cubicBezTo>
                    <a:pt x="9204" y="16457"/>
                    <a:pt x="9944" y="15576"/>
                    <a:pt x="10980" y="14694"/>
                  </a:cubicBezTo>
                  <a:cubicBezTo>
                    <a:pt x="11572" y="14106"/>
                    <a:pt x="12311" y="13371"/>
                    <a:pt x="13051" y="12637"/>
                  </a:cubicBezTo>
                  <a:cubicBezTo>
                    <a:pt x="11276" y="13665"/>
                    <a:pt x="9352" y="14988"/>
                    <a:pt x="8169" y="15722"/>
                  </a:cubicBezTo>
                  <a:cubicBezTo>
                    <a:pt x="4618" y="17927"/>
                    <a:pt x="4618" y="17927"/>
                    <a:pt x="4174" y="17780"/>
                  </a:cubicBezTo>
                  <a:cubicBezTo>
                    <a:pt x="3731" y="17633"/>
                    <a:pt x="3583" y="17486"/>
                    <a:pt x="3287" y="17192"/>
                  </a:cubicBezTo>
                  <a:cubicBezTo>
                    <a:pt x="2843" y="16310"/>
                    <a:pt x="3435" y="15722"/>
                    <a:pt x="5062" y="14253"/>
                  </a:cubicBezTo>
                  <a:cubicBezTo>
                    <a:pt x="5802" y="13518"/>
                    <a:pt x="6689" y="12784"/>
                    <a:pt x="7725" y="11902"/>
                  </a:cubicBezTo>
                  <a:cubicBezTo>
                    <a:pt x="3878" y="14253"/>
                    <a:pt x="3287" y="14253"/>
                    <a:pt x="2695" y="14106"/>
                  </a:cubicBezTo>
                  <a:cubicBezTo>
                    <a:pt x="2399" y="14106"/>
                    <a:pt x="2103" y="13812"/>
                    <a:pt x="1955" y="13518"/>
                  </a:cubicBezTo>
                  <a:cubicBezTo>
                    <a:pt x="1363" y="12637"/>
                    <a:pt x="1955" y="12049"/>
                    <a:pt x="2991" y="11020"/>
                  </a:cubicBezTo>
                  <a:cubicBezTo>
                    <a:pt x="3731" y="10286"/>
                    <a:pt x="4618" y="9404"/>
                    <a:pt x="5506" y="8522"/>
                  </a:cubicBezTo>
                  <a:cubicBezTo>
                    <a:pt x="5654" y="8376"/>
                    <a:pt x="5654" y="8229"/>
                    <a:pt x="5802" y="8229"/>
                  </a:cubicBezTo>
                  <a:cubicBezTo>
                    <a:pt x="4914" y="8669"/>
                    <a:pt x="4026" y="9257"/>
                    <a:pt x="3435" y="9551"/>
                  </a:cubicBezTo>
                  <a:cubicBezTo>
                    <a:pt x="1511" y="10727"/>
                    <a:pt x="1511" y="10727"/>
                    <a:pt x="920" y="10580"/>
                  </a:cubicBezTo>
                  <a:cubicBezTo>
                    <a:pt x="624" y="10580"/>
                    <a:pt x="328" y="10433"/>
                    <a:pt x="180" y="10139"/>
                  </a:cubicBezTo>
                  <a:cubicBezTo>
                    <a:pt x="-264" y="9404"/>
                    <a:pt x="180" y="8816"/>
                    <a:pt x="772" y="8229"/>
                  </a:cubicBezTo>
                  <a:cubicBezTo>
                    <a:pt x="1068" y="7935"/>
                    <a:pt x="1511" y="7347"/>
                    <a:pt x="1955" y="6906"/>
                  </a:cubicBezTo>
                  <a:cubicBezTo>
                    <a:pt x="2547" y="6171"/>
                    <a:pt x="3435" y="5143"/>
                    <a:pt x="4470" y="3967"/>
                  </a:cubicBezTo>
                  <a:cubicBezTo>
                    <a:pt x="4174" y="3820"/>
                    <a:pt x="4026" y="3673"/>
                    <a:pt x="4026" y="3527"/>
                  </a:cubicBezTo>
                  <a:cubicBezTo>
                    <a:pt x="3731" y="2939"/>
                    <a:pt x="3878" y="2204"/>
                    <a:pt x="4470" y="1910"/>
                  </a:cubicBezTo>
                  <a:cubicBezTo>
                    <a:pt x="4618" y="1910"/>
                    <a:pt x="4766" y="1763"/>
                    <a:pt x="4914" y="1763"/>
                  </a:cubicBezTo>
                  <a:cubicBezTo>
                    <a:pt x="5210" y="1616"/>
                    <a:pt x="5654" y="1322"/>
                    <a:pt x="5950" y="1029"/>
                  </a:cubicBezTo>
                  <a:cubicBezTo>
                    <a:pt x="7281" y="147"/>
                    <a:pt x="7725" y="0"/>
                    <a:pt x="8317" y="0"/>
                  </a:cubicBezTo>
                  <a:cubicBezTo>
                    <a:pt x="8613" y="147"/>
                    <a:pt x="8909" y="294"/>
                    <a:pt x="9057" y="588"/>
                  </a:cubicBezTo>
                  <a:cubicBezTo>
                    <a:pt x="9500" y="1322"/>
                    <a:pt x="9648" y="1616"/>
                    <a:pt x="6837" y="4849"/>
                  </a:cubicBezTo>
                  <a:cubicBezTo>
                    <a:pt x="11276" y="2204"/>
                    <a:pt x="11424" y="2204"/>
                    <a:pt x="11868" y="2351"/>
                  </a:cubicBezTo>
                  <a:cubicBezTo>
                    <a:pt x="12163" y="2498"/>
                    <a:pt x="12459" y="2645"/>
                    <a:pt x="12607" y="2939"/>
                  </a:cubicBezTo>
                  <a:cubicBezTo>
                    <a:pt x="13199" y="3820"/>
                    <a:pt x="12903" y="4408"/>
                    <a:pt x="9057" y="8376"/>
                  </a:cubicBezTo>
                  <a:cubicBezTo>
                    <a:pt x="10240" y="7641"/>
                    <a:pt x="11424" y="6906"/>
                    <a:pt x="12311" y="6318"/>
                  </a:cubicBezTo>
                  <a:cubicBezTo>
                    <a:pt x="16454" y="3673"/>
                    <a:pt x="16454" y="3673"/>
                    <a:pt x="17046" y="3820"/>
                  </a:cubicBezTo>
                  <a:cubicBezTo>
                    <a:pt x="17489" y="3967"/>
                    <a:pt x="17637" y="4114"/>
                    <a:pt x="17785" y="4408"/>
                  </a:cubicBezTo>
                  <a:cubicBezTo>
                    <a:pt x="18377" y="5437"/>
                    <a:pt x="17637" y="6171"/>
                    <a:pt x="15270" y="8376"/>
                  </a:cubicBezTo>
                  <a:cubicBezTo>
                    <a:pt x="15270" y="8376"/>
                    <a:pt x="15122" y="8522"/>
                    <a:pt x="14974" y="8669"/>
                  </a:cubicBezTo>
                  <a:cubicBezTo>
                    <a:pt x="17933" y="7053"/>
                    <a:pt x="18673" y="6906"/>
                    <a:pt x="19265" y="7053"/>
                  </a:cubicBezTo>
                  <a:cubicBezTo>
                    <a:pt x="19561" y="7053"/>
                    <a:pt x="19857" y="7347"/>
                    <a:pt x="20152" y="7641"/>
                  </a:cubicBezTo>
                  <a:cubicBezTo>
                    <a:pt x="20596" y="8522"/>
                    <a:pt x="20448" y="8522"/>
                    <a:pt x="17489" y="11608"/>
                  </a:cubicBezTo>
                  <a:cubicBezTo>
                    <a:pt x="17194" y="11902"/>
                    <a:pt x="16750" y="12196"/>
                    <a:pt x="16454" y="12637"/>
                  </a:cubicBezTo>
                  <a:cubicBezTo>
                    <a:pt x="18821" y="11167"/>
                    <a:pt x="19413" y="10873"/>
                    <a:pt x="20152" y="11020"/>
                  </a:cubicBezTo>
                  <a:cubicBezTo>
                    <a:pt x="20448" y="11167"/>
                    <a:pt x="20744" y="11314"/>
                    <a:pt x="20892" y="11755"/>
                  </a:cubicBezTo>
                  <a:cubicBezTo>
                    <a:pt x="21336" y="12490"/>
                    <a:pt x="21336" y="12490"/>
                    <a:pt x="17785" y="16898"/>
                  </a:cubicBezTo>
                  <a:cubicBezTo>
                    <a:pt x="17637" y="16898"/>
                    <a:pt x="17637" y="16898"/>
                    <a:pt x="17637" y="16898"/>
                  </a:cubicBezTo>
                  <a:cubicBezTo>
                    <a:pt x="17933" y="17045"/>
                    <a:pt x="18229" y="17192"/>
                    <a:pt x="18377" y="17486"/>
                  </a:cubicBezTo>
                  <a:cubicBezTo>
                    <a:pt x="18673" y="18073"/>
                    <a:pt x="18525" y="18808"/>
                    <a:pt x="17933" y="19102"/>
                  </a:cubicBezTo>
                  <a:cubicBezTo>
                    <a:pt x="17785" y="19102"/>
                    <a:pt x="17637" y="19249"/>
                    <a:pt x="17637" y="19249"/>
                  </a:cubicBezTo>
                  <a:cubicBezTo>
                    <a:pt x="17194" y="19396"/>
                    <a:pt x="16602" y="19837"/>
                    <a:pt x="16158" y="20131"/>
                  </a:cubicBezTo>
                  <a:cubicBezTo>
                    <a:pt x="15418" y="20571"/>
                    <a:pt x="14974" y="20865"/>
                    <a:pt x="14531" y="21012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59" name="Shape 1469"/>
            <p:cNvSpPr/>
            <p:nvPr/>
          </p:nvSpPr>
          <p:spPr>
            <a:xfrm>
              <a:off x="695880" y="669861"/>
              <a:ext cx="461789" cy="47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08" extrusionOk="0">
                  <a:moveTo>
                    <a:pt x="14531" y="21012"/>
                  </a:moveTo>
                  <a:cubicBezTo>
                    <a:pt x="13939" y="21453"/>
                    <a:pt x="13643" y="21600"/>
                    <a:pt x="13199" y="21453"/>
                  </a:cubicBezTo>
                  <a:cubicBezTo>
                    <a:pt x="12903" y="21306"/>
                    <a:pt x="12607" y="21159"/>
                    <a:pt x="12459" y="20865"/>
                  </a:cubicBezTo>
                  <a:cubicBezTo>
                    <a:pt x="12015" y="20131"/>
                    <a:pt x="12015" y="20131"/>
                    <a:pt x="15122" y="16163"/>
                  </a:cubicBezTo>
                  <a:cubicBezTo>
                    <a:pt x="14678" y="16457"/>
                    <a:pt x="14383" y="16751"/>
                    <a:pt x="13939" y="16898"/>
                  </a:cubicBezTo>
                  <a:cubicBezTo>
                    <a:pt x="9352" y="19984"/>
                    <a:pt x="8909" y="20131"/>
                    <a:pt x="8169" y="19984"/>
                  </a:cubicBezTo>
                  <a:cubicBezTo>
                    <a:pt x="7873" y="19837"/>
                    <a:pt x="7577" y="19690"/>
                    <a:pt x="7429" y="19396"/>
                  </a:cubicBezTo>
                  <a:cubicBezTo>
                    <a:pt x="6985" y="18661"/>
                    <a:pt x="7281" y="18220"/>
                    <a:pt x="8613" y="17045"/>
                  </a:cubicBezTo>
                  <a:cubicBezTo>
                    <a:pt x="9204" y="16457"/>
                    <a:pt x="9944" y="15576"/>
                    <a:pt x="10980" y="14694"/>
                  </a:cubicBezTo>
                  <a:cubicBezTo>
                    <a:pt x="11572" y="14106"/>
                    <a:pt x="12311" y="13371"/>
                    <a:pt x="13051" y="12637"/>
                  </a:cubicBezTo>
                  <a:cubicBezTo>
                    <a:pt x="11276" y="13665"/>
                    <a:pt x="9352" y="14988"/>
                    <a:pt x="8169" y="15722"/>
                  </a:cubicBezTo>
                  <a:cubicBezTo>
                    <a:pt x="4618" y="17927"/>
                    <a:pt x="4618" y="17927"/>
                    <a:pt x="4174" y="17780"/>
                  </a:cubicBezTo>
                  <a:cubicBezTo>
                    <a:pt x="3731" y="17633"/>
                    <a:pt x="3583" y="17486"/>
                    <a:pt x="3287" y="17192"/>
                  </a:cubicBezTo>
                  <a:cubicBezTo>
                    <a:pt x="2843" y="16310"/>
                    <a:pt x="3435" y="15722"/>
                    <a:pt x="5062" y="14253"/>
                  </a:cubicBezTo>
                  <a:cubicBezTo>
                    <a:pt x="5802" y="13518"/>
                    <a:pt x="6689" y="12784"/>
                    <a:pt x="7725" y="11902"/>
                  </a:cubicBezTo>
                  <a:cubicBezTo>
                    <a:pt x="3878" y="14253"/>
                    <a:pt x="3287" y="14253"/>
                    <a:pt x="2695" y="14106"/>
                  </a:cubicBezTo>
                  <a:cubicBezTo>
                    <a:pt x="2399" y="14106"/>
                    <a:pt x="2103" y="13812"/>
                    <a:pt x="1955" y="13518"/>
                  </a:cubicBezTo>
                  <a:cubicBezTo>
                    <a:pt x="1363" y="12637"/>
                    <a:pt x="1955" y="12049"/>
                    <a:pt x="2991" y="11020"/>
                  </a:cubicBezTo>
                  <a:cubicBezTo>
                    <a:pt x="3731" y="10286"/>
                    <a:pt x="4618" y="9404"/>
                    <a:pt x="5506" y="8522"/>
                  </a:cubicBezTo>
                  <a:cubicBezTo>
                    <a:pt x="5654" y="8376"/>
                    <a:pt x="5654" y="8229"/>
                    <a:pt x="5802" y="8229"/>
                  </a:cubicBezTo>
                  <a:cubicBezTo>
                    <a:pt x="4914" y="8669"/>
                    <a:pt x="4026" y="9257"/>
                    <a:pt x="3435" y="9551"/>
                  </a:cubicBezTo>
                  <a:cubicBezTo>
                    <a:pt x="1511" y="10727"/>
                    <a:pt x="1511" y="10727"/>
                    <a:pt x="920" y="10580"/>
                  </a:cubicBezTo>
                  <a:cubicBezTo>
                    <a:pt x="624" y="10580"/>
                    <a:pt x="328" y="10433"/>
                    <a:pt x="180" y="10139"/>
                  </a:cubicBezTo>
                  <a:cubicBezTo>
                    <a:pt x="-264" y="9404"/>
                    <a:pt x="180" y="8816"/>
                    <a:pt x="772" y="8229"/>
                  </a:cubicBezTo>
                  <a:cubicBezTo>
                    <a:pt x="1068" y="7935"/>
                    <a:pt x="1511" y="7347"/>
                    <a:pt x="1955" y="6906"/>
                  </a:cubicBezTo>
                  <a:cubicBezTo>
                    <a:pt x="2547" y="6171"/>
                    <a:pt x="3435" y="5143"/>
                    <a:pt x="4470" y="3967"/>
                  </a:cubicBezTo>
                  <a:cubicBezTo>
                    <a:pt x="4174" y="3820"/>
                    <a:pt x="4026" y="3673"/>
                    <a:pt x="4026" y="3527"/>
                  </a:cubicBezTo>
                  <a:cubicBezTo>
                    <a:pt x="3731" y="2939"/>
                    <a:pt x="3878" y="2204"/>
                    <a:pt x="4470" y="1910"/>
                  </a:cubicBezTo>
                  <a:cubicBezTo>
                    <a:pt x="4618" y="1910"/>
                    <a:pt x="4766" y="1763"/>
                    <a:pt x="4914" y="1763"/>
                  </a:cubicBezTo>
                  <a:cubicBezTo>
                    <a:pt x="5210" y="1616"/>
                    <a:pt x="5654" y="1322"/>
                    <a:pt x="5950" y="1029"/>
                  </a:cubicBezTo>
                  <a:cubicBezTo>
                    <a:pt x="7281" y="147"/>
                    <a:pt x="7725" y="0"/>
                    <a:pt x="8317" y="0"/>
                  </a:cubicBezTo>
                  <a:cubicBezTo>
                    <a:pt x="8613" y="147"/>
                    <a:pt x="8909" y="294"/>
                    <a:pt x="9057" y="588"/>
                  </a:cubicBezTo>
                  <a:cubicBezTo>
                    <a:pt x="9500" y="1322"/>
                    <a:pt x="9648" y="1616"/>
                    <a:pt x="6837" y="4849"/>
                  </a:cubicBezTo>
                  <a:cubicBezTo>
                    <a:pt x="11276" y="2204"/>
                    <a:pt x="11424" y="2204"/>
                    <a:pt x="11868" y="2351"/>
                  </a:cubicBezTo>
                  <a:cubicBezTo>
                    <a:pt x="12163" y="2498"/>
                    <a:pt x="12459" y="2645"/>
                    <a:pt x="12607" y="2939"/>
                  </a:cubicBezTo>
                  <a:cubicBezTo>
                    <a:pt x="13199" y="3820"/>
                    <a:pt x="12903" y="4408"/>
                    <a:pt x="9057" y="8376"/>
                  </a:cubicBezTo>
                  <a:cubicBezTo>
                    <a:pt x="10240" y="7641"/>
                    <a:pt x="11424" y="6906"/>
                    <a:pt x="12311" y="6318"/>
                  </a:cubicBezTo>
                  <a:cubicBezTo>
                    <a:pt x="16454" y="3673"/>
                    <a:pt x="16454" y="3673"/>
                    <a:pt x="17046" y="3820"/>
                  </a:cubicBezTo>
                  <a:cubicBezTo>
                    <a:pt x="17489" y="3967"/>
                    <a:pt x="17637" y="4114"/>
                    <a:pt x="17785" y="4408"/>
                  </a:cubicBezTo>
                  <a:cubicBezTo>
                    <a:pt x="18377" y="5437"/>
                    <a:pt x="17637" y="6171"/>
                    <a:pt x="15270" y="8376"/>
                  </a:cubicBezTo>
                  <a:cubicBezTo>
                    <a:pt x="15270" y="8376"/>
                    <a:pt x="15122" y="8522"/>
                    <a:pt x="14974" y="8669"/>
                  </a:cubicBezTo>
                  <a:cubicBezTo>
                    <a:pt x="17933" y="7053"/>
                    <a:pt x="18673" y="6906"/>
                    <a:pt x="19265" y="7053"/>
                  </a:cubicBezTo>
                  <a:cubicBezTo>
                    <a:pt x="19561" y="7053"/>
                    <a:pt x="19857" y="7347"/>
                    <a:pt x="20152" y="7641"/>
                  </a:cubicBezTo>
                  <a:cubicBezTo>
                    <a:pt x="20596" y="8522"/>
                    <a:pt x="20448" y="8522"/>
                    <a:pt x="17489" y="11608"/>
                  </a:cubicBezTo>
                  <a:cubicBezTo>
                    <a:pt x="17194" y="11902"/>
                    <a:pt x="16750" y="12196"/>
                    <a:pt x="16454" y="12637"/>
                  </a:cubicBezTo>
                  <a:cubicBezTo>
                    <a:pt x="18821" y="11167"/>
                    <a:pt x="19413" y="10873"/>
                    <a:pt x="20152" y="11020"/>
                  </a:cubicBezTo>
                  <a:cubicBezTo>
                    <a:pt x="20448" y="11167"/>
                    <a:pt x="20744" y="11314"/>
                    <a:pt x="20892" y="11755"/>
                  </a:cubicBezTo>
                  <a:cubicBezTo>
                    <a:pt x="21336" y="12490"/>
                    <a:pt x="21336" y="12490"/>
                    <a:pt x="17785" y="16898"/>
                  </a:cubicBezTo>
                  <a:cubicBezTo>
                    <a:pt x="17637" y="16898"/>
                    <a:pt x="17637" y="16898"/>
                    <a:pt x="17637" y="16898"/>
                  </a:cubicBezTo>
                  <a:cubicBezTo>
                    <a:pt x="17933" y="17045"/>
                    <a:pt x="18229" y="17192"/>
                    <a:pt x="18377" y="17486"/>
                  </a:cubicBezTo>
                  <a:cubicBezTo>
                    <a:pt x="18673" y="18073"/>
                    <a:pt x="18525" y="18808"/>
                    <a:pt x="17933" y="19102"/>
                  </a:cubicBezTo>
                  <a:cubicBezTo>
                    <a:pt x="17785" y="19102"/>
                    <a:pt x="17637" y="19249"/>
                    <a:pt x="17637" y="19249"/>
                  </a:cubicBezTo>
                  <a:cubicBezTo>
                    <a:pt x="17194" y="19396"/>
                    <a:pt x="16602" y="19837"/>
                    <a:pt x="16158" y="20131"/>
                  </a:cubicBezTo>
                  <a:cubicBezTo>
                    <a:pt x="15418" y="20571"/>
                    <a:pt x="14974" y="20865"/>
                    <a:pt x="14531" y="21012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60" name="Shape 1470"/>
            <p:cNvSpPr/>
            <p:nvPr/>
          </p:nvSpPr>
          <p:spPr>
            <a:xfrm>
              <a:off x="707663" y="1328006"/>
              <a:ext cx="461789" cy="47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08" extrusionOk="0">
                  <a:moveTo>
                    <a:pt x="14531" y="21012"/>
                  </a:moveTo>
                  <a:cubicBezTo>
                    <a:pt x="13939" y="21453"/>
                    <a:pt x="13643" y="21600"/>
                    <a:pt x="13199" y="21453"/>
                  </a:cubicBezTo>
                  <a:cubicBezTo>
                    <a:pt x="12903" y="21306"/>
                    <a:pt x="12607" y="21159"/>
                    <a:pt x="12459" y="20865"/>
                  </a:cubicBezTo>
                  <a:cubicBezTo>
                    <a:pt x="12015" y="20131"/>
                    <a:pt x="12015" y="20131"/>
                    <a:pt x="15122" y="16163"/>
                  </a:cubicBezTo>
                  <a:cubicBezTo>
                    <a:pt x="14678" y="16457"/>
                    <a:pt x="14383" y="16751"/>
                    <a:pt x="13939" y="16898"/>
                  </a:cubicBezTo>
                  <a:cubicBezTo>
                    <a:pt x="9352" y="19984"/>
                    <a:pt x="8909" y="20131"/>
                    <a:pt x="8169" y="19984"/>
                  </a:cubicBezTo>
                  <a:cubicBezTo>
                    <a:pt x="7873" y="19837"/>
                    <a:pt x="7577" y="19690"/>
                    <a:pt x="7429" y="19396"/>
                  </a:cubicBezTo>
                  <a:cubicBezTo>
                    <a:pt x="6985" y="18661"/>
                    <a:pt x="7281" y="18220"/>
                    <a:pt x="8613" y="17045"/>
                  </a:cubicBezTo>
                  <a:cubicBezTo>
                    <a:pt x="9204" y="16457"/>
                    <a:pt x="9944" y="15576"/>
                    <a:pt x="10980" y="14694"/>
                  </a:cubicBezTo>
                  <a:cubicBezTo>
                    <a:pt x="11572" y="14106"/>
                    <a:pt x="12311" y="13371"/>
                    <a:pt x="13051" y="12637"/>
                  </a:cubicBezTo>
                  <a:cubicBezTo>
                    <a:pt x="11276" y="13665"/>
                    <a:pt x="9352" y="14988"/>
                    <a:pt x="8169" y="15722"/>
                  </a:cubicBezTo>
                  <a:cubicBezTo>
                    <a:pt x="4618" y="17927"/>
                    <a:pt x="4618" y="17927"/>
                    <a:pt x="4174" y="17780"/>
                  </a:cubicBezTo>
                  <a:cubicBezTo>
                    <a:pt x="3731" y="17633"/>
                    <a:pt x="3583" y="17486"/>
                    <a:pt x="3287" y="17192"/>
                  </a:cubicBezTo>
                  <a:cubicBezTo>
                    <a:pt x="2843" y="16310"/>
                    <a:pt x="3435" y="15722"/>
                    <a:pt x="5062" y="14253"/>
                  </a:cubicBezTo>
                  <a:cubicBezTo>
                    <a:pt x="5802" y="13518"/>
                    <a:pt x="6689" y="12784"/>
                    <a:pt x="7725" y="11902"/>
                  </a:cubicBezTo>
                  <a:cubicBezTo>
                    <a:pt x="3878" y="14253"/>
                    <a:pt x="3287" y="14253"/>
                    <a:pt x="2695" y="14106"/>
                  </a:cubicBezTo>
                  <a:cubicBezTo>
                    <a:pt x="2399" y="14106"/>
                    <a:pt x="2103" y="13812"/>
                    <a:pt x="1955" y="13518"/>
                  </a:cubicBezTo>
                  <a:cubicBezTo>
                    <a:pt x="1363" y="12637"/>
                    <a:pt x="1955" y="12049"/>
                    <a:pt x="2991" y="11020"/>
                  </a:cubicBezTo>
                  <a:cubicBezTo>
                    <a:pt x="3731" y="10286"/>
                    <a:pt x="4618" y="9404"/>
                    <a:pt x="5506" y="8522"/>
                  </a:cubicBezTo>
                  <a:cubicBezTo>
                    <a:pt x="5654" y="8376"/>
                    <a:pt x="5654" y="8229"/>
                    <a:pt x="5802" y="8229"/>
                  </a:cubicBezTo>
                  <a:cubicBezTo>
                    <a:pt x="4914" y="8669"/>
                    <a:pt x="4026" y="9257"/>
                    <a:pt x="3435" y="9551"/>
                  </a:cubicBezTo>
                  <a:cubicBezTo>
                    <a:pt x="1511" y="10727"/>
                    <a:pt x="1511" y="10727"/>
                    <a:pt x="920" y="10580"/>
                  </a:cubicBezTo>
                  <a:cubicBezTo>
                    <a:pt x="624" y="10580"/>
                    <a:pt x="328" y="10433"/>
                    <a:pt x="180" y="10139"/>
                  </a:cubicBezTo>
                  <a:cubicBezTo>
                    <a:pt x="-264" y="9404"/>
                    <a:pt x="180" y="8816"/>
                    <a:pt x="772" y="8229"/>
                  </a:cubicBezTo>
                  <a:cubicBezTo>
                    <a:pt x="1068" y="7935"/>
                    <a:pt x="1511" y="7347"/>
                    <a:pt x="1955" y="6906"/>
                  </a:cubicBezTo>
                  <a:cubicBezTo>
                    <a:pt x="2547" y="6171"/>
                    <a:pt x="3435" y="5143"/>
                    <a:pt x="4470" y="3967"/>
                  </a:cubicBezTo>
                  <a:cubicBezTo>
                    <a:pt x="4174" y="3820"/>
                    <a:pt x="4026" y="3673"/>
                    <a:pt x="4026" y="3527"/>
                  </a:cubicBezTo>
                  <a:cubicBezTo>
                    <a:pt x="3731" y="2939"/>
                    <a:pt x="3878" y="2204"/>
                    <a:pt x="4470" y="1910"/>
                  </a:cubicBezTo>
                  <a:cubicBezTo>
                    <a:pt x="4618" y="1910"/>
                    <a:pt x="4766" y="1763"/>
                    <a:pt x="4914" y="1763"/>
                  </a:cubicBezTo>
                  <a:cubicBezTo>
                    <a:pt x="5210" y="1616"/>
                    <a:pt x="5654" y="1322"/>
                    <a:pt x="5950" y="1029"/>
                  </a:cubicBezTo>
                  <a:cubicBezTo>
                    <a:pt x="7281" y="147"/>
                    <a:pt x="7725" y="0"/>
                    <a:pt x="8317" y="0"/>
                  </a:cubicBezTo>
                  <a:cubicBezTo>
                    <a:pt x="8613" y="147"/>
                    <a:pt x="8909" y="294"/>
                    <a:pt x="9057" y="588"/>
                  </a:cubicBezTo>
                  <a:cubicBezTo>
                    <a:pt x="9500" y="1322"/>
                    <a:pt x="9648" y="1616"/>
                    <a:pt x="6837" y="4849"/>
                  </a:cubicBezTo>
                  <a:cubicBezTo>
                    <a:pt x="11276" y="2204"/>
                    <a:pt x="11424" y="2204"/>
                    <a:pt x="11868" y="2351"/>
                  </a:cubicBezTo>
                  <a:cubicBezTo>
                    <a:pt x="12163" y="2498"/>
                    <a:pt x="12459" y="2645"/>
                    <a:pt x="12607" y="2939"/>
                  </a:cubicBezTo>
                  <a:cubicBezTo>
                    <a:pt x="13199" y="3820"/>
                    <a:pt x="12903" y="4408"/>
                    <a:pt x="9057" y="8376"/>
                  </a:cubicBezTo>
                  <a:cubicBezTo>
                    <a:pt x="10240" y="7641"/>
                    <a:pt x="11424" y="6906"/>
                    <a:pt x="12311" y="6318"/>
                  </a:cubicBezTo>
                  <a:cubicBezTo>
                    <a:pt x="16454" y="3673"/>
                    <a:pt x="16454" y="3673"/>
                    <a:pt x="17046" y="3820"/>
                  </a:cubicBezTo>
                  <a:cubicBezTo>
                    <a:pt x="17489" y="3967"/>
                    <a:pt x="17637" y="4114"/>
                    <a:pt x="17785" y="4408"/>
                  </a:cubicBezTo>
                  <a:cubicBezTo>
                    <a:pt x="18377" y="5437"/>
                    <a:pt x="17637" y="6171"/>
                    <a:pt x="15270" y="8376"/>
                  </a:cubicBezTo>
                  <a:cubicBezTo>
                    <a:pt x="15270" y="8376"/>
                    <a:pt x="15122" y="8522"/>
                    <a:pt x="14974" y="8669"/>
                  </a:cubicBezTo>
                  <a:cubicBezTo>
                    <a:pt x="17933" y="7053"/>
                    <a:pt x="18673" y="6906"/>
                    <a:pt x="19265" y="7053"/>
                  </a:cubicBezTo>
                  <a:cubicBezTo>
                    <a:pt x="19561" y="7053"/>
                    <a:pt x="19857" y="7347"/>
                    <a:pt x="20152" y="7641"/>
                  </a:cubicBezTo>
                  <a:cubicBezTo>
                    <a:pt x="20596" y="8522"/>
                    <a:pt x="20448" y="8522"/>
                    <a:pt x="17489" y="11608"/>
                  </a:cubicBezTo>
                  <a:cubicBezTo>
                    <a:pt x="17194" y="11902"/>
                    <a:pt x="16750" y="12196"/>
                    <a:pt x="16454" y="12637"/>
                  </a:cubicBezTo>
                  <a:cubicBezTo>
                    <a:pt x="18821" y="11167"/>
                    <a:pt x="19413" y="10873"/>
                    <a:pt x="20152" y="11020"/>
                  </a:cubicBezTo>
                  <a:cubicBezTo>
                    <a:pt x="20448" y="11167"/>
                    <a:pt x="20744" y="11314"/>
                    <a:pt x="20892" y="11755"/>
                  </a:cubicBezTo>
                  <a:cubicBezTo>
                    <a:pt x="21336" y="12490"/>
                    <a:pt x="21336" y="12490"/>
                    <a:pt x="17785" y="16898"/>
                  </a:cubicBezTo>
                  <a:cubicBezTo>
                    <a:pt x="17637" y="16898"/>
                    <a:pt x="17637" y="16898"/>
                    <a:pt x="17637" y="16898"/>
                  </a:cubicBezTo>
                  <a:cubicBezTo>
                    <a:pt x="17933" y="17045"/>
                    <a:pt x="18229" y="17192"/>
                    <a:pt x="18377" y="17486"/>
                  </a:cubicBezTo>
                  <a:cubicBezTo>
                    <a:pt x="18673" y="18073"/>
                    <a:pt x="18525" y="18808"/>
                    <a:pt x="17933" y="19102"/>
                  </a:cubicBezTo>
                  <a:cubicBezTo>
                    <a:pt x="17785" y="19102"/>
                    <a:pt x="17637" y="19249"/>
                    <a:pt x="17637" y="19249"/>
                  </a:cubicBezTo>
                  <a:cubicBezTo>
                    <a:pt x="17194" y="19396"/>
                    <a:pt x="16602" y="19837"/>
                    <a:pt x="16158" y="20131"/>
                  </a:cubicBezTo>
                  <a:cubicBezTo>
                    <a:pt x="15418" y="20571"/>
                    <a:pt x="14974" y="20865"/>
                    <a:pt x="14531" y="21012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61" name="Shape 1471"/>
            <p:cNvSpPr/>
            <p:nvPr/>
          </p:nvSpPr>
          <p:spPr>
            <a:xfrm>
              <a:off x="-1" y="8612"/>
              <a:ext cx="1877117" cy="1796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14" extrusionOk="0">
                  <a:moveTo>
                    <a:pt x="5504" y="11266"/>
                  </a:moveTo>
                  <a:cubicBezTo>
                    <a:pt x="5504" y="11189"/>
                    <a:pt x="5467" y="12419"/>
                    <a:pt x="4212" y="13264"/>
                  </a:cubicBezTo>
                  <a:cubicBezTo>
                    <a:pt x="3584" y="13648"/>
                    <a:pt x="2661" y="13802"/>
                    <a:pt x="1775" y="13456"/>
                  </a:cubicBezTo>
                  <a:cubicBezTo>
                    <a:pt x="926" y="13110"/>
                    <a:pt x="150" y="12226"/>
                    <a:pt x="40" y="11150"/>
                  </a:cubicBezTo>
                  <a:cubicBezTo>
                    <a:pt x="-145" y="10112"/>
                    <a:pt x="335" y="8998"/>
                    <a:pt x="1110" y="8383"/>
                  </a:cubicBezTo>
                  <a:cubicBezTo>
                    <a:pt x="1886" y="7730"/>
                    <a:pt x="2957" y="7653"/>
                    <a:pt x="3695" y="7883"/>
                  </a:cubicBezTo>
                  <a:cubicBezTo>
                    <a:pt x="5320" y="8460"/>
                    <a:pt x="5615" y="9882"/>
                    <a:pt x="5578" y="9959"/>
                  </a:cubicBezTo>
                  <a:cubicBezTo>
                    <a:pt x="5541" y="10689"/>
                    <a:pt x="5209" y="11266"/>
                    <a:pt x="4987" y="10151"/>
                  </a:cubicBezTo>
                  <a:cubicBezTo>
                    <a:pt x="4913" y="9920"/>
                    <a:pt x="4544" y="8806"/>
                    <a:pt x="3289" y="8537"/>
                  </a:cubicBezTo>
                  <a:cubicBezTo>
                    <a:pt x="2070" y="8152"/>
                    <a:pt x="335" y="9498"/>
                    <a:pt x="667" y="11189"/>
                  </a:cubicBezTo>
                  <a:cubicBezTo>
                    <a:pt x="778" y="11957"/>
                    <a:pt x="1332" y="12649"/>
                    <a:pt x="1997" y="12957"/>
                  </a:cubicBezTo>
                  <a:cubicBezTo>
                    <a:pt x="2661" y="13226"/>
                    <a:pt x="3400" y="13149"/>
                    <a:pt x="3917" y="12880"/>
                  </a:cubicBezTo>
                  <a:cubicBezTo>
                    <a:pt x="4987" y="12303"/>
                    <a:pt x="5135" y="11266"/>
                    <a:pt x="5209" y="11227"/>
                  </a:cubicBezTo>
                  <a:cubicBezTo>
                    <a:pt x="5393" y="10843"/>
                    <a:pt x="5578" y="10458"/>
                    <a:pt x="5504" y="11266"/>
                  </a:cubicBezTo>
                  <a:close/>
                  <a:moveTo>
                    <a:pt x="13184" y="3425"/>
                  </a:moveTo>
                  <a:cubicBezTo>
                    <a:pt x="13110" y="3502"/>
                    <a:pt x="12963" y="4501"/>
                    <a:pt x="11892" y="5116"/>
                  </a:cubicBezTo>
                  <a:cubicBezTo>
                    <a:pt x="11375" y="5385"/>
                    <a:pt x="10637" y="5462"/>
                    <a:pt x="9972" y="5154"/>
                  </a:cubicBezTo>
                  <a:cubicBezTo>
                    <a:pt x="9307" y="4885"/>
                    <a:pt x="8753" y="4194"/>
                    <a:pt x="8643" y="3425"/>
                  </a:cubicBezTo>
                  <a:cubicBezTo>
                    <a:pt x="8310" y="1734"/>
                    <a:pt x="10046" y="389"/>
                    <a:pt x="11264" y="773"/>
                  </a:cubicBezTo>
                  <a:cubicBezTo>
                    <a:pt x="12520" y="1042"/>
                    <a:pt x="12889" y="2157"/>
                    <a:pt x="12963" y="2387"/>
                  </a:cubicBezTo>
                  <a:cubicBezTo>
                    <a:pt x="13184" y="3502"/>
                    <a:pt x="13517" y="2925"/>
                    <a:pt x="13553" y="2195"/>
                  </a:cubicBezTo>
                  <a:cubicBezTo>
                    <a:pt x="13590" y="2118"/>
                    <a:pt x="13295" y="658"/>
                    <a:pt x="11670" y="120"/>
                  </a:cubicBezTo>
                  <a:cubicBezTo>
                    <a:pt x="10932" y="-111"/>
                    <a:pt x="9861" y="-34"/>
                    <a:pt x="9086" y="581"/>
                  </a:cubicBezTo>
                  <a:cubicBezTo>
                    <a:pt x="8310" y="1196"/>
                    <a:pt x="7830" y="2310"/>
                    <a:pt x="8015" y="3387"/>
                  </a:cubicBezTo>
                  <a:cubicBezTo>
                    <a:pt x="8126" y="4463"/>
                    <a:pt x="8901" y="5347"/>
                    <a:pt x="9750" y="5693"/>
                  </a:cubicBezTo>
                  <a:cubicBezTo>
                    <a:pt x="10637" y="6038"/>
                    <a:pt x="11560" y="5885"/>
                    <a:pt x="12187" y="5500"/>
                  </a:cubicBezTo>
                  <a:cubicBezTo>
                    <a:pt x="13443" y="4655"/>
                    <a:pt x="13480" y="3425"/>
                    <a:pt x="13480" y="3502"/>
                  </a:cubicBezTo>
                  <a:cubicBezTo>
                    <a:pt x="13553" y="2656"/>
                    <a:pt x="13369" y="3041"/>
                    <a:pt x="13184" y="3425"/>
                  </a:cubicBezTo>
                  <a:close/>
                  <a:moveTo>
                    <a:pt x="13221" y="11227"/>
                  </a:moveTo>
                  <a:cubicBezTo>
                    <a:pt x="13147" y="11266"/>
                    <a:pt x="13037" y="12342"/>
                    <a:pt x="11929" y="12957"/>
                  </a:cubicBezTo>
                  <a:cubicBezTo>
                    <a:pt x="11375" y="13226"/>
                    <a:pt x="10637" y="13303"/>
                    <a:pt x="9935" y="13033"/>
                  </a:cubicBezTo>
                  <a:cubicBezTo>
                    <a:pt x="9270" y="12726"/>
                    <a:pt x="8680" y="12034"/>
                    <a:pt x="8569" y="11189"/>
                  </a:cubicBezTo>
                  <a:cubicBezTo>
                    <a:pt x="8200" y="9421"/>
                    <a:pt x="10009" y="8037"/>
                    <a:pt x="11264" y="8421"/>
                  </a:cubicBezTo>
                  <a:cubicBezTo>
                    <a:pt x="12593" y="8729"/>
                    <a:pt x="13000" y="9882"/>
                    <a:pt x="13037" y="10112"/>
                  </a:cubicBezTo>
                  <a:cubicBezTo>
                    <a:pt x="13258" y="11304"/>
                    <a:pt x="13480" y="10651"/>
                    <a:pt x="13480" y="9997"/>
                  </a:cubicBezTo>
                  <a:cubicBezTo>
                    <a:pt x="13517" y="9920"/>
                    <a:pt x="13221" y="8498"/>
                    <a:pt x="11633" y="7960"/>
                  </a:cubicBezTo>
                  <a:cubicBezTo>
                    <a:pt x="10895" y="7730"/>
                    <a:pt x="9898" y="7806"/>
                    <a:pt x="9160" y="8460"/>
                  </a:cubicBezTo>
                  <a:cubicBezTo>
                    <a:pt x="8384" y="9036"/>
                    <a:pt x="7904" y="10112"/>
                    <a:pt x="8089" y="11150"/>
                  </a:cubicBezTo>
                  <a:cubicBezTo>
                    <a:pt x="8200" y="12188"/>
                    <a:pt x="8938" y="13033"/>
                    <a:pt x="9787" y="13418"/>
                  </a:cubicBezTo>
                  <a:cubicBezTo>
                    <a:pt x="10637" y="13764"/>
                    <a:pt x="11560" y="13610"/>
                    <a:pt x="12150" y="13226"/>
                  </a:cubicBezTo>
                  <a:cubicBezTo>
                    <a:pt x="13406" y="12380"/>
                    <a:pt x="13443" y="11189"/>
                    <a:pt x="13443" y="11266"/>
                  </a:cubicBezTo>
                  <a:cubicBezTo>
                    <a:pt x="13517" y="10458"/>
                    <a:pt x="13369" y="10804"/>
                    <a:pt x="13221" y="11227"/>
                  </a:cubicBezTo>
                  <a:close/>
                  <a:moveTo>
                    <a:pt x="13184" y="18875"/>
                  </a:moveTo>
                  <a:cubicBezTo>
                    <a:pt x="13110" y="18914"/>
                    <a:pt x="12963" y="19952"/>
                    <a:pt x="11892" y="20528"/>
                  </a:cubicBezTo>
                  <a:cubicBezTo>
                    <a:pt x="11375" y="20797"/>
                    <a:pt x="10637" y="20874"/>
                    <a:pt x="9972" y="20605"/>
                  </a:cubicBezTo>
                  <a:cubicBezTo>
                    <a:pt x="9307" y="20298"/>
                    <a:pt x="8753" y="19644"/>
                    <a:pt x="8643" y="18837"/>
                  </a:cubicBezTo>
                  <a:cubicBezTo>
                    <a:pt x="8310" y="17146"/>
                    <a:pt x="10046" y="15801"/>
                    <a:pt x="11264" y="16185"/>
                  </a:cubicBezTo>
                  <a:cubicBezTo>
                    <a:pt x="12520" y="16493"/>
                    <a:pt x="12889" y="17569"/>
                    <a:pt x="12963" y="17799"/>
                  </a:cubicBezTo>
                  <a:cubicBezTo>
                    <a:pt x="13184" y="18914"/>
                    <a:pt x="13517" y="18337"/>
                    <a:pt x="13553" y="17646"/>
                  </a:cubicBezTo>
                  <a:cubicBezTo>
                    <a:pt x="13590" y="17530"/>
                    <a:pt x="13295" y="16108"/>
                    <a:pt x="11670" y="15532"/>
                  </a:cubicBezTo>
                  <a:cubicBezTo>
                    <a:pt x="10932" y="15301"/>
                    <a:pt x="9861" y="15378"/>
                    <a:pt x="9086" y="16031"/>
                  </a:cubicBezTo>
                  <a:cubicBezTo>
                    <a:pt x="8310" y="16646"/>
                    <a:pt x="7830" y="17761"/>
                    <a:pt x="8015" y="18799"/>
                  </a:cubicBezTo>
                  <a:cubicBezTo>
                    <a:pt x="8126" y="19875"/>
                    <a:pt x="8901" y="20759"/>
                    <a:pt x="9750" y="21105"/>
                  </a:cubicBezTo>
                  <a:cubicBezTo>
                    <a:pt x="10637" y="21489"/>
                    <a:pt x="11560" y="21297"/>
                    <a:pt x="12187" y="20912"/>
                  </a:cubicBezTo>
                  <a:cubicBezTo>
                    <a:pt x="13443" y="20067"/>
                    <a:pt x="13480" y="18875"/>
                    <a:pt x="13480" y="18914"/>
                  </a:cubicBezTo>
                  <a:cubicBezTo>
                    <a:pt x="13553" y="18107"/>
                    <a:pt x="13369" y="18491"/>
                    <a:pt x="13184" y="18875"/>
                  </a:cubicBezTo>
                  <a:close/>
                  <a:moveTo>
                    <a:pt x="21049" y="11227"/>
                  </a:moveTo>
                  <a:cubicBezTo>
                    <a:pt x="20975" y="11266"/>
                    <a:pt x="20827" y="12303"/>
                    <a:pt x="19757" y="12880"/>
                  </a:cubicBezTo>
                  <a:cubicBezTo>
                    <a:pt x="19240" y="13149"/>
                    <a:pt x="18501" y="13226"/>
                    <a:pt x="17837" y="12957"/>
                  </a:cubicBezTo>
                  <a:cubicBezTo>
                    <a:pt x="17172" y="12649"/>
                    <a:pt x="16618" y="11957"/>
                    <a:pt x="16507" y="11189"/>
                  </a:cubicBezTo>
                  <a:cubicBezTo>
                    <a:pt x="16175" y="9498"/>
                    <a:pt x="17910" y="8152"/>
                    <a:pt x="19129" y="8537"/>
                  </a:cubicBezTo>
                  <a:cubicBezTo>
                    <a:pt x="20384" y="8806"/>
                    <a:pt x="20753" y="9920"/>
                    <a:pt x="20827" y="10151"/>
                  </a:cubicBezTo>
                  <a:cubicBezTo>
                    <a:pt x="21012" y="11266"/>
                    <a:pt x="21381" y="10689"/>
                    <a:pt x="21418" y="9959"/>
                  </a:cubicBezTo>
                  <a:cubicBezTo>
                    <a:pt x="21455" y="9882"/>
                    <a:pt x="21160" y="8460"/>
                    <a:pt x="19535" y="7883"/>
                  </a:cubicBezTo>
                  <a:cubicBezTo>
                    <a:pt x="18760" y="7653"/>
                    <a:pt x="17726" y="7730"/>
                    <a:pt x="16950" y="8383"/>
                  </a:cubicBezTo>
                  <a:cubicBezTo>
                    <a:pt x="16175" y="8998"/>
                    <a:pt x="15695" y="10112"/>
                    <a:pt x="15880" y="11150"/>
                  </a:cubicBezTo>
                  <a:cubicBezTo>
                    <a:pt x="15990" y="12226"/>
                    <a:pt x="16766" y="13110"/>
                    <a:pt x="17615" y="13456"/>
                  </a:cubicBezTo>
                  <a:cubicBezTo>
                    <a:pt x="18501" y="13802"/>
                    <a:pt x="19424" y="13648"/>
                    <a:pt x="20015" y="13264"/>
                  </a:cubicBezTo>
                  <a:cubicBezTo>
                    <a:pt x="21307" y="12419"/>
                    <a:pt x="21307" y="11189"/>
                    <a:pt x="21344" y="11266"/>
                  </a:cubicBezTo>
                  <a:cubicBezTo>
                    <a:pt x="21418" y="10458"/>
                    <a:pt x="21233" y="10843"/>
                    <a:pt x="21049" y="11227"/>
                  </a:cubicBezTo>
                  <a:close/>
                  <a:moveTo>
                    <a:pt x="10637" y="5885"/>
                  </a:moveTo>
                  <a:cubicBezTo>
                    <a:pt x="10637" y="5885"/>
                    <a:pt x="10267" y="7614"/>
                    <a:pt x="10452" y="7691"/>
                  </a:cubicBezTo>
                  <a:cubicBezTo>
                    <a:pt x="10673" y="7768"/>
                    <a:pt x="11043" y="7845"/>
                    <a:pt x="11117" y="7691"/>
                  </a:cubicBezTo>
                  <a:cubicBezTo>
                    <a:pt x="11153" y="7537"/>
                    <a:pt x="11117" y="5962"/>
                    <a:pt x="10932" y="5885"/>
                  </a:cubicBezTo>
                  <a:cubicBezTo>
                    <a:pt x="10784" y="5846"/>
                    <a:pt x="10637" y="5808"/>
                    <a:pt x="10637" y="5885"/>
                  </a:cubicBezTo>
                  <a:close/>
                  <a:moveTo>
                    <a:pt x="15621" y="10458"/>
                  </a:moveTo>
                  <a:cubicBezTo>
                    <a:pt x="15621" y="10458"/>
                    <a:pt x="13960" y="10074"/>
                    <a:pt x="13923" y="10266"/>
                  </a:cubicBezTo>
                  <a:cubicBezTo>
                    <a:pt x="13849" y="10497"/>
                    <a:pt x="13775" y="10881"/>
                    <a:pt x="13923" y="10958"/>
                  </a:cubicBezTo>
                  <a:cubicBezTo>
                    <a:pt x="14070" y="10996"/>
                    <a:pt x="15584" y="10958"/>
                    <a:pt x="15621" y="10766"/>
                  </a:cubicBezTo>
                  <a:cubicBezTo>
                    <a:pt x="15658" y="10612"/>
                    <a:pt x="15695" y="10458"/>
                    <a:pt x="15621" y="10458"/>
                  </a:cubicBezTo>
                  <a:close/>
                  <a:moveTo>
                    <a:pt x="10895" y="15455"/>
                  </a:moveTo>
                  <a:cubicBezTo>
                    <a:pt x="10895" y="15455"/>
                    <a:pt x="11264" y="13725"/>
                    <a:pt x="11080" y="13687"/>
                  </a:cubicBezTo>
                  <a:cubicBezTo>
                    <a:pt x="10858" y="13610"/>
                    <a:pt x="10489" y="13533"/>
                    <a:pt x="10415" y="13687"/>
                  </a:cubicBezTo>
                  <a:cubicBezTo>
                    <a:pt x="10378" y="13841"/>
                    <a:pt x="10415" y="15416"/>
                    <a:pt x="10600" y="15455"/>
                  </a:cubicBezTo>
                  <a:cubicBezTo>
                    <a:pt x="10747" y="15493"/>
                    <a:pt x="10895" y="15532"/>
                    <a:pt x="10895" y="15455"/>
                  </a:cubicBezTo>
                  <a:close/>
                  <a:moveTo>
                    <a:pt x="5910" y="10920"/>
                  </a:moveTo>
                  <a:cubicBezTo>
                    <a:pt x="5910" y="10920"/>
                    <a:pt x="7572" y="11304"/>
                    <a:pt x="7609" y="11073"/>
                  </a:cubicBezTo>
                  <a:cubicBezTo>
                    <a:pt x="7683" y="10881"/>
                    <a:pt x="7757" y="10497"/>
                    <a:pt x="7609" y="10420"/>
                  </a:cubicBezTo>
                  <a:cubicBezTo>
                    <a:pt x="7461" y="10382"/>
                    <a:pt x="5947" y="10420"/>
                    <a:pt x="5910" y="10612"/>
                  </a:cubicBezTo>
                  <a:cubicBezTo>
                    <a:pt x="5873" y="10766"/>
                    <a:pt x="5837" y="10920"/>
                    <a:pt x="5910" y="10920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lang="en-US" dirty="0"/>
            </a:p>
          </p:txBody>
        </p:sp>
      </p:grpSp>
      <p:sp>
        <p:nvSpPr>
          <p:cNvPr id="62" name="Freeform 17"/>
          <p:cNvSpPr>
            <a:spLocks noEditPoints="1"/>
          </p:cNvSpPr>
          <p:nvPr/>
        </p:nvSpPr>
        <p:spPr bwMode="auto">
          <a:xfrm>
            <a:off x="404387" y="2024070"/>
            <a:ext cx="3583413" cy="2395530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5" name="Shape 1414"/>
          <p:cNvSpPr/>
          <p:nvPr/>
        </p:nvSpPr>
        <p:spPr>
          <a:xfrm>
            <a:off x="377184" y="4561557"/>
            <a:ext cx="35217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5400" b="1" dirty="0"/>
              <a:t>1o1</a:t>
            </a:r>
          </a:p>
        </p:txBody>
      </p:sp>
      <p:sp>
        <p:nvSpPr>
          <p:cNvPr id="66" name="Shape 1414"/>
          <p:cNvSpPr/>
          <p:nvPr/>
        </p:nvSpPr>
        <p:spPr>
          <a:xfrm>
            <a:off x="4289702" y="4612356"/>
            <a:ext cx="35217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5400" b="1" dirty="0"/>
              <a:t>TEAM</a:t>
            </a:r>
          </a:p>
        </p:txBody>
      </p:sp>
      <p:sp>
        <p:nvSpPr>
          <p:cNvPr id="67" name="Shape 1414"/>
          <p:cNvSpPr/>
          <p:nvPr/>
        </p:nvSpPr>
        <p:spPr>
          <a:xfrm>
            <a:off x="8250809" y="4561556"/>
            <a:ext cx="35217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5400" b="1" dirty="0" err="1"/>
              <a:t>CoP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513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Come? Approccio Olistico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25550"/>
            <a:ext cx="8432800" cy="48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5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Shu</a:t>
            </a:r>
            <a:r>
              <a:rPr lang="it-IT" dirty="0"/>
              <a:t>-Ha-</a:t>
            </a:r>
            <a:r>
              <a:rPr lang="it-IT" dirty="0" err="1"/>
              <a:t>Ri</a:t>
            </a:r>
            <a:r>
              <a:rPr lang="it-IT" dirty="0"/>
              <a:t> -&gt; </a:t>
            </a:r>
            <a:r>
              <a:rPr lang="it-IT" dirty="0" err="1"/>
              <a:t>Hearth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49</a:t>
            </a:fld>
            <a:endParaRPr lang="it-IT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b="13812"/>
          <a:stretch/>
        </p:blipFill>
        <p:spPr bwMode="auto">
          <a:xfrm>
            <a:off x="2190750" y="1473200"/>
            <a:ext cx="775335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22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386125" y="500062"/>
            <a:ext cx="11419750" cy="457201"/>
          </a:xfrm>
        </p:spPr>
        <p:txBody>
          <a:bodyPr/>
          <a:lstStyle/>
          <a:p>
            <a:r>
              <a:rPr lang="it-IT" sz="3600" dirty="0"/>
              <a:t>CERVED, </a:t>
            </a:r>
            <a:r>
              <a:rPr lang="it-IT" sz="3600" b="1" i="1" dirty="0"/>
              <a:t>la</a:t>
            </a:r>
            <a:r>
              <a:rPr lang="it-IT" sz="3600" dirty="0"/>
              <a:t> DATA-DRIVEN COMPANY ITALIANA 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951707" y="3014034"/>
            <a:ext cx="2909093" cy="3133723"/>
            <a:chOff x="1116807" y="1841500"/>
            <a:chExt cx="2909093" cy="3937000"/>
          </a:xfrm>
        </p:grpSpPr>
        <p:sp>
          <p:nvSpPr>
            <p:cNvPr id="8" name="Rettangolo 7"/>
            <p:cNvSpPr/>
            <p:nvPr/>
          </p:nvSpPr>
          <p:spPr>
            <a:xfrm>
              <a:off x="1116807" y="1841500"/>
              <a:ext cx="2909093" cy="3937000"/>
            </a:xfrm>
            <a:prstGeom prst="rect">
              <a:avLst/>
            </a:prstGeom>
            <a:solidFill>
              <a:srgbClr val="008996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9" name="Triangolo 7"/>
            <p:cNvSpPr/>
            <p:nvPr/>
          </p:nvSpPr>
          <p:spPr>
            <a:xfrm rot="10800000">
              <a:off x="2307945" y="1841500"/>
              <a:ext cx="526815" cy="254000"/>
            </a:xfrm>
            <a:prstGeom prst="triangle">
              <a:avLst/>
            </a:prstGeom>
            <a:solidFill>
              <a:schemeClr val="bg1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1118253" y="4157264"/>
            <a:ext cx="257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Grazie ai nostri dati, sistemi decisionali, modelli di valutazione e soluzioni tecnologiche, aiutiamo a gestire rischi e opportunità commerciali, valutare il profilo economico e l’affidabilità di un soggetto.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255913" y="3745634"/>
            <a:ext cx="2437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6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CREDIT INFORMATION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4656202" y="3014034"/>
            <a:ext cx="2909093" cy="3133723"/>
            <a:chOff x="1116807" y="1841500"/>
            <a:chExt cx="2909093" cy="3937000"/>
          </a:xfrm>
        </p:grpSpPr>
        <p:sp>
          <p:nvSpPr>
            <p:cNvPr id="13" name="Rettangolo 12"/>
            <p:cNvSpPr/>
            <p:nvPr/>
          </p:nvSpPr>
          <p:spPr>
            <a:xfrm>
              <a:off x="1116807" y="1841500"/>
              <a:ext cx="2909093" cy="3937000"/>
            </a:xfrm>
            <a:prstGeom prst="rect">
              <a:avLst/>
            </a:prstGeom>
            <a:solidFill>
              <a:srgbClr val="008996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4" name="Triangolo 21"/>
            <p:cNvSpPr/>
            <p:nvPr/>
          </p:nvSpPr>
          <p:spPr>
            <a:xfrm rot="10800000">
              <a:off x="2307945" y="1841500"/>
              <a:ext cx="526815" cy="254000"/>
            </a:xfrm>
            <a:prstGeom prst="triangle">
              <a:avLst/>
            </a:prstGeom>
            <a:solidFill>
              <a:schemeClr val="bg1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4822748" y="4157264"/>
            <a:ext cx="257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Realizziamo soluzioni e progetti personalizzati per pianificare strategie commerciali e trovare nuove opportunità di business. Studiamo e analizziamo il mercato, il territorio, i settori e il contesto competitivo. 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4720958" y="3745634"/>
            <a:ext cx="2681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6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MARKETING SOLUTIONS</a:t>
            </a:r>
          </a:p>
        </p:txBody>
      </p:sp>
      <p:grpSp>
        <p:nvGrpSpPr>
          <p:cNvPr id="17" name="Gruppo 16"/>
          <p:cNvGrpSpPr/>
          <p:nvPr/>
        </p:nvGrpSpPr>
        <p:grpSpPr>
          <a:xfrm>
            <a:off x="8368505" y="3014034"/>
            <a:ext cx="2909093" cy="3133723"/>
            <a:chOff x="1116807" y="1841500"/>
            <a:chExt cx="2909093" cy="3937000"/>
          </a:xfrm>
        </p:grpSpPr>
        <p:sp>
          <p:nvSpPr>
            <p:cNvPr id="18" name="Rettangolo 17"/>
            <p:cNvSpPr/>
            <p:nvPr/>
          </p:nvSpPr>
          <p:spPr>
            <a:xfrm>
              <a:off x="1116807" y="1841500"/>
              <a:ext cx="2909093" cy="3937000"/>
            </a:xfrm>
            <a:prstGeom prst="rect">
              <a:avLst/>
            </a:prstGeom>
            <a:solidFill>
              <a:srgbClr val="008996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9" name="Triangolo 27"/>
            <p:cNvSpPr/>
            <p:nvPr/>
          </p:nvSpPr>
          <p:spPr>
            <a:xfrm rot="10800000">
              <a:off x="2307945" y="1841500"/>
              <a:ext cx="526815" cy="254000"/>
            </a:xfrm>
            <a:prstGeom prst="triangle">
              <a:avLst/>
            </a:prstGeom>
            <a:solidFill>
              <a:schemeClr val="bg1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it-IT" sz="14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0" name="CasellaDiTesto 19"/>
          <p:cNvSpPr txBox="1"/>
          <p:nvPr/>
        </p:nvSpPr>
        <p:spPr>
          <a:xfrm>
            <a:off x="8535051" y="4157264"/>
            <a:ext cx="257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Aiutiamo a valutare, gestire e recuperare crediti problematici e beni connessi. offrendo supporto dall’intervento stragiudiziale alla consulenza legale, fino al </a:t>
            </a:r>
            <a:r>
              <a:rPr lang="it-IT" sz="1400" dirty="0" err="1">
                <a:solidFill>
                  <a:schemeClr val="bg1"/>
                </a:solidFill>
                <a:ea typeface="Open Sans Light" charset="0"/>
                <a:cs typeface="Open Sans Light" charset="0"/>
              </a:rPr>
              <a:t>remarketing</a:t>
            </a:r>
            <a:r>
              <a:rPr lang="it-IT" sz="14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 dei beni mobili e immobili.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8604584" y="3745634"/>
            <a:ext cx="2505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6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CREDIT MANAGEMENT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3229316" y="3014034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4800" b="1" dirty="0">
                <a:solidFill>
                  <a:schemeClr val="bg1"/>
                </a:solidFill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6866276" y="3014034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4800" b="1" dirty="0">
                <a:solidFill>
                  <a:schemeClr val="bg1"/>
                </a:solidFill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574675" y="3014034"/>
            <a:ext cx="535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4800" b="1" dirty="0">
                <a:solidFill>
                  <a:schemeClr val="bg1"/>
                </a:solidFill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25" name="Segnaposto testo 1"/>
          <p:cNvSpPr txBox="1">
            <a:spLocks/>
          </p:cNvSpPr>
          <p:nvPr/>
        </p:nvSpPr>
        <p:spPr>
          <a:xfrm>
            <a:off x="0" y="1414131"/>
            <a:ext cx="12192000" cy="1141508"/>
          </a:xfrm>
          <a:prstGeom prst="rect">
            <a:avLst/>
          </a:prstGeom>
          <a:solidFill>
            <a:schemeClr val="accent1"/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bg2">
                    <a:lumMod val="50000"/>
                  </a:schemeClr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Diamo a imprese e istituzioni i dati che guidano le loro scelte, gli strumenti per interpretarli, </a:t>
            </a:r>
            <a:b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</a:br>
            <a: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e un team di persone per trasformarli in azioni. </a:t>
            </a:r>
            <a:b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</a:br>
            <a: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Forniamo servizi per analizzare il rischio di credito, soluzioni di marketing e gestione di crediti problematici, </a:t>
            </a:r>
            <a:b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</a:br>
            <a:r>
              <a:rPr lang="it-IT" sz="16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oltre ad avere all’interno del gruppo una delle più importanti agenzie di rating in Europa.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1841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Quale valore sto portando?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50</a:t>
            </a:fld>
            <a:endParaRPr lang="it-IT"/>
          </a:p>
        </p:txBody>
      </p:sp>
      <p:grpSp>
        <p:nvGrpSpPr>
          <p:cNvPr id="4" name="Grupa 249"/>
          <p:cNvGrpSpPr/>
          <p:nvPr/>
        </p:nvGrpSpPr>
        <p:grpSpPr>
          <a:xfrm flipH="1">
            <a:off x="5085115" y="3381185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3944323" y="1543069"/>
            <a:ext cx="3822521" cy="64633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STO MIGLIORANDO LE COSE IN </a:t>
            </a:r>
          </a:p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TUTTA L’ORGANIZZAZIONE?</a:t>
            </a:r>
          </a:p>
        </p:txBody>
      </p:sp>
      <p:grpSp>
        <p:nvGrpSpPr>
          <p:cNvPr id="28" name="Grupa 5"/>
          <p:cNvGrpSpPr/>
          <p:nvPr/>
        </p:nvGrpSpPr>
        <p:grpSpPr>
          <a:xfrm>
            <a:off x="3014811" y="1507539"/>
            <a:ext cx="808154" cy="761879"/>
            <a:chOff x="2639252" y="4466403"/>
            <a:chExt cx="996950" cy="1016000"/>
          </a:xfrm>
        </p:grpSpPr>
        <p:grpSp>
          <p:nvGrpSpPr>
            <p:cNvPr id="29" name="Grupa 109"/>
            <p:cNvGrpSpPr/>
            <p:nvPr/>
          </p:nvGrpSpPr>
          <p:grpSpPr>
            <a:xfrm>
              <a:off x="2639252" y="4466403"/>
              <a:ext cx="996950" cy="1016000"/>
              <a:chOff x="5251451" y="3028950"/>
              <a:chExt cx="996950" cy="1016000"/>
            </a:xfrm>
          </p:grpSpPr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5281613" y="3074988"/>
                <a:ext cx="966788" cy="947738"/>
              </a:xfrm>
              <a:custGeom>
                <a:avLst/>
                <a:gdLst>
                  <a:gd name="T0" fmla="*/ 247 w 258"/>
                  <a:gd name="T1" fmla="*/ 116 h 253"/>
                  <a:gd name="T2" fmla="*/ 156 w 258"/>
                  <a:gd name="T3" fmla="*/ 166 h 253"/>
                  <a:gd name="T4" fmla="*/ 209 w 258"/>
                  <a:gd name="T5" fmla="*/ 125 h 253"/>
                  <a:gd name="T6" fmla="*/ 228 w 258"/>
                  <a:gd name="T7" fmla="*/ 87 h 253"/>
                  <a:gd name="T8" fmla="*/ 189 w 258"/>
                  <a:gd name="T9" fmla="*/ 97 h 253"/>
                  <a:gd name="T10" fmla="*/ 220 w 258"/>
                  <a:gd name="T11" fmla="*/ 60 h 253"/>
                  <a:gd name="T12" fmla="*/ 138 w 258"/>
                  <a:gd name="T13" fmla="*/ 94 h 253"/>
                  <a:gd name="T14" fmla="*/ 187 w 258"/>
                  <a:gd name="T15" fmla="*/ 55 h 253"/>
                  <a:gd name="T16" fmla="*/ 195 w 258"/>
                  <a:gd name="T17" fmla="*/ 25 h 253"/>
                  <a:gd name="T18" fmla="*/ 149 w 258"/>
                  <a:gd name="T19" fmla="*/ 38 h 253"/>
                  <a:gd name="T20" fmla="*/ 172 w 258"/>
                  <a:gd name="T21" fmla="*/ 7 h 253"/>
                  <a:gd name="T22" fmla="*/ 87 w 258"/>
                  <a:gd name="T23" fmla="*/ 43 h 253"/>
                  <a:gd name="T24" fmla="*/ 80 w 258"/>
                  <a:gd name="T25" fmla="*/ 38 h 253"/>
                  <a:gd name="T26" fmla="*/ 99 w 258"/>
                  <a:gd name="T27" fmla="*/ 6 h 253"/>
                  <a:gd name="T28" fmla="*/ 72 w 258"/>
                  <a:gd name="T29" fmla="*/ 10 h 253"/>
                  <a:gd name="T30" fmla="*/ 46 w 258"/>
                  <a:gd name="T31" fmla="*/ 24 h 253"/>
                  <a:gd name="T32" fmla="*/ 48 w 258"/>
                  <a:gd name="T33" fmla="*/ 42 h 253"/>
                  <a:gd name="T34" fmla="*/ 13 w 258"/>
                  <a:gd name="T35" fmla="*/ 95 h 253"/>
                  <a:gd name="T36" fmla="*/ 58 w 258"/>
                  <a:gd name="T37" fmla="*/ 84 h 253"/>
                  <a:gd name="T38" fmla="*/ 13 w 258"/>
                  <a:gd name="T39" fmla="*/ 120 h 253"/>
                  <a:gd name="T40" fmla="*/ 10 w 258"/>
                  <a:gd name="T41" fmla="*/ 144 h 253"/>
                  <a:gd name="T42" fmla="*/ 112 w 258"/>
                  <a:gd name="T43" fmla="*/ 88 h 253"/>
                  <a:gd name="T44" fmla="*/ 26 w 258"/>
                  <a:gd name="T45" fmla="*/ 153 h 253"/>
                  <a:gd name="T46" fmla="*/ 18 w 258"/>
                  <a:gd name="T47" fmla="*/ 180 h 253"/>
                  <a:gd name="T48" fmla="*/ 66 w 258"/>
                  <a:gd name="T49" fmla="*/ 168 h 253"/>
                  <a:gd name="T50" fmla="*/ 43 w 258"/>
                  <a:gd name="T51" fmla="*/ 199 h 253"/>
                  <a:gd name="T52" fmla="*/ 121 w 258"/>
                  <a:gd name="T53" fmla="*/ 166 h 253"/>
                  <a:gd name="T54" fmla="*/ 88 w 258"/>
                  <a:gd name="T55" fmla="*/ 193 h 253"/>
                  <a:gd name="T56" fmla="*/ 66 w 258"/>
                  <a:gd name="T57" fmla="*/ 233 h 253"/>
                  <a:gd name="T58" fmla="*/ 141 w 258"/>
                  <a:gd name="T59" fmla="*/ 204 h 253"/>
                  <a:gd name="T60" fmla="*/ 103 w 258"/>
                  <a:gd name="T61" fmla="*/ 247 h 253"/>
                  <a:gd name="T62" fmla="*/ 112 w 258"/>
                  <a:gd name="T63" fmla="*/ 253 h 253"/>
                  <a:gd name="T64" fmla="*/ 225 w 258"/>
                  <a:gd name="T65" fmla="*/ 189 h 253"/>
                  <a:gd name="T66" fmla="*/ 234 w 258"/>
                  <a:gd name="T67" fmla="*/ 174 h 253"/>
                  <a:gd name="T68" fmla="*/ 203 w 258"/>
                  <a:gd name="T69" fmla="*/ 178 h 253"/>
                  <a:gd name="T70" fmla="*/ 253 w 258"/>
                  <a:gd name="T71" fmla="*/ 12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8" h="253">
                    <a:moveTo>
                      <a:pt x="253" y="121"/>
                    </a:moveTo>
                    <a:cubicBezTo>
                      <a:pt x="252" y="119"/>
                      <a:pt x="249" y="117"/>
                      <a:pt x="247" y="116"/>
                    </a:cubicBezTo>
                    <a:cubicBezTo>
                      <a:pt x="242" y="115"/>
                      <a:pt x="242" y="115"/>
                      <a:pt x="193" y="144"/>
                    </a:cubicBezTo>
                    <a:cubicBezTo>
                      <a:pt x="183" y="150"/>
                      <a:pt x="170" y="158"/>
                      <a:pt x="156" y="166"/>
                    </a:cubicBezTo>
                    <a:cubicBezTo>
                      <a:pt x="156" y="165"/>
                      <a:pt x="157" y="165"/>
                      <a:pt x="157" y="165"/>
                    </a:cubicBezTo>
                    <a:cubicBezTo>
                      <a:pt x="177" y="150"/>
                      <a:pt x="195" y="136"/>
                      <a:pt x="209" y="125"/>
                    </a:cubicBezTo>
                    <a:cubicBezTo>
                      <a:pt x="234" y="105"/>
                      <a:pt x="239" y="101"/>
                      <a:pt x="234" y="92"/>
                    </a:cubicBezTo>
                    <a:cubicBezTo>
                      <a:pt x="233" y="90"/>
                      <a:pt x="230" y="88"/>
                      <a:pt x="228" y="87"/>
                    </a:cubicBezTo>
                    <a:cubicBezTo>
                      <a:pt x="222" y="86"/>
                      <a:pt x="216" y="87"/>
                      <a:pt x="161" y="119"/>
                    </a:cubicBezTo>
                    <a:cubicBezTo>
                      <a:pt x="171" y="111"/>
                      <a:pt x="181" y="103"/>
                      <a:pt x="189" y="97"/>
                    </a:cubicBezTo>
                    <a:cubicBezTo>
                      <a:pt x="198" y="89"/>
                      <a:pt x="205" y="84"/>
                      <a:pt x="210" y="80"/>
                    </a:cubicBezTo>
                    <a:cubicBezTo>
                      <a:pt x="218" y="73"/>
                      <a:pt x="224" y="68"/>
                      <a:pt x="220" y="60"/>
                    </a:cubicBezTo>
                    <a:cubicBezTo>
                      <a:pt x="218" y="58"/>
                      <a:pt x="216" y="56"/>
                      <a:pt x="213" y="55"/>
                    </a:cubicBezTo>
                    <a:cubicBezTo>
                      <a:pt x="209" y="54"/>
                      <a:pt x="208" y="54"/>
                      <a:pt x="138" y="94"/>
                    </a:cubicBezTo>
                    <a:cubicBezTo>
                      <a:pt x="143" y="90"/>
                      <a:pt x="148" y="85"/>
                      <a:pt x="153" y="81"/>
                    </a:cubicBezTo>
                    <a:cubicBezTo>
                      <a:pt x="168" y="70"/>
                      <a:pt x="179" y="61"/>
                      <a:pt x="187" y="55"/>
                    </a:cubicBezTo>
                    <a:cubicBezTo>
                      <a:pt x="198" y="45"/>
                      <a:pt x="206" y="38"/>
                      <a:pt x="201" y="30"/>
                    </a:cubicBezTo>
                    <a:cubicBezTo>
                      <a:pt x="200" y="27"/>
                      <a:pt x="198" y="25"/>
                      <a:pt x="195" y="25"/>
                    </a:cubicBezTo>
                    <a:cubicBezTo>
                      <a:pt x="189" y="23"/>
                      <a:pt x="183" y="24"/>
                      <a:pt x="120" y="61"/>
                    </a:cubicBezTo>
                    <a:cubicBezTo>
                      <a:pt x="130" y="52"/>
                      <a:pt x="140" y="44"/>
                      <a:pt x="149" y="38"/>
                    </a:cubicBezTo>
                    <a:cubicBezTo>
                      <a:pt x="156" y="32"/>
                      <a:pt x="161" y="28"/>
                      <a:pt x="164" y="25"/>
                    </a:cubicBezTo>
                    <a:cubicBezTo>
                      <a:pt x="170" y="20"/>
                      <a:pt x="176" y="15"/>
                      <a:pt x="172" y="7"/>
                    </a:cubicBezTo>
                    <a:cubicBezTo>
                      <a:pt x="171" y="4"/>
                      <a:pt x="168" y="3"/>
                      <a:pt x="166" y="2"/>
                    </a:cubicBezTo>
                    <a:cubicBezTo>
                      <a:pt x="159" y="0"/>
                      <a:pt x="152" y="3"/>
                      <a:pt x="87" y="43"/>
                    </a:cubicBezTo>
                    <a:cubicBezTo>
                      <a:pt x="79" y="48"/>
                      <a:pt x="70" y="53"/>
                      <a:pt x="61" y="58"/>
                    </a:cubicBezTo>
                    <a:cubicBezTo>
                      <a:pt x="68" y="51"/>
                      <a:pt x="75" y="43"/>
                      <a:pt x="80" y="38"/>
                    </a:cubicBezTo>
                    <a:cubicBezTo>
                      <a:pt x="85" y="32"/>
                      <a:pt x="89" y="27"/>
                      <a:pt x="92" y="24"/>
                    </a:cubicBezTo>
                    <a:cubicBezTo>
                      <a:pt x="98" y="17"/>
                      <a:pt x="102" y="13"/>
                      <a:pt x="99" y="6"/>
                    </a:cubicBezTo>
                    <a:cubicBezTo>
                      <a:pt x="97" y="4"/>
                      <a:pt x="95" y="2"/>
                      <a:pt x="92" y="1"/>
                    </a:cubicBezTo>
                    <a:cubicBezTo>
                      <a:pt x="88" y="0"/>
                      <a:pt x="87" y="1"/>
                      <a:pt x="72" y="10"/>
                    </a:cubicBezTo>
                    <a:cubicBezTo>
                      <a:pt x="65" y="14"/>
                      <a:pt x="54" y="21"/>
                      <a:pt x="50" y="23"/>
                    </a:cubicBezTo>
                    <a:cubicBezTo>
                      <a:pt x="49" y="23"/>
                      <a:pt x="47" y="23"/>
                      <a:pt x="46" y="24"/>
                    </a:cubicBezTo>
                    <a:cubicBezTo>
                      <a:pt x="41" y="27"/>
                      <a:pt x="39" y="33"/>
                      <a:pt x="42" y="38"/>
                    </a:cubicBezTo>
                    <a:cubicBezTo>
                      <a:pt x="43" y="40"/>
                      <a:pt x="46" y="42"/>
                      <a:pt x="48" y="42"/>
                    </a:cubicBezTo>
                    <a:cubicBezTo>
                      <a:pt x="42" y="49"/>
                      <a:pt x="37" y="55"/>
                      <a:pt x="32" y="61"/>
                    </a:cubicBezTo>
                    <a:cubicBezTo>
                      <a:pt x="13" y="82"/>
                      <a:pt x="9" y="87"/>
                      <a:pt x="13" y="95"/>
                    </a:cubicBezTo>
                    <a:cubicBezTo>
                      <a:pt x="15" y="97"/>
                      <a:pt x="17" y="99"/>
                      <a:pt x="20" y="100"/>
                    </a:cubicBezTo>
                    <a:cubicBezTo>
                      <a:pt x="25" y="101"/>
                      <a:pt x="30" y="100"/>
                      <a:pt x="58" y="84"/>
                    </a:cubicBezTo>
                    <a:cubicBezTo>
                      <a:pt x="48" y="91"/>
                      <a:pt x="39" y="98"/>
                      <a:pt x="31" y="104"/>
                    </a:cubicBezTo>
                    <a:cubicBezTo>
                      <a:pt x="23" y="111"/>
                      <a:pt x="17" y="116"/>
                      <a:pt x="13" y="120"/>
                    </a:cubicBezTo>
                    <a:cubicBezTo>
                      <a:pt x="6" y="126"/>
                      <a:pt x="0" y="131"/>
                      <a:pt x="4" y="139"/>
                    </a:cubicBezTo>
                    <a:cubicBezTo>
                      <a:pt x="5" y="141"/>
                      <a:pt x="7" y="143"/>
                      <a:pt x="10" y="144"/>
                    </a:cubicBezTo>
                    <a:cubicBezTo>
                      <a:pt x="15" y="145"/>
                      <a:pt x="15" y="145"/>
                      <a:pt x="69" y="114"/>
                    </a:cubicBezTo>
                    <a:cubicBezTo>
                      <a:pt x="81" y="106"/>
                      <a:pt x="97" y="97"/>
                      <a:pt x="112" y="88"/>
                    </a:cubicBezTo>
                    <a:cubicBezTo>
                      <a:pt x="92" y="104"/>
                      <a:pt x="71" y="120"/>
                      <a:pt x="56" y="131"/>
                    </a:cubicBezTo>
                    <a:cubicBezTo>
                      <a:pt x="44" y="140"/>
                      <a:pt x="33" y="148"/>
                      <a:pt x="26" y="153"/>
                    </a:cubicBezTo>
                    <a:cubicBezTo>
                      <a:pt x="11" y="165"/>
                      <a:pt x="7" y="168"/>
                      <a:pt x="12" y="175"/>
                    </a:cubicBezTo>
                    <a:cubicBezTo>
                      <a:pt x="13" y="178"/>
                      <a:pt x="15" y="179"/>
                      <a:pt x="18" y="180"/>
                    </a:cubicBezTo>
                    <a:cubicBezTo>
                      <a:pt x="23" y="182"/>
                      <a:pt x="23" y="182"/>
                      <a:pt x="116" y="129"/>
                    </a:cubicBezTo>
                    <a:cubicBezTo>
                      <a:pt x="97" y="144"/>
                      <a:pt x="80" y="158"/>
                      <a:pt x="66" y="168"/>
                    </a:cubicBezTo>
                    <a:cubicBezTo>
                      <a:pt x="60" y="173"/>
                      <a:pt x="54" y="178"/>
                      <a:pt x="51" y="181"/>
                    </a:cubicBezTo>
                    <a:cubicBezTo>
                      <a:pt x="44" y="186"/>
                      <a:pt x="38" y="191"/>
                      <a:pt x="43" y="199"/>
                    </a:cubicBezTo>
                    <a:cubicBezTo>
                      <a:pt x="44" y="201"/>
                      <a:pt x="46" y="203"/>
                      <a:pt x="49" y="204"/>
                    </a:cubicBezTo>
                    <a:cubicBezTo>
                      <a:pt x="55" y="205"/>
                      <a:pt x="55" y="205"/>
                      <a:pt x="121" y="166"/>
                    </a:cubicBezTo>
                    <a:cubicBezTo>
                      <a:pt x="124" y="164"/>
                      <a:pt x="126" y="163"/>
                      <a:pt x="129" y="161"/>
                    </a:cubicBezTo>
                    <a:cubicBezTo>
                      <a:pt x="114" y="173"/>
                      <a:pt x="99" y="184"/>
                      <a:pt x="88" y="193"/>
                    </a:cubicBezTo>
                    <a:cubicBezTo>
                      <a:pt x="61" y="214"/>
                      <a:pt x="55" y="219"/>
                      <a:pt x="60" y="228"/>
                    </a:cubicBezTo>
                    <a:cubicBezTo>
                      <a:pt x="61" y="231"/>
                      <a:pt x="63" y="233"/>
                      <a:pt x="66" y="233"/>
                    </a:cubicBezTo>
                    <a:cubicBezTo>
                      <a:pt x="73" y="235"/>
                      <a:pt x="79" y="234"/>
                      <a:pt x="166" y="183"/>
                    </a:cubicBezTo>
                    <a:cubicBezTo>
                      <a:pt x="157" y="191"/>
                      <a:pt x="148" y="198"/>
                      <a:pt x="141" y="204"/>
                    </a:cubicBezTo>
                    <a:cubicBezTo>
                      <a:pt x="131" y="213"/>
                      <a:pt x="122" y="220"/>
                      <a:pt x="115" y="226"/>
                    </a:cubicBezTo>
                    <a:cubicBezTo>
                      <a:pt x="102" y="236"/>
                      <a:pt x="99" y="240"/>
                      <a:pt x="103" y="247"/>
                    </a:cubicBezTo>
                    <a:cubicBezTo>
                      <a:pt x="104" y="250"/>
                      <a:pt x="106" y="251"/>
                      <a:pt x="109" y="252"/>
                    </a:cubicBezTo>
                    <a:cubicBezTo>
                      <a:pt x="110" y="252"/>
                      <a:pt x="111" y="253"/>
                      <a:pt x="112" y="253"/>
                    </a:cubicBezTo>
                    <a:cubicBezTo>
                      <a:pt x="116" y="253"/>
                      <a:pt x="124" y="248"/>
                      <a:pt x="164" y="224"/>
                    </a:cubicBezTo>
                    <a:cubicBezTo>
                      <a:pt x="185" y="212"/>
                      <a:pt x="216" y="193"/>
                      <a:pt x="225" y="189"/>
                    </a:cubicBezTo>
                    <a:cubicBezTo>
                      <a:pt x="227" y="189"/>
                      <a:pt x="229" y="189"/>
                      <a:pt x="230" y="188"/>
                    </a:cubicBezTo>
                    <a:cubicBezTo>
                      <a:pt x="235" y="185"/>
                      <a:pt x="237" y="179"/>
                      <a:pt x="234" y="174"/>
                    </a:cubicBezTo>
                    <a:cubicBezTo>
                      <a:pt x="233" y="172"/>
                      <a:pt x="230" y="170"/>
                      <a:pt x="228" y="169"/>
                    </a:cubicBezTo>
                    <a:cubicBezTo>
                      <a:pt x="224" y="168"/>
                      <a:pt x="221" y="168"/>
                      <a:pt x="203" y="178"/>
                    </a:cubicBezTo>
                    <a:cubicBezTo>
                      <a:pt x="208" y="174"/>
                      <a:pt x="213" y="169"/>
                      <a:pt x="218" y="165"/>
                    </a:cubicBezTo>
                    <a:cubicBezTo>
                      <a:pt x="254" y="134"/>
                      <a:pt x="258" y="130"/>
                      <a:pt x="253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5251451" y="3028950"/>
                <a:ext cx="985838" cy="1016000"/>
              </a:xfrm>
              <a:custGeom>
                <a:avLst/>
                <a:gdLst>
                  <a:gd name="T0" fmla="*/ 253 w 263"/>
                  <a:gd name="T1" fmla="*/ 158 h 271"/>
                  <a:gd name="T2" fmla="*/ 192 w 263"/>
                  <a:gd name="T3" fmla="*/ 239 h 271"/>
                  <a:gd name="T4" fmla="*/ 95 w 263"/>
                  <a:gd name="T5" fmla="*/ 244 h 271"/>
                  <a:gd name="T6" fmla="*/ 24 w 263"/>
                  <a:gd name="T7" fmla="*/ 162 h 271"/>
                  <a:gd name="T8" fmla="*/ 55 w 263"/>
                  <a:gd name="T9" fmla="*/ 56 h 271"/>
                  <a:gd name="T10" fmla="*/ 149 w 263"/>
                  <a:gd name="T11" fmla="*/ 23 h 271"/>
                  <a:gd name="T12" fmla="*/ 241 w 263"/>
                  <a:gd name="T13" fmla="*/ 95 h 271"/>
                  <a:gd name="T14" fmla="*/ 255 w 263"/>
                  <a:gd name="T15" fmla="*/ 89 h 271"/>
                  <a:gd name="T16" fmla="*/ 163 w 263"/>
                  <a:gd name="T17" fmla="*/ 8 h 271"/>
                  <a:gd name="T18" fmla="*/ 51 w 263"/>
                  <a:gd name="T19" fmla="*/ 38 h 271"/>
                  <a:gd name="T20" fmla="*/ 9 w 263"/>
                  <a:gd name="T21" fmla="*/ 159 h 271"/>
                  <a:gd name="T22" fmla="*/ 90 w 263"/>
                  <a:gd name="T23" fmla="*/ 256 h 271"/>
                  <a:gd name="T24" fmla="*/ 200 w 263"/>
                  <a:gd name="T25" fmla="*/ 246 h 271"/>
                  <a:gd name="T26" fmla="*/ 260 w 263"/>
                  <a:gd name="T27" fmla="*/ 160 h 271"/>
                  <a:gd name="T28" fmla="*/ 253 w 263"/>
                  <a:gd name="T29" fmla="*/ 15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3" h="271">
                    <a:moveTo>
                      <a:pt x="253" y="158"/>
                    </a:moveTo>
                    <a:cubicBezTo>
                      <a:pt x="251" y="161"/>
                      <a:pt x="246" y="210"/>
                      <a:pt x="192" y="239"/>
                    </a:cubicBezTo>
                    <a:cubicBezTo>
                      <a:pt x="166" y="252"/>
                      <a:pt x="129" y="257"/>
                      <a:pt x="95" y="244"/>
                    </a:cubicBezTo>
                    <a:cubicBezTo>
                      <a:pt x="61" y="231"/>
                      <a:pt x="32" y="200"/>
                      <a:pt x="24" y="162"/>
                    </a:cubicBezTo>
                    <a:cubicBezTo>
                      <a:pt x="15" y="124"/>
                      <a:pt x="28" y="82"/>
                      <a:pt x="55" y="56"/>
                    </a:cubicBezTo>
                    <a:cubicBezTo>
                      <a:pt x="81" y="30"/>
                      <a:pt x="118" y="19"/>
                      <a:pt x="149" y="23"/>
                    </a:cubicBezTo>
                    <a:cubicBezTo>
                      <a:pt x="214" y="31"/>
                      <a:pt x="237" y="84"/>
                      <a:pt x="241" y="95"/>
                    </a:cubicBezTo>
                    <a:cubicBezTo>
                      <a:pt x="255" y="148"/>
                      <a:pt x="259" y="117"/>
                      <a:pt x="255" y="89"/>
                    </a:cubicBezTo>
                    <a:cubicBezTo>
                      <a:pt x="255" y="86"/>
                      <a:pt x="236" y="26"/>
                      <a:pt x="163" y="8"/>
                    </a:cubicBezTo>
                    <a:cubicBezTo>
                      <a:pt x="129" y="0"/>
                      <a:pt x="84" y="9"/>
                      <a:pt x="51" y="38"/>
                    </a:cubicBezTo>
                    <a:cubicBezTo>
                      <a:pt x="18" y="66"/>
                      <a:pt x="0" y="114"/>
                      <a:pt x="9" y="159"/>
                    </a:cubicBezTo>
                    <a:cubicBezTo>
                      <a:pt x="17" y="204"/>
                      <a:pt x="51" y="242"/>
                      <a:pt x="90" y="256"/>
                    </a:cubicBezTo>
                    <a:cubicBezTo>
                      <a:pt x="130" y="271"/>
                      <a:pt x="172" y="263"/>
                      <a:pt x="200" y="246"/>
                    </a:cubicBezTo>
                    <a:cubicBezTo>
                      <a:pt x="259" y="211"/>
                      <a:pt x="259" y="157"/>
                      <a:pt x="260" y="160"/>
                    </a:cubicBezTo>
                    <a:cubicBezTo>
                      <a:pt x="263" y="124"/>
                      <a:pt x="259" y="140"/>
                      <a:pt x="253" y="1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  <p:grpSp>
          <p:nvGrpSpPr>
            <p:cNvPr id="30" name="Grupa 4"/>
            <p:cNvGrpSpPr/>
            <p:nvPr/>
          </p:nvGrpSpPr>
          <p:grpSpPr>
            <a:xfrm>
              <a:off x="3014072" y="4679646"/>
              <a:ext cx="332444" cy="613328"/>
              <a:chOff x="2829829" y="3739520"/>
              <a:chExt cx="381259" cy="703388"/>
            </a:xfrm>
          </p:grpSpPr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2829829" y="3739520"/>
                <a:ext cx="381259" cy="507922"/>
              </a:xfrm>
              <a:custGeom>
                <a:avLst/>
                <a:gdLst/>
                <a:ahLst/>
                <a:cxnLst>
                  <a:cxn ang="0">
                    <a:pos x="104" y="62"/>
                  </a:cxn>
                  <a:cxn ang="0">
                    <a:pos x="107" y="31"/>
                  </a:cxn>
                  <a:cxn ang="0">
                    <a:pos x="87" y="9"/>
                  </a:cxn>
                  <a:cxn ang="0">
                    <a:pos x="42" y="2"/>
                  </a:cxn>
                  <a:cxn ang="0">
                    <a:pos x="13" y="12"/>
                  </a:cxn>
                  <a:cxn ang="0">
                    <a:pos x="8" y="15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27"/>
                  </a:cxn>
                  <a:cxn ang="0">
                    <a:pos x="0" y="30"/>
                  </a:cxn>
                  <a:cxn ang="0">
                    <a:pos x="1" y="37"/>
                  </a:cxn>
                  <a:cxn ang="0">
                    <a:pos x="21" y="42"/>
                  </a:cxn>
                  <a:cxn ang="0">
                    <a:pos x="24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3" y="42"/>
                  </a:cxn>
                  <a:cxn ang="0">
                    <a:pos x="24" y="41"/>
                  </a:cxn>
                  <a:cxn ang="0">
                    <a:pos x="25" y="41"/>
                  </a:cxn>
                  <a:cxn ang="0">
                    <a:pos x="29" y="39"/>
                  </a:cxn>
                  <a:cxn ang="0">
                    <a:pos x="50" y="33"/>
                  </a:cxn>
                  <a:cxn ang="0">
                    <a:pos x="75" y="36"/>
                  </a:cxn>
                  <a:cxn ang="0">
                    <a:pos x="78" y="51"/>
                  </a:cxn>
                  <a:cxn ang="0">
                    <a:pos x="32" y="105"/>
                  </a:cxn>
                  <a:cxn ang="0">
                    <a:pos x="27" y="137"/>
                  </a:cxn>
                  <a:cxn ang="0">
                    <a:pos x="35" y="149"/>
                  </a:cxn>
                  <a:cxn ang="0">
                    <a:pos x="46" y="141"/>
                  </a:cxn>
                  <a:cxn ang="0">
                    <a:pos x="49" y="117"/>
                  </a:cxn>
                  <a:cxn ang="0">
                    <a:pos x="104" y="62"/>
                  </a:cxn>
                </a:cxnLst>
                <a:rect l="0" t="0" r="r" b="b"/>
                <a:pathLst>
                  <a:path w="110" h="151">
                    <a:moveTo>
                      <a:pt x="104" y="62"/>
                    </a:moveTo>
                    <a:cubicBezTo>
                      <a:pt x="108" y="53"/>
                      <a:pt x="110" y="42"/>
                      <a:pt x="107" y="31"/>
                    </a:cubicBezTo>
                    <a:cubicBezTo>
                      <a:pt x="103" y="20"/>
                      <a:pt x="95" y="13"/>
                      <a:pt x="87" y="9"/>
                    </a:cubicBezTo>
                    <a:cubicBezTo>
                      <a:pt x="71" y="0"/>
                      <a:pt x="55" y="0"/>
                      <a:pt x="42" y="2"/>
                    </a:cubicBezTo>
                    <a:cubicBezTo>
                      <a:pt x="30" y="4"/>
                      <a:pt x="19" y="8"/>
                      <a:pt x="13" y="12"/>
                    </a:cubicBezTo>
                    <a:cubicBezTo>
                      <a:pt x="11" y="13"/>
                      <a:pt x="9" y="14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20"/>
                      <a:pt x="14" y="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7" y="44"/>
                      <a:pt x="16" y="45"/>
                      <a:pt x="21" y="42"/>
                    </a:cubicBezTo>
                    <a:cubicBezTo>
                      <a:pt x="22" y="41"/>
                      <a:pt x="23" y="41"/>
                      <a:pt x="24" y="40"/>
                    </a:cubicBezTo>
                    <a:cubicBezTo>
                      <a:pt x="23" y="42"/>
                      <a:pt x="22" y="43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5" y="36"/>
                      <a:pt x="42" y="34"/>
                      <a:pt x="50" y="33"/>
                    </a:cubicBezTo>
                    <a:cubicBezTo>
                      <a:pt x="59" y="32"/>
                      <a:pt x="68" y="33"/>
                      <a:pt x="75" y="36"/>
                    </a:cubicBezTo>
                    <a:cubicBezTo>
                      <a:pt x="80" y="41"/>
                      <a:pt x="81" y="42"/>
                      <a:pt x="78" y="51"/>
                    </a:cubicBezTo>
                    <a:cubicBezTo>
                      <a:pt x="70" y="66"/>
                      <a:pt x="43" y="84"/>
                      <a:pt x="32" y="105"/>
                    </a:cubicBezTo>
                    <a:cubicBezTo>
                      <a:pt x="26" y="115"/>
                      <a:pt x="24" y="128"/>
                      <a:pt x="27" y="137"/>
                    </a:cubicBezTo>
                    <a:cubicBezTo>
                      <a:pt x="30" y="145"/>
                      <a:pt x="34" y="148"/>
                      <a:pt x="35" y="149"/>
                    </a:cubicBezTo>
                    <a:cubicBezTo>
                      <a:pt x="46" y="151"/>
                      <a:pt x="52" y="149"/>
                      <a:pt x="46" y="141"/>
                    </a:cubicBezTo>
                    <a:cubicBezTo>
                      <a:pt x="47" y="141"/>
                      <a:pt x="38" y="131"/>
                      <a:pt x="49" y="117"/>
                    </a:cubicBezTo>
                    <a:cubicBezTo>
                      <a:pt x="59" y="100"/>
                      <a:pt x="83" y="92"/>
                      <a:pt x="104" y="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5"/>
              <p:cNvSpPr>
                <a:spLocks noEditPoints="1"/>
              </p:cNvSpPr>
              <p:nvPr/>
            </p:nvSpPr>
            <p:spPr bwMode="auto">
              <a:xfrm>
                <a:off x="2923677" y="4294526"/>
                <a:ext cx="131974" cy="148382"/>
              </a:xfrm>
              <a:custGeom>
                <a:avLst/>
                <a:gdLst/>
                <a:ahLst/>
                <a:cxnLst>
                  <a:cxn ang="0">
                    <a:pos x="1" y="26"/>
                  </a:cxn>
                  <a:cxn ang="0">
                    <a:pos x="1" y="26"/>
                  </a:cxn>
                  <a:cxn ang="0">
                    <a:pos x="2" y="27"/>
                  </a:cxn>
                  <a:cxn ang="0">
                    <a:pos x="2" y="30"/>
                  </a:cxn>
                  <a:cxn ang="0">
                    <a:pos x="30" y="40"/>
                  </a:cxn>
                  <a:cxn ang="0">
                    <a:pos x="37" y="31"/>
                  </a:cxn>
                  <a:cxn ang="0">
                    <a:pos x="32" y="24"/>
                  </a:cxn>
                  <a:cxn ang="0">
                    <a:pos x="35" y="2"/>
                  </a:cxn>
                  <a:cxn ang="0">
                    <a:pos x="23" y="1"/>
                  </a:cxn>
                  <a:cxn ang="0">
                    <a:pos x="10" y="5"/>
                  </a:cxn>
                  <a:cxn ang="0">
                    <a:pos x="4" y="12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1" y="26"/>
                  </a:cxn>
                  <a:cxn ang="0">
                    <a:pos x="28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9" y="18"/>
                  </a:cxn>
                  <a:cxn ang="0">
                    <a:pos x="29" y="22"/>
                  </a:cxn>
                  <a:cxn ang="0">
                    <a:pos x="27" y="21"/>
                  </a:cxn>
                  <a:cxn ang="0">
                    <a:pos x="24" y="21"/>
                  </a:cxn>
                  <a:cxn ang="0">
                    <a:pos x="28" y="19"/>
                  </a:cxn>
                </a:cxnLst>
                <a:rect l="0" t="0" r="r" b="b"/>
                <a:pathLst>
                  <a:path w="38" h="44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8" y="42"/>
                      <a:pt x="22" y="44"/>
                      <a:pt x="30" y="40"/>
                    </a:cubicBezTo>
                    <a:cubicBezTo>
                      <a:pt x="37" y="37"/>
                      <a:pt x="38" y="32"/>
                      <a:pt x="37" y="31"/>
                    </a:cubicBezTo>
                    <a:cubicBezTo>
                      <a:pt x="35" y="28"/>
                      <a:pt x="33" y="26"/>
                      <a:pt x="32" y="24"/>
                    </a:cubicBezTo>
                    <a:cubicBezTo>
                      <a:pt x="34" y="16"/>
                      <a:pt x="38" y="5"/>
                      <a:pt x="35" y="2"/>
                    </a:cubicBezTo>
                    <a:cubicBezTo>
                      <a:pt x="33" y="1"/>
                      <a:pt x="30" y="0"/>
                      <a:pt x="23" y="1"/>
                    </a:cubicBezTo>
                    <a:cubicBezTo>
                      <a:pt x="21" y="0"/>
                      <a:pt x="15" y="3"/>
                      <a:pt x="10" y="5"/>
                    </a:cubicBezTo>
                    <a:cubicBezTo>
                      <a:pt x="8" y="7"/>
                      <a:pt x="6" y="10"/>
                      <a:pt x="4" y="1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5"/>
                      <a:pt x="0" y="34"/>
                      <a:pt x="1" y="26"/>
                    </a:cubicBezTo>
                    <a:close/>
                    <a:moveTo>
                      <a:pt x="28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29" y="20"/>
                      <a:pt x="29" y="22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1"/>
                      <a:pt x="25" y="22"/>
                      <a:pt x="24" y="21"/>
                    </a:cubicBezTo>
                    <a:cubicBezTo>
                      <a:pt x="24" y="19"/>
                      <a:pt x="26" y="17"/>
                      <a:pt x="28" y="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5" name="Freeform 8"/>
          <p:cNvSpPr>
            <a:spLocks/>
          </p:cNvSpPr>
          <p:nvPr/>
        </p:nvSpPr>
        <p:spPr bwMode="auto">
          <a:xfrm rot="20119203">
            <a:off x="5341656" y="2306876"/>
            <a:ext cx="45719" cy="998298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7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Scrum</a:t>
            </a:r>
            <a:r>
              <a:rPr lang="it-IT" dirty="0"/>
              <a:t> Master </a:t>
            </a:r>
            <a:r>
              <a:rPr lang="it-IT" dirty="0" err="1"/>
              <a:t>Not</a:t>
            </a:r>
            <a:r>
              <a:rPr lang="it-IT" dirty="0"/>
              <a:t> To Do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51</a:t>
            </a:fld>
            <a:endParaRPr lang="it-IT"/>
          </a:p>
        </p:txBody>
      </p:sp>
      <p:grpSp>
        <p:nvGrpSpPr>
          <p:cNvPr id="4" name="Grupa 249"/>
          <p:cNvGrpSpPr/>
          <p:nvPr/>
        </p:nvGrpSpPr>
        <p:grpSpPr>
          <a:xfrm flipH="1">
            <a:off x="1715224" y="2796191"/>
            <a:ext cx="1603426" cy="2389134"/>
            <a:chOff x="5546726" y="2587626"/>
            <a:chExt cx="436563" cy="771525"/>
          </a:xfrm>
          <a:solidFill>
            <a:schemeClr val="accent1">
              <a:lumMod val="75000"/>
            </a:schemeClr>
          </a:solidFill>
        </p:grpSpPr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5697538" y="2605088"/>
              <a:ext cx="157163" cy="152400"/>
            </a:xfrm>
            <a:custGeom>
              <a:avLst/>
              <a:gdLst/>
              <a:ahLst/>
              <a:cxnLst>
                <a:cxn ang="0">
                  <a:pos x="56" y="92"/>
                </a:cxn>
                <a:cxn ang="0">
                  <a:pos x="54" y="92"/>
                </a:cxn>
                <a:cxn ang="0">
                  <a:pos x="48" y="88"/>
                </a:cxn>
                <a:cxn ang="0">
                  <a:pos x="55" y="66"/>
                </a:cxn>
                <a:cxn ang="0">
                  <a:pos x="30" y="78"/>
                </a:cxn>
                <a:cxn ang="0">
                  <a:pos x="24" y="74"/>
                </a:cxn>
                <a:cxn ang="0">
                  <a:pos x="34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8"/>
                </a:cxn>
                <a:cxn ang="0">
                  <a:pos x="39" y="1"/>
                </a:cxn>
                <a:cxn ang="0">
                  <a:pos x="44" y="6"/>
                </a:cxn>
                <a:cxn ang="0">
                  <a:pos x="37" y="27"/>
                </a:cxn>
                <a:cxn ang="0">
                  <a:pos x="68" y="12"/>
                </a:cxn>
                <a:cxn ang="0">
                  <a:pos x="73" y="16"/>
                </a:cxn>
                <a:cxn ang="0">
                  <a:pos x="64" y="40"/>
                </a:cxn>
                <a:cxn ang="0">
                  <a:pos x="82" y="33"/>
                </a:cxn>
                <a:cxn ang="0">
                  <a:pos x="88" y="37"/>
                </a:cxn>
                <a:cxn ang="0">
                  <a:pos x="81" y="58"/>
                </a:cxn>
                <a:cxn ang="0">
                  <a:pos x="86" y="58"/>
                </a:cxn>
                <a:cxn ang="0">
                  <a:pos x="92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3"/>
                </a:cxn>
                <a:cxn ang="0">
                  <a:pos x="56" y="92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2">
                  <a:moveTo>
                    <a:pt x="56" y="92"/>
                  </a:moveTo>
                  <a:cubicBezTo>
                    <a:pt x="56" y="92"/>
                    <a:pt x="55" y="92"/>
                    <a:pt x="54" y="92"/>
                  </a:cubicBezTo>
                  <a:cubicBezTo>
                    <a:pt x="52" y="91"/>
                    <a:pt x="50" y="90"/>
                    <a:pt x="48" y="88"/>
                  </a:cubicBezTo>
                  <a:cubicBezTo>
                    <a:pt x="46" y="83"/>
                    <a:pt x="45" y="83"/>
                    <a:pt x="55" y="66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7" y="77"/>
                    <a:pt x="25" y="76"/>
                    <a:pt x="24" y="74"/>
                  </a:cubicBezTo>
                  <a:cubicBezTo>
                    <a:pt x="21" y="69"/>
                    <a:pt x="21" y="68"/>
                    <a:pt x="34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1"/>
                    <a:pt x="4" y="59"/>
                    <a:pt x="3" y="57"/>
                  </a:cubicBezTo>
                  <a:cubicBezTo>
                    <a:pt x="0" y="52"/>
                    <a:pt x="0" y="52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5"/>
                    <a:pt x="15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8" y="11"/>
                    <a:pt x="21" y="9"/>
                    <a:pt x="23" y="8"/>
                  </a:cubicBezTo>
                  <a:cubicBezTo>
                    <a:pt x="32" y="2"/>
                    <a:pt x="34" y="0"/>
                    <a:pt x="39" y="1"/>
                  </a:cubicBezTo>
                  <a:cubicBezTo>
                    <a:pt x="41" y="2"/>
                    <a:pt x="43" y="3"/>
                    <a:pt x="44" y="6"/>
                  </a:cubicBezTo>
                  <a:cubicBezTo>
                    <a:pt x="47" y="10"/>
                    <a:pt x="47" y="11"/>
                    <a:pt x="37" y="27"/>
                  </a:cubicBezTo>
                  <a:cubicBezTo>
                    <a:pt x="63" y="11"/>
                    <a:pt x="63" y="11"/>
                    <a:pt x="68" y="12"/>
                  </a:cubicBezTo>
                  <a:cubicBezTo>
                    <a:pt x="70" y="13"/>
                    <a:pt x="72" y="14"/>
                    <a:pt x="73" y="16"/>
                  </a:cubicBezTo>
                  <a:cubicBezTo>
                    <a:pt x="76" y="21"/>
                    <a:pt x="77" y="22"/>
                    <a:pt x="64" y="40"/>
                  </a:cubicBezTo>
                  <a:cubicBezTo>
                    <a:pt x="77" y="32"/>
                    <a:pt x="78" y="32"/>
                    <a:pt x="82" y="33"/>
                  </a:cubicBezTo>
                  <a:cubicBezTo>
                    <a:pt x="84" y="33"/>
                    <a:pt x="86" y="35"/>
                    <a:pt x="88" y="37"/>
                  </a:cubicBezTo>
                  <a:cubicBezTo>
                    <a:pt x="90" y="41"/>
                    <a:pt x="91" y="42"/>
                    <a:pt x="81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1" y="60"/>
                    <a:pt x="92" y="63"/>
                  </a:cubicBezTo>
                  <a:cubicBezTo>
                    <a:pt x="94" y="67"/>
                    <a:pt x="93" y="72"/>
                    <a:pt x="88" y="75"/>
                  </a:cubicBezTo>
                  <a:cubicBezTo>
                    <a:pt x="88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3"/>
                  </a:cubicBezTo>
                  <a:cubicBezTo>
                    <a:pt x="63" y="90"/>
                    <a:pt x="60" y="92"/>
                    <a:pt x="56" y="92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32"/>
            <p:cNvSpPr>
              <a:spLocks/>
            </p:cNvSpPr>
            <p:nvPr/>
          </p:nvSpPr>
          <p:spPr bwMode="auto">
            <a:xfrm>
              <a:off x="5672138" y="2587626"/>
              <a:ext cx="201613" cy="196850"/>
            </a:xfrm>
            <a:custGeom>
              <a:avLst/>
              <a:gdLst/>
              <a:ahLst/>
              <a:cxnLst>
                <a:cxn ang="0">
                  <a:pos x="25" y="42"/>
                </a:cxn>
                <a:cxn ang="0">
                  <a:pos x="26" y="71"/>
                </a:cxn>
                <a:cxn ang="0">
                  <a:pos x="88" y="83"/>
                </a:cxn>
                <a:cxn ang="0">
                  <a:pos x="77" y="30"/>
                </a:cxn>
                <a:cxn ang="0">
                  <a:pos x="46" y="28"/>
                </a:cxn>
                <a:cxn ang="0">
                  <a:pos x="38" y="12"/>
                </a:cxn>
                <a:cxn ang="0">
                  <a:pos x="91" y="15"/>
                </a:cxn>
                <a:cxn ang="0">
                  <a:pos x="117" y="52"/>
                </a:cxn>
                <a:cxn ang="0">
                  <a:pos x="97" y="98"/>
                </a:cxn>
                <a:cxn ang="0">
                  <a:pos x="16" y="79"/>
                </a:cxn>
                <a:cxn ang="0">
                  <a:pos x="19" y="37"/>
                </a:cxn>
                <a:cxn ang="0">
                  <a:pos x="25" y="42"/>
                </a:cxn>
              </a:cxnLst>
              <a:rect l="0" t="0" r="r" b="b"/>
              <a:pathLst>
                <a:path w="121" h="118">
                  <a:moveTo>
                    <a:pt x="25" y="42"/>
                  </a:moveTo>
                  <a:cubicBezTo>
                    <a:pt x="26" y="41"/>
                    <a:pt x="13" y="54"/>
                    <a:pt x="26" y="71"/>
                  </a:cubicBezTo>
                  <a:cubicBezTo>
                    <a:pt x="36" y="86"/>
                    <a:pt x="70" y="99"/>
                    <a:pt x="88" y="83"/>
                  </a:cubicBezTo>
                  <a:cubicBezTo>
                    <a:pt x="111" y="67"/>
                    <a:pt x="95" y="37"/>
                    <a:pt x="77" y="30"/>
                  </a:cubicBezTo>
                  <a:cubicBezTo>
                    <a:pt x="60" y="21"/>
                    <a:pt x="48" y="28"/>
                    <a:pt x="46" y="28"/>
                  </a:cubicBezTo>
                  <a:cubicBezTo>
                    <a:pt x="39" y="26"/>
                    <a:pt x="18" y="28"/>
                    <a:pt x="38" y="12"/>
                  </a:cubicBezTo>
                  <a:cubicBezTo>
                    <a:pt x="42" y="9"/>
                    <a:pt x="67" y="0"/>
                    <a:pt x="91" y="15"/>
                  </a:cubicBezTo>
                  <a:cubicBezTo>
                    <a:pt x="102" y="23"/>
                    <a:pt x="113" y="35"/>
                    <a:pt x="117" y="52"/>
                  </a:cubicBezTo>
                  <a:cubicBezTo>
                    <a:pt x="121" y="69"/>
                    <a:pt x="111" y="89"/>
                    <a:pt x="97" y="98"/>
                  </a:cubicBezTo>
                  <a:cubicBezTo>
                    <a:pt x="64" y="118"/>
                    <a:pt x="30" y="98"/>
                    <a:pt x="16" y="79"/>
                  </a:cubicBezTo>
                  <a:cubicBezTo>
                    <a:pt x="0" y="55"/>
                    <a:pt x="18" y="35"/>
                    <a:pt x="19" y="37"/>
                  </a:cubicBezTo>
                  <a:cubicBezTo>
                    <a:pt x="27" y="34"/>
                    <a:pt x="32" y="34"/>
                    <a:pt x="25" y="42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5757863" y="2795588"/>
              <a:ext cx="47625" cy="2127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23" y="119"/>
                </a:cxn>
                <a:cxn ang="0">
                  <a:pos x="6" y="119"/>
                </a:cxn>
                <a:cxn ang="0">
                  <a:pos x="7" y="5"/>
                </a:cxn>
                <a:cxn ang="0">
                  <a:pos x="15" y="5"/>
                </a:cxn>
              </a:cxnLst>
              <a:rect l="0" t="0" r="r" b="b"/>
              <a:pathLst>
                <a:path w="29" h="128">
                  <a:moveTo>
                    <a:pt x="15" y="5"/>
                  </a:moveTo>
                  <a:cubicBezTo>
                    <a:pt x="13" y="5"/>
                    <a:pt x="29" y="114"/>
                    <a:pt x="23" y="119"/>
                  </a:cubicBezTo>
                  <a:cubicBezTo>
                    <a:pt x="18" y="123"/>
                    <a:pt x="8" y="128"/>
                    <a:pt x="6" y="119"/>
                  </a:cubicBezTo>
                  <a:cubicBezTo>
                    <a:pt x="5" y="110"/>
                    <a:pt x="0" y="9"/>
                    <a:pt x="7" y="5"/>
                  </a:cubicBezTo>
                  <a:cubicBezTo>
                    <a:pt x="11" y="2"/>
                    <a:pt x="15" y="0"/>
                    <a:pt x="15" y="5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803901" y="2811463"/>
              <a:ext cx="179388" cy="255588"/>
            </a:xfrm>
            <a:custGeom>
              <a:avLst/>
              <a:gdLst/>
              <a:ahLst/>
              <a:cxnLst>
                <a:cxn ang="0">
                  <a:pos x="99" y="141"/>
                </a:cxn>
                <a:cxn ang="0">
                  <a:pos x="92" y="140"/>
                </a:cxn>
                <a:cxn ang="0">
                  <a:pos x="84" y="140"/>
                </a:cxn>
                <a:cxn ang="0">
                  <a:pos x="82" y="140"/>
                </a:cxn>
                <a:cxn ang="0">
                  <a:pos x="81" y="137"/>
                </a:cxn>
                <a:cxn ang="0">
                  <a:pos x="69" y="80"/>
                </a:cxn>
                <a:cxn ang="0">
                  <a:pos x="45" y="21"/>
                </a:cxn>
                <a:cxn ang="0">
                  <a:pos x="16" y="2"/>
                </a:cxn>
                <a:cxn ang="0">
                  <a:pos x="11" y="18"/>
                </a:cxn>
                <a:cxn ang="0">
                  <a:pos x="32" y="35"/>
                </a:cxn>
                <a:cxn ang="0">
                  <a:pos x="52" y="86"/>
                </a:cxn>
                <a:cxn ang="0">
                  <a:pos x="69" y="141"/>
                </a:cxn>
                <a:cxn ang="0">
                  <a:pos x="72" y="147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3" y="148"/>
                </a:cxn>
                <a:cxn ang="0">
                  <a:pos x="79" y="152"/>
                </a:cxn>
                <a:cxn ang="0">
                  <a:pos x="80" y="151"/>
                </a:cxn>
                <a:cxn ang="0">
                  <a:pos x="83" y="151"/>
                </a:cxn>
                <a:cxn ang="0">
                  <a:pos x="91" y="151"/>
                </a:cxn>
                <a:cxn ang="0">
                  <a:pos x="99" y="149"/>
                </a:cxn>
                <a:cxn ang="0">
                  <a:pos x="99" y="141"/>
                </a:cxn>
              </a:cxnLst>
              <a:rect l="0" t="0" r="r" b="b"/>
              <a:pathLst>
                <a:path w="108" h="154">
                  <a:moveTo>
                    <a:pt x="99" y="141"/>
                  </a:moveTo>
                  <a:cubicBezTo>
                    <a:pt x="99" y="141"/>
                    <a:pt x="97" y="141"/>
                    <a:pt x="92" y="140"/>
                  </a:cubicBezTo>
                  <a:cubicBezTo>
                    <a:pt x="90" y="140"/>
                    <a:pt x="87" y="140"/>
                    <a:pt x="84" y="140"/>
                  </a:cubicBezTo>
                  <a:cubicBezTo>
                    <a:pt x="84" y="140"/>
                    <a:pt x="83" y="140"/>
                    <a:pt x="82" y="14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6" y="123"/>
                    <a:pt x="73" y="101"/>
                    <a:pt x="69" y="80"/>
                  </a:cubicBezTo>
                  <a:cubicBezTo>
                    <a:pt x="64" y="59"/>
                    <a:pt x="57" y="36"/>
                    <a:pt x="45" y="21"/>
                  </a:cubicBezTo>
                  <a:cubicBezTo>
                    <a:pt x="34" y="5"/>
                    <a:pt x="18" y="0"/>
                    <a:pt x="16" y="2"/>
                  </a:cubicBezTo>
                  <a:cubicBezTo>
                    <a:pt x="6" y="5"/>
                    <a:pt x="0" y="14"/>
                    <a:pt x="11" y="18"/>
                  </a:cubicBezTo>
                  <a:cubicBezTo>
                    <a:pt x="14" y="19"/>
                    <a:pt x="23" y="22"/>
                    <a:pt x="32" y="35"/>
                  </a:cubicBezTo>
                  <a:cubicBezTo>
                    <a:pt x="40" y="47"/>
                    <a:pt x="47" y="66"/>
                    <a:pt x="52" y="86"/>
                  </a:cubicBezTo>
                  <a:cubicBezTo>
                    <a:pt x="58" y="105"/>
                    <a:pt x="62" y="125"/>
                    <a:pt x="69" y="141"/>
                  </a:cubicBezTo>
                  <a:cubicBezTo>
                    <a:pt x="70" y="143"/>
                    <a:pt x="71" y="145"/>
                    <a:pt x="72" y="147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2" y="148"/>
                    <a:pt x="84" y="154"/>
                    <a:pt x="79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6" y="151"/>
                    <a:pt x="89" y="151"/>
                    <a:pt x="91" y="151"/>
                  </a:cubicBezTo>
                  <a:cubicBezTo>
                    <a:pt x="96" y="150"/>
                    <a:pt x="99" y="150"/>
                    <a:pt x="99" y="149"/>
                  </a:cubicBezTo>
                  <a:cubicBezTo>
                    <a:pt x="104" y="145"/>
                    <a:pt x="108" y="141"/>
                    <a:pt x="99" y="14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5546726" y="2808288"/>
              <a:ext cx="206375" cy="230188"/>
            </a:xfrm>
            <a:custGeom>
              <a:avLst/>
              <a:gdLst/>
              <a:ahLst/>
              <a:cxnLst>
                <a:cxn ang="0">
                  <a:pos x="105" y="3"/>
                </a:cxn>
                <a:cxn ang="0">
                  <a:pos x="79" y="33"/>
                </a:cxn>
                <a:cxn ang="0">
                  <a:pos x="65" y="87"/>
                </a:cxn>
                <a:cxn ang="0">
                  <a:pos x="29" y="124"/>
                </a:cxn>
                <a:cxn ang="0">
                  <a:pos x="26" y="128"/>
                </a:cxn>
                <a:cxn ang="0">
                  <a:pos x="26" y="128"/>
                </a:cxn>
                <a:cxn ang="0">
                  <a:pos x="17" y="128"/>
                </a:cxn>
                <a:cxn ang="0">
                  <a:pos x="9" y="130"/>
                </a:cxn>
                <a:cxn ang="0">
                  <a:pos x="9" y="138"/>
                </a:cxn>
                <a:cxn ang="0">
                  <a:pos x="16" y="138"/>
                </a:cxn>
                <a:cxn ang="0">
                  <a:pos x="24" y="139"/>
                </a:cxn>
                <a:cxn ang="0">
                  <a:pos x="30" y="139"/>
                </a:cxn>
                <a:cxn ang="0">
                  <a:pos x="37" y="134"/>
                </a:cxn>
                <a:cxn ang="0">
                  <a:pos x="81" y="93"/>
                </a:cxn>
                <a:cxn ang="0">
                  <a:pos x="98" y="36"/>
                </a:cxn>
                <a:cxn ang="0">
                  <a:pos x="111" y="19"/>
                </a:cxn>
                <a:cxn ang="0">
                  <a:pos x="105" y="3"/>
                </a:cxn>
              </a:cxnLst>
              <a:rect l="0" t="0" r="r" b="b"/>
              <a:pathLst>
                <a:path w="124" h="139">
                  <a:moveTo>
                    <a:pt x="105" y="3"/>
                  </a:moveTo>
                  <a:cubicBezTo>
                    <a:pt x="100" y="2"/>
                    <a:pt x="82" y="14"/>
                    <a:pt x="79" y="33"/>
                  </a:cubicBezTo>
                  <a:cubicBezTo>
                    <a:pt x="73" y="49"/>
                    <a:pt x="72" y="72"/>
                    <a:pt x="65" y="87"/>
                  </a:cubicBezTo>
                  <a:cubicBezTo>
                    <a:pt x="57" y="102"/>
                    <a:pt x="41" y="113"/>
                    <a:pt x="29" y="124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0" y="128"/>
                    <a:pt x="17" y="128"/>
                  </a:cubicBezTo>
                  <a:cubicBezTo>
                    <a:pt x="13" y="129"/>
                    <a:pt x="10" y="129"/>
                    <a:pt x="9" y="130"/>
                  </a:cubicBezTo>
                  <a:cubicBezTo>
                    <a:pt x="4" y="134"/>
                    <a:pt x="0" y="138"/>
                    <a:pt x="9" y="138"/>
                  </a:cubicBezTo>
                  <a:cubicBezTo>
                    <a:pt x="9" y="138"/>
                    <a:pt x="12" y="138"/>
                    <a:pt x="16" y="138"/>
                  </a:cubicBezTo>
                  <a:cubicBezTo>
                    <a:pt x="19" y="139"/>
                    <a:pt x="21" y="139"/>
                    <a:pt x="24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9" y="134"/>
                    <a:pt x="34" y="136"/>
                    <a:pt x="37" y="134"/>
                  </a:cubicBezTo>
                  <a:cubicBezTo>
                    <a:pt x="48" y="125"/>
                    <a:pt x="69" y="115"/>
                    <a:pt x="81" y="93"/>
                  </a:cubicBezTo>
                  <a:cubicBezTo>
                    <a:pt x="91" y="71"/>
                    <a:pt x="92" y="50"/>
                    <a:pt x="98" y="36"/>
                  </a:cubicBezTo>
                  <a:cubicBezTo>
                    <a:pt x="103" y="23"/>
                    <a:pt x="109" y="21"/>
                    <a:pt x="111" y="19"/>
                  </a:cubicBezTo>
                  <a:cubicBezTo>
                    <a:pt x="112" y="14"/>
                    <a:pt x="124" y="0"/>
                    <a:pt x="105" y="3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5646738" y="3013076"/>
              <a:ext cx="134938" cy="334963"/>
            </a:xfrm>
            <a:custGeom>
              <a:avLst/>
              <a:gdLst/>
              <a:ahLst/>
              <a:cxnLst>
                <a:cxn ang="0">
                  <a:pos x="78" y="26"/>
                </a:cxn>
                <a:cxn ang="0">
                  <a:pos x="64" y="15"/>
                </a:cxn>
                <a:cxn ang="0">
                  <a:pos x="48" y="59"/>
                </a:cxn>
                <a:cxn ang="0">
                  <a:pos x="50" y="135"/>
                </a:cxn>
                <a:cxn ang="0">
                  <a:pos x="53" y="172"/>
                </a:cxn>
                <a:cxn ang="0">
                  <a:pos x="54" y="182"/>
                </a:cxn>
                <a:cxn ang="0">
                  <a:pos x="47" y="183"/>
                </a:cxn>
                <a:cxn ang="0">
                  <a:pos x="13" y="188"/>
                </a:cxn>
                <a:cxn ang="0">
                  <a:pos x="12" y="196"/>
                </a:cxn>
                <a:cxn ang="0">
                  <a:pos x="46" y="195"/>
                </a:cxn>
                <a:cxn ang="0">
                  <a:pos x="54" y="195"/>
                </a:cxn>
                <a:cxn ang="0">
                  <a:pos x="57" y="196"/>
                </a:cxn>
                <a:cxn ang="0">
                  <a:pos x="59" y="196"/>
                </a:cxn>
                <a:cxn ang="0">
                  <a:pos x="60" y="197"/>
                </a:cxn>
                <a:cxn ang="0">
                  <a:pos x="60" y="197"/>
                </a:cxn>
                <a:cxn ang="0">
                  <a:pos x="67" y="192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7" y="191"/>
                </a:cxn>
                <a:cxn ang="0">
                  <a:pos x="68" y="172"/>
                </a:cxn>
                <a:cxn ang="0">
                  <a:pos x="66" y="131"/>
                </a:cxn>
                <a:cxn ang="0">
                  <a:pos x="68" y="58"/>
                </a:cxn>
                <a:cxn ang="0">
                  <a:pos x="78" y="26"/>
                </a:cxn>
              </a:cxnLst>
              <a:rect l="0" t="0" r="r" b="b"/>
              <a:pathLst>
                <a:path w="81" h="201">
                  <a:moveTo>
                    <a:pt x="78" y="26"/>
                  </a:moveTo>
                  <a:cubicBezTo>
                    <a:pt x="77" y="19"/>
                    <a:pt x="81" y="0"/>
                    <a:pt x="64" y="15"/>
                  </a:cubicBezTo>
                  <a:cubicBezTo>
                    <a:pt x="60" y="19"/>
                    <a:pt x="50" y="36"/>
                    <a:pt x="48" y="59"/>
                  </a:cubicBezTo>
                  <a:cubicBezTo>
                    <a:pt x="45" y="81"/>
                    <a:pt x="47" y="108"/>
                    <a:pt x="50" y="135"/>
                  </a:cubicBezTo>
                  <a:cubicBezTo>
                    <a:pt x="51" y="148"/>
                    <a:pt x="52" y="160"/>
                    <a:pt x="53" y="172"/>
                  </a:cubicBezTo>
                  <a:cubicBezTo>
                    <a:pt x="53" y="176"/>
                    <a:pt x="53" y="179"/>
                    <a:pt x="54" y="182"/>
                  </a:cubicBezTo>
                  <a:cubicBezTo>
                    <a:pt x="51" y="182"/>
                    <a:pt x="49" y="183"/>
                    <a:pt x="47" y="183"/>
                  </a:cubicBezTo>
                  <a:cubicBezTo>
                    <a:pt x="26" y="186"/>
                    <a:pt x="15" y="187"/>
                    <a:pt x="13" y="188"/>
                  </a:cubicBezTo>
                  <a:cubicBezTo>
                    <a:pt x="7" y="191"/>
                    <a:pt x="0" y="194"/>
                    <a:pt x="12" y="196"/>
                  </a:cubicBezTo>
                  <a:cubicBezTo>
                    <a:pt x="12" y="197"/>
                    <a:pt x="27" y="197"/>
                    <a:pt x="46" y="195"/>
                  </a:cubicBezTo>
                  <a:cubicBezTo>
                    <a:pt x="49" y="195"/>
                    <a:pt x="51" y="195"/>
                    <a:pt x="54" y="195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54" y="201"/>
                    <a:pt x="69" y="190"/>
                    <a:pt x="67" y="192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84"/>
                    <a:pt x="68" y="178"/>
                    <a:pt x="68" y="172"/>
                  </a:cubicBezTo>
                  <a:cubicBezTo>
                    <a:pt x="68" y="159"/>
                    <a:pt x="67" y="145"/>
                    <a:pt x="66" y="131"/>
                  </a:cubicBezTo>
                  <a:cubicBezTo>
                    <a:pt x="65" y="104"/>
                    <a:pt x="64" y="77"/>
                    <a:pt x="68" y="58"/>
                  </a:cubicBezTo>
                  <a:cubicBezTo>
                    <a:pt x="70" y="38"/>
                    <a:pt x="78" y="28"/>
                    <a:pt x="78" y="2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5810251" y="3041651"/>
              <a:ext cx="138113" cy="317500"/>
            </a:xfrm>
            <a:custGeom>
              <a:avLst/>
              <a:gdLst/>
              <a:ahLst/>
              <a:cxnLst>
                <a:cxn ang="0">
                  <a:pos x="73" y="174"/>
                </a:cxn>
                <a:cxn ang="0">
                  <a:pos x="41" y="172"/>
                </a:cxn>
                <a:cxn ang="0">
                  <a:pos x="40" y="172"/>
                </a:cxn>
                <a:cxn ang="0">
                  <a:pos x="40" y="168"/>
                </a:cxn>
                <a:cxn ang="0">
                  <a:pos x="41" y="151"/>
                </a:cxn>
                <a:cxn ang="0">
                  <a:pos x="43" y="113"/>
                </a:cxn>
                <a:cxn ang="0">
                  <a:pos x="40" y="39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6" y="115"/>
                </a:cxn>
                <a:cxn ang="0">
                  <a:pos x="26" y="151"/>
                </a:cxn>
                <a:cxn ang="0">
                  <a:pos x="26" y="168"/>
                </a:cxn>
                <a:cxn ang="0">
                  <a:pos x="27" y="176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27" y="178"/>
                </a:cxn>
                <a:cxn ang="0">
                  <a:pos x="34" y="18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36" y="185"/>
                </a:cxn>
                <a:cxn ang="0">
                  <a:pos x="40" y="185"/>
                </a:cxn>
                <a:cxn ang="0">
                  <a:pos x="73" y="182"/>
                </a:cxn>
                <a:cxn ang="0">
                  <a:pos x="73" y="174"/>
                </a:cxn>
              </a:cxnLst>
              <a:rect l="0" t="0" r="r" b="b"/>
              <a:pathLst>
                <a:path w="83" h="191">
                  <a:moveTo>
                    <a:pt x="73" y="174"/>
                  </a:moveTo>
                  <a:cubicBezTo>
                    <a:pt x="73" y="174"/>
                    <a:pt x="60" y="174"/>
                    <a:pt x="41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3"/>
                    <a:pt x="40" y="157"/>
                    <a:pt x="41" y="151"/>
                  </a:cubicBezTo>
                  <a:cubicBezTo>
                    <a:pt x="42" y="139"/>
                    <a:pt x="43" y="126"/>
                    <a:pt x="43" y="113"/>
                  </a:cubicBezTo>
                  <a:cubicBezTo>
                    <a:pt x="45" y="87"/>
                    <a:pt x="45" y="60"/>
                    <a:pt x="40" y="39"/>
                  </a:cubicBezTo>
                  <a:cubicBezTo>
                    <a:pt x="36" y="18"/>
                    <a:pt x="24" y="4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6" y="18"/>
                    <a:pt x="30" y="64"/>
                    <a:pt x="26" y="115"/>
                  </a:cubicBezTo>
                  <a:cubicBezTo>
                    <a:pt x="26" y="127"/>
                    <a:pt x="26" y="139"/>
                    <a:pt x="26" y="151"/>
                  </a:cubicBezTo>
                  <a:cubicBezTo>
                    <a:pt x="26" y="157"/>
                    <a:pt x="26" y="162"/>
                    <a:pt x="26" y="168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41" y="191"/>
                    <a:pt x="34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59" y="185"/>
                    <a:pt x="71" y="183"/>
                    <a:pt x="73" y="182"/>
                  </a:cubicBezTo>
                  <a:cubicBezTo>
                    <a:pt x="79" y="178"/>
                    <a:pt x="83" y="174"/>
                    <a:pt x="73" y="17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upa 122"/>
          <p:cNvGrpSpPr/>
          <p:nvPr/>
        </p:nvGrpSpPr>
        <p:grpSpPr>
          <a:xfrm>
            <a:off x="5583961" y="1454433"/>
            <a:ext cx="723521" cy="824938"/>
            <a:chOff x="7161213" y="1992313"/>
            <a:chExt cx="1431925" cy="1651000"/>
          </a:xfrm>
        </p:grpSpPr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3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12" name="CasellaDiTesto 11"/>
          <p:cNvSpPr txBox="1"/>
          <p:nvPr/>
        </p:nvSpPr>
        <p:spPr>
          <a:xfrm>
            <a:off x="6362700" y="1543333"/>
            <a:ext cx="3304110" cy="4031873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3200" dirty="0" err="1">
                <a:solidFill>
                  <a:schemeClr val="bg2">
                    <a:lumMod val="50000"/>
                  </a:schemeClr>
                </a:solidFill>
              </a:rPr>
              <a:t>Scrum</a:t>
            </a:r>
            <a:r>
              <a:rPr lang="it-IT" sz="3200" dirty="0">
                <a:solidFill>
                  <a:schemeClr val="bg2">
                    <a:lumMod val="50000"/>
                  </a:schemeClr>
                </a:solidFill>
              </a:rPr>
              <a:t> – Mamma</a:t>
            </a:r>
          </a:p>
          <a:p>
            <a:pPr>
              <a:buClr>
                <a:srgbClr val="1F85BB"/>
              </a:buClr>
            </a:pPr>
            <a:endParaRPr lang="it-IT" sz="3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Clr>
                <a:srgbClr val="1F85BB"/>
              </a:buClr>
            </a:pPr>
            <a:r>
              <a:rPr lang="it-IT" sz="3200" dirty="0">
                <a:solidFill>
                  <a:schemeClr val="bg2">
                    <a:lumMod val="50000"/>
                  </a:schemeClr>
                </a:solidFill>
              </a:rPr>
              <a:t>Dogmatismo</a:t>
            </a:r>
          </a:p>
          <a:p>
            <a:pPr>
              <a:buClr>
                <a:srgbClr val="1F85BB"/>
              </a:buClr>
            </a:pPr>
            <a:endParaRPr lang="it-IT" sz="3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Clr>
                <a:srgbClr val="1F85BB"/>
              </a:buClr>
            </a:pPr>
            <a:r>
              <a:rPr lang="it-IT" sz="3200" dirty="0">
                <a:solidFill>
                  <a:schemeClr val="bg2">
                    <a:lumMod val="50000"/>
                  </a:schemeClr>
                </a:solidFill>
              </a:rPr>
              <a:t>Ignoranza</a:t>
            </a:r>
          </a:p>
          <a:p>
            <a:pPr>
              <a:buClr>
                <a:srgbClr val="1F85BB"/>
              </a:buClr>
            </a:pPr>
            <a:endParaRPr lang="it-IT" sz="3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Clr>
                <a:srgbClr val="1F85BB"/>
              </a:buClr>
            </a:pPr>
            <a:r>
              <a:rPr lang="it-IT" sz="3200" dirty="0">
                <a:solidFill>
                  <a:schemeClr val="bg2">
                    <a:lumMod val="50000"/>
                  </a:schemeClr>
                </a:solidFill>
              </a:rPr>
              <a:t>Procrastinazione</a:t>
            </a:r>
          </a:p>
          <a:p>
            <a:pPr>
              <a:buClr>
                <a:srgbClr val="1F85BB"/>
              </a:buClr>
            </a:pPr>
            <a:endParaRPr lang="it-IT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5" name="Grupa 122"/>
          <p:cNvGrpSpPr/>
          <p:nvPr/>
        </p:nvGrpSpPr>
        <p:grpSpPr>
          <a:xfrm>
            <a:off x="5601079" y="2304771"/>
            <a:ext cx="723521" cy="824938"/>
            <a:chOff x="7161213" y="1992313"/>
            <a:chExt cx="1431925" cy="1651000"/>
          </a:xfrm>
        </p:grpSpPr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27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35" name="Grupa 122"/>
          <p:cNvGrpSpPr/>
          <p:nvPr/>
        </p:nvGrpSpPr>
        <p:grpSpPr>
          <a:xfrm>
            <a:off x="5585829" y="3258182"/>
            <a:ext cx="723521" cy="824938"/>
            <a:chOff x="7161213" y="1992313"/>
            <a:chExt cx="1431925" cy="1651000"/>
          </a:xfrm>
        </p:grpSpPr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38" name="Grupa 122"/>
          <p:cNvGrpSpPr/>
          <p:nvPr/>
        </p:nvGrpSpPr>
        <p:grpSpPr>
          <a:xfrm>
            <a:off x="5604689" y="4260302"/>
            <a:ext cx="723521" cy="824938"/>
            <a:chOff x="7161213" y="1992313"/>
            <a:chExt cx="1431925" cy="1651000"/>
          </a:xfrm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7508876" y="2336801"/>
              <a:ext cx="750888" cy="908050"/>
            </a:xfrm>
            <a:custGeom>
              <a:avLst/>
              <a:gdLst>
                <a:gd name="T0" fmla="*/ 190 w 200"/>
                <a:gd name="T1" fmla="*/ 125 h 242"/>
                <a:gd name="T2" fmla="*/ 170 w 200"/>
                <a:gd name="T3" fmla="*/ 128 h 242"/>
                <a:gd name="T4" fmla="*/ 186 w 200"/>
                <a:gd name="T5" fmla="*/ 95 h 242"/>
                <a:gd name="T6" fmla="*/ 157 w 200"/>
                <a:gd name="T7" fmla="*/ 105 h 242"/>
                <a:gd name="T8" fmla="*/ 181 w 200"/>
                <a:gd name="T9" fmla="*/ 64 h 242"/>
                <a:gd name="T10" fmla="*/ 155 w 200"/>
                <a:gd name="T11" fmla="*/ 67 h 242"/>
                <a:gd name="T12" fmla="*/ 171 w 200"/>
                <a:gd name="T13" fmla="*/ 44 h 242"/>
                <a:gd name="T14" fmla="*/ 110 w 200"/>
                <a:gd name="T15" fmla="*/ 68 h 242"/>
                <a:gd name="T16" fmla="*/ 152 w 200"/>
                <a:gd name="T17" fmla="*/ 22 h 242"/>
                <a:gd name="T18" fmla="*/ 86 w 200"/>
                <a:gd name="T19" fmla="*/ 47 h 242"/>
                <a:gd name="T20" fmla="*/ 119 w 200"/>
                <a:gd name="T21" fmla="*/ 9 h 242"/>
                <a:gd name="T22" fmla="*/ 67 w 200"/>
                <a:gd name="T23" fmla="*/ 27 h 242"/>
                <a:gd name="T24" fmla="*/ 58 w 200"/>
                <a:gd name="T25" fmla="*/ 28 h 242"/>
                <a:gd name="T26" fmla="*/ 63 w 200"/>
                <a:gd name="T27" fmla="*/ 1 h 242"/>
                <a:gd name="T28" fmla="*/ 27 w 200"/>
                <a:gd name="T29" fmla="*/ 19 h 242"/>
                <a:gd name="T30" fmla="*/ 21 w 200"/>
                <a:gd name="T31" fmla="*/ 32 h 242"/>
                <a:gd name="T32" fmla="*/ 28 w 200"/>
                <a:gd name="T33" fmla="*/ 36 h 242"/>
                <a:gd name="T34" fmla="*/ 12 w 200"/>
                <a:gd name="T35" fmla="*/ 55 h 242"/>
                <a:gd name="T36" fmla="*/ 12 w 200"/>
                <a:gd name="T37" fmla="*/ 76 h 242"/>
                <a:gd name="T38" fmla="*/ 4 w 200"/>
                <a:gd name="T39" fmla="*/ 104 h 242"/>
                <a:gd name="T40" fmla="*/ 59 w 200"/>
                <a:gd name="T41" fmla="*/ 84 h 242"/>
                <a:gd name="T42" fmla="*/ 17 w 200"/>
                <a:gd name="T43" fmla="*/ 117 h 242"/>
                <a:gd name="T44" fmla="*/ 11 w 200"/>
                <a:gd name="T45" fmla="*/ 140 h 242"/>
                <a:gd name="T46" fmla="*/ 53 w 200"/>
                <a:gd name="T47" fmla="*/ 124 h 242"/>
                <a:gd name="T48" fmla="*/ 22 w 200"/>
                <a:gd name="T49" fmla="*/ 161 h 242"/>
                <a:gd name="T50" fmla="*/ 69 w 200"/>
                <a:gd name="T51" fmla="*/ 144 h 242"/>
                <a:gd name="T52" fmla="*/ 88 w 200"/>
                <a:gd name="T53" fmla="*/ 135 h 242"/>
                <a:gd name="T54" fmla="*/ 41 w 200"/>
                <a:gd name="T55" fmla="*/ 182 h 242"/>
                <a:gd name="T56" fmla="*/ 101 w 200"/>
                <a:gd name="T57" fmla="*/ 161 h 242"/>
                <a:gd name="T58" fmla="*/ 62 w 200"/>
                <a:gd name="T59" fmla="*/ 204 h 242"/>
                <a:gd name="T60" fmla="*/ 106 w 200"/>
                <a:gd name="T61" fmla="*/ 190 h 242"/>
                <a:gd name="T62" fmla="*/ 75 w 200"/>
                <a:gd name="T63" fmla="*/ 215 h 242"/>
                <a:gd name="T64" fmla="*/ 68 w 200"/>
                <a:gd name="T65" fmla="*/ 239 h 242"/>
                <a:gd name="T66" fmla="*/ 123 w 200"/>
                <a:gd name="T67" fmla="*/ 211 h 242"/>
                <a:gd name="T68" fmla="*/ 118 w 200"/>
                <a:gd name="T69" fmla="*/ 236 h 242"/>
                <a:gd name="T70" fmla="*/ 133 w 200"/>
                <a:gd name="T71" fmla="*/ 239 h 242"/>
                <a:gd name="T72" fmla="*/ 138 w 200"/>
                <a:gd name="T73" fmla="*/ 236 h 242"/>
                <a:gd name="T74" fmla="*/ 139 w 200"/>
                <a:gd name="T75" fmla="*/ 220 h 242"/>
                <a:gd name="T76" fmla="*/ 145 w 200"/>
                <a:gd name="T77" fmla="*/ 189 h 242"/>
                <a:gd name="T78" fmla="*/ 166 w 200"/>
                <a:gd name="T79" fmla="*/ 16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42">
                  <a:moveTo>
                    <a:pt x="196" y="130"/>
                  </a:moveTo>
                  <a:cubicBezTo>
                    <a:pt x="195" y="127"/>
                    <a:pt x="193" y="126"/>
                    <a:pt x="190" y="125"/>
                  </a:cubicBezTo>
                  <a:cubicBezTo>
                    <a:pt x="187" y="124"/>
                    <a:pt x="186" y="124"/>
                    <a:pt x="150" y="145"/>
                  </a:cubicBezTo>
                  <a:cubicBezTo>
                    <a:pt x="157" y="139"/>
                    <a:pt x="164" y="133"/>
                    <a:pt x="170" y="128"/>
                  </a:cubicBezTo>
                  <a:cubicBezTo>
                    <a:pt x="192" y="110"/>
                    <a:pt x="196" y="107"/>
                    <a:pt x="191" y="99"/>
                  </a:cubicBezTo>
                  <a:cubicBezTo>
                    <a:pt x="190" y="97"/>
                    <a:pt x="188" y="95"/>
                    <a:pt x="186" y="95"/>
                  </a:cubicBezTo>
                  <a:cubicBezTo>
                    <a:pt x="181" y="93"/>
                    <a:pt x="178" y="94"/>
                    <a:pt x="150" y="111"/>
                  </a:cubicBezTo>
                  <a:cubicBezTo>
                    <a:pt x="152" y="109"/>
                    <a:pt x="154" y="107"/>
                    <a:pt x="157" y="105"/>
                  </a:cubicBezTo>
                  <a:cubicBezTo>
                    <a:pt x="186" y="82"/>
                    <a:pt x="191" y="77"/>
                    <a:pt x="187" y="69"/>
                  </a:cubicBezTo>
                  <a:cubicBezTo>
                    <a:pt x="185" y="67"/>
                    <a:pt x="183" y="65"/>
                    <a:pt x="181" y="64"/>
                  </a:cubicBezTo>
                  <a:cubicBezTo>
                    <a:pt x="175" y="63"/>
                    <a:pt x="168" y="65"/>
                    <a:pt x="130" y="86"/>
                  </a:cubicBezTo>
                  <a:cubicBezTo>
                    <a:pt x="140" y="79"/>
                    <a:pt x="149" y="72"/>
                    <a:pt x="155" y="67"/>
                  </a:cubicBezTo>
                  <a:cubicBezTo>
                    <a:pt x="160" y="63"/>
                    <a:pt x="163" y="61"/>
                    <a:pt x="165" y="59"/>
                  </a:cubicBezTo>
                  <a:cubicBezTo>
                    <a:pt x="169" y="55"/>
                    <a:pt x="175" y="51"/>
                    <a:pt x="171" y="44"/>
                  </a:cubicBezTo>
                  <a:cubicBezTo>
                    <a:pt x="170" y="42"/>
                    <a:pt x="168" y="40"/>
                    <a:pt x="165" y="40"/>
                  </a:cubicBezTo>
                  <a:cubicBezTo>
                    <a:pt x="161" y="38"/>
                    <a:pt x="160" y="38"/>
                    <a:pt x="110" y="68"/>
                  </a:cubicBezTo>
                  <a:cubicBezTo>
                    <a:pt x="112" y="67"/>
                    <a:pt x="114" y="65"/>
                    <a:pt x="115" y="64"/>
                  </a:cubicBezTo>
                  <a:cubicBezTo>
                    <a:pt x="153" y="34"/>
                    <a:pt x="156" y="30"/>
                    <a:pt x="152" y="22"/>
                  </a:cubicBezTo>
                  <a:cubicBezTo>
                    <a:pt x="151" y="20"/>
                    <a:pt x="148" y="18"/>
                    <a:pt x="146" y="17"/>
                  </a:cubicBezTo>
                  <a:cubicBezTo>
                    <a:pt x="140" y="16"/>
                    <a:pt x="133" y="18"/>
                    <a:pt x="86" y="47"/>
                  </a:cubicBezTo>
                  <a:cubicBezTo>
                    <a:pt x="93" y="41"/>
                    <a:pt x="99" y="36"/>
                    <a:pt x="104" y="32"/>
                  </a:cubicBezTo>
                  <a:cubicBezTo>
                    <a:pt x="120" y="18"/>
                    <a:pt x="123" y="16"/>
                    <a:pt x="119" y="9"/>
                  </a:cubicBezTo>
                  <a:cubicBezTo>
                    <a:pt x="118" y="7"/>
                    <a:pt x="116" y="5"/>
                    <a:pt x="113" y="5"/>
                  </a:cubicBezTo>
                  <a:cubicBezTo>
                    <a:pt x="109" y="3"/>
                    <a:pt x="109" y="3"/>
                    <a:pt x="67" y="27"/>
                  </a:cubicBezTo>
                  <a:cubicBezTo>
                    <a:pt x="62" y="30"/>
                    <a:pt x="57" y="33"/>
                    <a:pt x="52" y="36"/>
                  </a:cubicBezTo>
                  <a:cubicBezTo>
                    <a:pt x="54" y="33"/>
                    <a:pt x="56" y="31"/>
                    <a:pt x="58" y="28"/>
                  </a:cubicBezTo>
                  <a:cubicBezTo>
                    <a:pt x="69" y="15"/>
                    <a:pt x="72" y="12"/>
                    <a:pt x="69" y="6"/>
                  </a:cubicBezTo>
                  <a:cubicBezTo>
                    <a:pt x="67" y="4"/>
                    <a:pt x="65" y="2"/>
                    <a:pt x="63" y="1"/>
                  </a:cubicBezTo>
                  <a:cubicBezTo>
                    <a:pt x="58" y="0"/>
                    <a:pt x="56" y="1"/>
                    <a:pt x="40" y="11"/>
                  </a:cubicBezTo>
                  <a:cubicBezTo>
                    <a:pt x="36" y="14"/>
                    <a:pt x="30" y="18"/>
                    <a:pt x="27" y="19"/>
                  </a:cubicBezTo>
                  <a:cubicBezTo>
                    <a:pt x="26" y="19"/>
                    <a:pt x="26" y="19"/>
                    <a:pt x="25" y="20"/>
                  </a:cubicBezTo>
                  <a:cubicBezTo>
                    <a:pt x="21" y="22"/>
                    <a:pt x="19" y="28"/>
                    <a:pt x="21" y="32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27" y="36"/>
                    <a:pt x="27" y="36"/>
                    <a:pt x="28" y="36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0" y="46"/>
                    <a:pt x="15" y="51"/>
                    <a:pt x="12" y="55"/>
                  </a:cubicBezTo>
                  <a:cubicBezTo>
                    <a:pt x="6" y="62"/>
                    <a:pt x="3" y="66"/>
                    <a:pt x="6" y="71"/>
                  </a:cubicBezTo>
                  <a:cubicBezTo>
                    <a:pt x="7" y="73"/>
                    <a:pt x="9" y="75"/>
                    <a:pt x="12" y="76"/>
                  </a:cubicBezTo>
                  <a:cubicBezTo>
                    <a:pt x="15" y="77"/>
                    <a:pt x="16" y="77"/>
                    <a:pt x="36" y="66"/>
                  </a:cubicBezTo>
                  <a:cubicBezTo>
                    <a:pt x="0" y="97"/>
                    <a:pt x="1" y="98"/>
                    <a:pt x="4" y="104"/>
                  </a:cubicBezTo>
                  <a:cubicBezTo>
                    <a:pt x="5" y="106"/>
                    <a:pt x="8" y="108"/>
                    <a:pt x="10" y="109"/>
                  </a:cubicBezTo>
                  <a:cubicBezTo>
                    <a:pt x="15" y="110"/>
                    <a:pt x="20" y="108"/>
                    <a:pt x="59" y="84"/>
                  </a:cubicBezTo>
                  <a:cubicBezTo>
                    <a:pt x="52" y="90"/>
                    <a:pt x="45" y="95"/>
                    <a:pt x="40" y="100"/>
                  </a:cubicBezTo>
                  <a:cubicBezTo>
                    <a:pt x="30" y="107"/>
                    <a:pt x="22" y="113"/>
                    <a:pt x="17" y="117"/>
                  </a:cubicBezTo>
                  <a:cubicBezTo>
                    <a:pt x="6" y="126"/>
                    <a:pt x="2" y="129"/>
                    <a:pt x="6" y="136"/>
                  </a:cubicBezTo>
                  <a:cubicBezTo>
                    <a:pt x="7" y="138"/>
                    <a:pt x="9" y="140"/>
                    <a:pt x="11" y="140"/>
                  </a:cubicBezTo>
                  <a:cubicBezTo>
                    <a:pt x="16" y="142"/>
                    <a:pt x="21" y="141"/>
                    <a:pt x="62" y="117"/>
                  </a:cubicBezTo>
                  <a:cubicBezTo>
                    <a:pt x="59" y="120"/>
                    <a:pt x="56" y="122"/>
                    <a:pt x="53" y="124"/>
                  </a:cubicBezTo>
                  <a:cubicBezTo>
                    <a:pt x="44" y="132"/>
                    <a:pt x="37" y="138"/>
                    <a:pt x="32" y="142"/>
                  </a:cubicBezTo>
                  <a:cubicBezTo>
                    <a:pt x="24" y="149"/>
                    <a:pt x="18" y="153"/>
                    <a:pt x="22" y="161"/>
                  </a:cubicBezTo>
                  <a:cubicBezTo>
                    <a:pt x="23" y="163"/>
                    <a:pt x="25" y="164"/>
                    <a:pt x="28" y="165"/>
                  </a:cubicBezTo>
                  <a:cubicBezTo>
                    <a:pt x="32" y="166"/>
                    <a:pt x="32" y="166"/>
                    <a:pt x="69" y="144"/>
                  </a:cubicBezTo>
                  <a:cubicBezTo>
                    <a:pt x="79" y="137"/>
                    <a:pt x="94" y="129"/>
                    <a:pt x="108" y="120"/>
                  </a:cubicBezTo>
                  <a:cubicBezTo>
                    <a:pt x="101" y="126"/>
                    <a:pt x="94" y="131"/>
                    <a:pt x="88" y="135"/>
                  </a:cubicBezTo>
                  <a:cubicBezTo>
                    <a:pt x="76" y="145"/>
                    <a:pt x="65" y="154"/>
                    <a:pt x="56" y="160"/>
                  </a:cubicBezTo>
                  <a:cubicBezTo>
                    <a:pt x="41" y="172"/>
                    <a:pt x="37" y="175"/>
                    <a:pt x="41" y="182"/>
                  </a:cubicBezTo>
                  <a:cubicBezTo>
                    <a:pt x="42" y="185"/>
                    <a:pt x="44" y="186"/>
                    <a:pt x="47" y="187"/>
                  </a:cubicBezTo>
                  <a:cubicBezTo>
                    <a:pt x="53" y="188"/>
                    <a:pt x="58" y="186"/>
                    <a:pt x="101" y="161"/>
                  </a:cubicBezTo>
                  <a:cubicBezTo>
                    <a:pt x="93" y="168"/>
                    <a:pt x="85" y="174"/>
                    <a:pt x="79" y="179"/>
                  </a:cubicBezTo>
                  <a:cubicBezTo>
                    <a:pt x="62" y="194"/>
                    <a:pt x="58" y="197"/>
                    <a:pt x="62" y="204"/>
                  </a:cubicBezTo>
                  <a:cubicBezTo>
                    <a:pt x="63" y="206"/>
                    <a:pt x="65" y="207"/>
                    <a:pt x="67" y="208"/>
                  </a:cubicBezTo>
                  <a:cubicBezTo>
                    <a:pt x="71" y="209"/>
                    <a:pt x="72" y="209"/>
                    <a:pt x="106" y="190"/>
                  </a:cubicBezTo>
                  <a:cubicBezTo>
                    <a:pt x="104" y="192"/>
                    <a:pt x="101" y="194"/>
                    <a:pt x="99" y="195"/>
                  </a:cubicBezTo>
                  <a:cubicBezTo>
                    <a:pt x="90" y="203"/>
                    <a:pt x="81" y="210"/>
                    <a:pt x="75" y="215"/>
                  </a:cubicBezTo>
                  <a:cubicBezTo>
                    <a:pt x="62" y="224"/>
                    <a:pt x="59" y="227"/>
                    <a:pt x="62" y="234"/>
                  </a:cubicBezTo>
                  <a:cubicBezTo>
                    <a:pt x="64" y="236"/>
                    <a:pt x="66" y="238"/>
                    <a:pt x="68" y="239"/>
                  </a:cubicBezTo>
                  <a:cubicBezTo>
                    <a:pt x="73" y="240"/>
                    <a:pt x="74" y="240"/>
                    <a:pt x="108" y="219"/>
                  </a:cubicBezTo>
                  <a:cubicBezTo>
                    <a:pt x="113" y="216"/>
                    <a:pt x="118" y="213"/>
                    <a:pt x="123" y="211"/>
                  </a:cubicBezTo>
                  <a:cubicBezTo>
                    <a:pt x="122" y="212"/>
                    <a:pt x="122" y="213"/>
                    <a:pt x="122" y="214"/>
                  </a:cubicBezTo>
                  <a:cubicBezTo>
                    <a:pt x="116" y="233"/>
                    <a:pt x="116" y="233"/>
                    <a:pt x="118" y="236"/>
                  </a:cubicBezTo>
                  <a:cubicBezTo>
                    <a:pt x="120" y="239"/>
                    <a:pt x="122" y="240"/>
                    <a:pt x="124" y="241"/>
                  </a:cubicBezTo>
                  <a:cubicBezTo>
                    <a:pt x="128" y="242"/>
                    <a:pt x="130" y="240"/>
                    <a:pt x="133" y="239"/>
                  </a:cubicBezTo>
                  <a:cubicBezTo>
                    <a:pt x="134" y="238"/>
                    <a:pt x="135" y="237"/>
                    <a:pt x="136" y="237"/>
                  </a:cubicBezTo>
                  <a:cubicBezTo>
                    <a:pt x="137" y="236"/>
                    <a:pt x="138" y="236"/>
                    <a:pt x="138" y="236"/>
                  </a:cubicBezTo>
                  <a:cubicBezTo>
                    <a:pt x="142" y="233"/>
                    <a:pt x="144" y="228"/>
                    <a:pt x="142" y="224"/>
                  </a:cubicBezTo>
                  <a:cubicBezTo>
                    <a:pt x="141" y="222"/>
                    <a:pt x="140" y="221"/>
                    <a:pt x="139" y="220"/>
                  </a:cubicBezTo>
                  <a:cubicBezTo>
                    <a:pt x="139" y="220"/>
                    <a:pt x="139" y="220"/>
                    <a:pt x="139" y="219"/>
                  </a:cubicBezTo>
                  <a:cubicBezTo>
                    <a:pt x="146" y="192"/>
                    <a:pt x="146" y="192"/>
                    <a:pt x="145" y="189"/>
                  </a:cubicBezTo>
                  <a:cubicBezTo>
                    <a:pt x="144" y="187"/>
                    <a:pt x="143" y="186"/>
                    <a:pt x="141" y="185"/>
                  </a:cubicBezTo>
                  <a:cubicBezTo>
                    <a:pt x="150" y="179"/>
                    <a:pt x="158" y="172"/>
                    <a:pt x="166" y="166"/>
                  </a:cubicBezTo>
                  <a:cubicBezTo>
                    <a:pt x="197" y="141"/>
                    <a:pt x="200" y="137"/>
                    <a:pt x="196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7161213" y="1992313"/>
              <a:ext cx="1431925" cy="1651000"/>
            </a:xfrm>
            <a:custGeom>
              <a:avLst/>
              <a:gdLst>
                <a:gd name="T0" fmla="*/ 240 w 382"/>
                <a:gd name="T1" fmla="*/ 316 h 440"/>
                <a:gd name="T2" fmla="*/ 235 w 382"/>
                <a:gd name="T3" fmla="*/ 333 h 440"/>
                <a:gd name="T4" fmla="*/ 191 w 382"/>
                <a:gd name="T5" fmla="*/ 336 h 440"/>
                <a:gd name="T6" fmla="*/ 160 w 382"/>
                <a:gd name="T7" fmla="*/ 336 h 440"/>
                <a:gd name="T8" fmla="*/ 145 w 382"/>
                <a:gd name="T9" fmla="*/ 308 h 440"/>
                <a:gd name="T10" fmla="*/ 220 w 382"/>
                <a:gd name="T11" fmla="*/ 87 h 440"/>
                <a:gd name="T12" fmla="*/ 220 w 382"/>
                <a:gd name="T13" fmla="*/ 100 h 440"/>
                <a:gd name="T14" fmla="*/ 134 w 382"/>
                <a:gd name="T15" fmla="*/ 260 h 440"/>
                <a:gd name="T16" fmla="*/ 175 w 382"/>
                <a:gd name="T17" fmla="*/ 317 h 440"/>
                <a:gd name="T18" fmla="*/ 221 w 382"/>
                <a:gd name="T19" fmla="*/ 316 h 440"/>
                <a:gd name="T20" fmla="*/ 282 w 382"/>
                <a:gd name="T21" fmla="*/ 210 h 440"/>
                <a:gd name="T22" fmla="*/ 225 w 382"/>
                <a:gd name="T23" fmla="*/ 382 h 440"/>
                <a:gd name="T24" fmla="*/ 167 w 382"/>
                <a:gd name="T25" fmla="*/ 384 h 440"/>
                <a:gd name="T26" fmla="*/ 220 w 382"/>
                <a:gd name="T27" fmla="*/ 374 h 440"/>
                <a:gd name="T28" fmla="*/ 162 w 382"/>
                <a:gd name="T29" fmla="*/ 372 h 440"/>
                <a:gd name="T30" fmla="*/ 231 w 382"/>
                <a:gd name="T31" fmla="*/ 394 h 440"/>
                <a:gd name="T32" fmla="*/ 227 w 382"/>
                <a:gd name="T33" fmla="*/ 353 h 440"/>
                <a:gd name="T34" fmla="*/ 162 w 382"/>
                <a:gd name="T35" fmla="*/ 355 h 440"/>
                <a:gd name="T36" fmla="*/ 198 w 382"/>
                <a:gd name="T37" fmla="*/ 351 h 440"/>
                <a:gd name="T38" fmla="*/ 197 w 382"/>
                <a:gd name="T39" fmla="*/ 343 h 440"/>
                <a:gd name="T40" fmla="*/ 155 w 382"/>
                <a:gd name="T41" fmla="*/ 364 h 440"/>
                <a:gd name="T42" fmla="*/ 238 w 382"/>
                <a:gd name="T43" fmla="*/ 349 h 440"/>
                <a:gd name="T44" fmla="*/ 217 w 382"/>
                <a:gd name="T45" fmla="*/ 420 h 440"/>
                <a:gd name="T46" fmla="*/ 176 w 382"/>
                <a:gd name="T47" fmla="*/ 419 h 440"/>
                <a:gd name="T48" fmla="*/ 191 w 382"/>
                <a:gd name="T49" fmla="*/ 398 h 440"/>
                <a:gd name="T50" fmla="*/ 191 w 382"/>
                <a:gd name="T51" fmla="*/ 407 h 440"/>
                <a:gd name="T52" fmla="*/ 187 w 382"/>
                <a:gd name="T53" fmla="*/ 418 h 440"/>
                <a:gd name="T54" fmla="*/ 211 w 382"/>
                <a:gd name="T55" fmla="*/ 409 h 440"/>
                <a:gd name="T56" fmla="*/ 223 w 382"/>
                <a:gd name="T57" fmla="*/ 412 h 440"/>
                <a:gd name="T58" fmla="*/ 211 w 382"/>
                <a:gd name="T59" fmla="*/ 409 h 440"/>
                <a:gd name="T60" fmla="*/ 19 w 382"/>
                <a:gd name="T61" fmla="*/ 269 h 440"/>
                <a:gd name="T62" fmla="*/ 54 w 382"/>
                <a:gd name="T63" fmla="*/ 190 h 440"/>
                <a:gd name="T64" fmla="*/ 3 w 382"/>
                <a:gd name="T65" fmla="*/ 183 h 440"/>
                <a:gd name="T66" fmla="*/ 26 w 382"/>
                <a:gd name="T67" fmla="*/ 93 h 440"/>
                <a:gd name="T68" fmla="*/ 30 w 382"/>
                <a:gd name="T69" fmla="*/ 87 h 440"/>
                <a:gd name="T70" fmla="*/ 101 w 382"/>
                <a:gd name="T71" fmla="*/ 28 h 440"/>
                <a:gd name="T72" fmla="*/ 186 w 382"/>
                <a:gd name="T73" fmla="*/ 63 h 440"/>
                <a:gd name="T74" fmla="*/ 189 w 382"/>
                <a:gd name="T75" fmla="*/ 3 h 440"/>
                <a:gd name="T76" fmla="*/ 301 w 382"/>
                <a:gd name="T77" fmla="*/ 43 h 440"/>
                <a:gd name="T78" fmla="*/ 267 w 382"/>
                <a:gd name="T79" fmla="*/ 88 h 440"/>
                <a:gd name="T80" fmla="*/ 354 w 382"/>
                <a:gd name="T81" fmla="*/ 114 h 440"/>
                <a:gd name="T82" fmla="*/ 299 w 382"/>
                <a:gd name="T83" fmla="*/ 128 h 440"/>
                <a:gd name="T84" fmla="*/ 316 w 382"/>
                <a:gd name="T85" fmla="*/ 182 h 440"/>
                <a:gd name="T86" fmla="*/ 379 w 382"/>
                <a:gd name="T87" fmla="*/ 183 h 440"/>
                <a:gd name="T88" fmla="*/ 308 w 382"/>
                <a:gd name="T89" fmla="*/ 2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440">
                  <a:moveTo>
                    <a:pt x="299" y="214"/>
                  </a:moveTo>
                  <a:cubicBezTo>
                    <a:pt x="297" y="221"/>
                    <a:pt x="293" y="238"/>
                    <a:pt x="278" y="256"/>
                  </a:cubicBezTo>
                  <a:cubicBezTo>
                    <a:pt x="262" y="274"/>
                    <a:pt x="242" y="287"/>
                    <a:pt x="240" y="316"/>
                  </a:cubicBezTo>
                  <a:cubicBezTo>
                    <a:pt x="240" y="318"/>
                    <a:pt x="240" y="320"/>
                    <a:pt x="240" y="322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5"/>
                    <a:pt x="241" y="327"/>
                    <a:pt x="235" y="333"/>
                  </a:cubicBezTo>
                  <a:cubicBezTo>
                    <a:pt x="228" y="337"/>
                    <a:pt x="229" y="335"/>
                    <a:pt x="228" y="336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08" y="336"/>
                    <a:pt x="199" y="336"/>
                    <a:pt x="191" y="336"/>
                  </a:cubicBezTo>
                  <a:cubicBezTo>
                    <a:pt x="182" y="336"/>
                    <a:pt x="174" y="336"/>
                    <a:pt x="165" y="336"/>
                  </a:cubicBezTo>
                  <a:cubicBezTo>
                    <a:pt x="161" y="336"/>
                    <a:pt x="161" y="336"/>
                    <a:pt x="161" y="336"/>
                  </a:cubicBezTo>
                  <a:cubicBezTo>
                    <a:pt x="160" y="336"/>
                    <a:pt x="160" y="336"/>
                    <a:pt x="160" y="336"/>
                  </a:cubicBezTo>
                  <a:cubicBezTo>
                    <a:pt x="161" y="337"/>
                    <a:pt x="150" y="334"/>
                    <a:pt x="149" y="329"/>
                  </a:cubicBezTo>
                  <a:cubicBezTo>
                    <a:pt x="148" y="324"/>
                    <a:pt x="148" y="324"/>
                    <a:pt x="147" y="321"/>
                  </a:cubicBezTo>
                  <a:cubicBezTo>
                    <a:pt x="146" y="317"/>
                    <a:pt x="146" y="312"/>
                    <a:pt x="145" y="308"/>
                  </a:cubicBezTo>
                  <a:cubicBezTo>
                    <a:pt x="140" y="278"/>
                    <a:pt x="93" y="260"/>
                    <a:pt x="83" y="216"/>
                  </a:cubicBezTo>
                  <a:cubicBezTo>
                    <a:pt x="72" y="174"/>
                    <a:pt x="91" y="130"/>
                    <a:pt x="121" y="107"/>
                  </a:cubicBezTo>
                  <a:cubicBezTo>
                    <a:pt x="151" y="82"/>
                    <a:pt x="192" y="79"/>
                    <a:pt x="220" y="87"/>
                  </a:cubicBezTo>
                  <a:cubicBezTo>
                    <a:pt x="281" y="109"/>
                    <a:pt x="292" y="159"/>
                    <a:pt x="292" y="161"/>
                  </a:cubicBezTo>
                  <a:cubicBezTo>
                    <a:pt x="292" y="181"/>
                    <a:pt x="290" y="194"/>
                    <a:pt x="284" y="164"/>
                  </a:cubicBezTo>
                  <a:cubicBezTo>
                    <a:pt x="285" y="166"/>
                    <a:pt x="275" y="120"/>
                    <a:pt x="220" y="100"/>
                  </a:cubicBezTo>
                  <a:cubicBezTo>
                    <a:pt x="193" y="92"/>
                    <a:pt x="157" y="95"/>
                    <a:pt x="130" y="119"/>
                  </a:cubicBezTo>
                  <a:cubicBezTo>
                    <a:pt x="104" y="140"/>
                    <a:pt x="89" y="181"/>
                    <a:pt x="101" y="216"/>
                  </a:cubicBezTo>
                  <a:cubicBezTo>
                    <a:pt x="107" y="233"/>
                    <a:pt x="120" y="246"/>
                    <a:pt x="134" y="260"/>
                  </a:cubicBezTo>
                  <a:cubicBezTo>
                    <a:pt x="148" y="272"/>
                    <a:pt x="163" y="294"/>
                    <a:pt x="165" y="313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75" y="317"/>
                    <a:pt x="175" y="317"/>
                    <a:pt x="175" y="317"/>
                  </a:cubicBezTo>
                  <a:cubicBezTo>
                    <a:pt x="184" y="317"/>
                    <a:pt x="193" y="317"/>
                    <a:pt x="201" y="317"/>
                  </a:cubicBezTo>
                  <a:cubicBezTo>
                    <a:pt x="208" y="317"/>
                    <a:pt x="215" y="317"/>
                    <a:pt x="221" y="317"/>
                  </a:cubicBezTo>
                  <a:cubicBezTo>
                    <a:pt x="221" y="316"/>
                    <a:pt x="221" y="316"/>
                    <a:pt x="221" y="316"/>
                  </a:cubicBezTo>
                  <a:cubicBezTo>
                    <a:pt x="221" y="311"/>
                    <a:pt x="222" y="307"/>
                    <a:pt x="223" y="302"/>
                  </a:cubicBezTo>
                  <a:cubicBezTo>
                    <a:pt x="231" y="266"/>
                    <a:pt x="260" y="251"/>
                    <a:pt x="268" y="237"/>
                  </a:cubicBezTo>
                  <a:cubicBezTo>
                    <a:pt x="278" y="223"/>
                    <a:pt x="281" y="212"/>
                    <a:pt x="282" y="210"/>
                  </a:cubicBezTo>
                  <a:cubicBezTo>
                    <a:pt x="288" y="201"/>
                    <a:pt x="290" y="187"/>
                    <a:pt x="294" y="183"/>
                  </a:cubicBezTo>
                  <a:cubicBezTo>
                    <a:pt x="296" y="179"/>
                    <a:pt x="303" y="183"/>
                    <a:pt x="299" y="214"/>
                  </a:cubicBezTo>
                  <a:close/>
                  <a:moveTo>
                    <a:pt x="225" y="382"/>
                  </a:moveTo>
                  <a:cubicBezTo>
                    <a:pt x="224" y="382"/>
                    <a:pt x="224" y="382"/>
                    <a:pt x="224" y="383"/>
                  </a:cubicBezTo>
                  <a:cubicBezTo>
                    <a:pt x="222" y="383"/>
                    <a:pt x="218" y="383"/>
                    <a:pt x="213" y="383"/>
                  </a:cubicBezTo>
                  <a:cubicBezTo>
                    <a:pt x="200" y="383"/>
                    <a:pt x="179" y="384"/>
                    <a:pt x="167" y="384"/>
                  </a:cubicBezTo>
                  <a:cubicBezTo>
                    <a:pt x="159" y="380"/>
                    <a:pt x="189" y="381"/>
                    <a:pt x="199" y="380"/>
                  </a:cubicBezTo>
                  <a:cubicBezTo>
                    <a:pt x="211" y="380"/>
                    <a:pt x="220" y="379"/>
                    <a:pt x="220" y="379"/>
                  </a:cubicBezTo>
                  <a:cubicBezTo>
                    <a:pt x="227" y="379"/>
                    <a:pt x="224" y="377"/>
                    <a:pt x="220" y="374"/>
                  </a:cubicBezTo>
                  <a:cubicBezTo>
                    <a:pt x="219" y="373"/>
                    <a:pt x="210" y="372"/>
                    <a:pt x="198" y="372"/>
                  </a:cubicBezTo>
                  <a:cubicBezTo>
                    <a:pt x="192" y="372"/>
                    <a:pt x="184" y="371"/>
                    <a:pt x="177" y="371"/>
                  </a:cubicBezTo>
                  <a:cubicBezTo>
                    <a:pt x="172" y="372"/>
                    <a:pt x="171" y="370"/>
                    <a:pt x="162" y="372"/>
                  </a:cubicBezTo>
                  <a:cubicBezTo>
                    <a:pt x="154" y="378"/>
                    <a:pt x="153" y="384"/>
                    <a:pt x="160" y="393"/>
                  </a:cubicBezTo>
                  <a:cubicBezTo>
                    <a:pt x="183" y="399"/>
                    <a:pt x="195" y="395"/>
                    <a:pt x="210" y="396"/>
                  </a:cubicBezTo>
                  <a:cubicBezTo>
                    <a:pt x="218" y="395"/>
                    <a:pt x="220" y="398"/>
                    <a:pt x="231" y="394"/>
                  </a:cubicBezTo>
                  <a:cubicBezTo>
                    <a:pt x="239" y="386"/>
                    <a:pt x="236" y="381"/>
                    <a:pt x="235" y="378"/>
                  </a:cubicBezTo>
                  <a:cubicBezTo>
                    <a:pt x="214" y="364"/>
                    <a:pt x="231" y="383"/>
                    <a:pt x="225" y="382"/>
                  </a:cubicBezTo>
                  <a:close/>
                  <a:moveTo>
                    <a:pt x="227" y="353"/>
                  </a:moveTo>
                  <a:cubicBezTo>
                    <a:pt x="227" y="353"/>
                    <a:pt x="226" y="353"/>
                    <a:pt x="226" y="354"/>
                  </a:cubicBezTo>
                  <a:cubicBezTo>
                    <a:pt x="225" y="353"/>
                    <a:pt x="219" y="354"/>
                    <a:pt x="213" y="354"/>
                  </a:cubicBezTo>
                  <a:cubicBezTo>
                    <a:pt x="199" y="354"/>
                    <a:pt x="177" y="355"/>
                    <a:pt x="162" y="355"/>
                  </a:cubicBezTo>
                  <a:cubicBezTo>
                    <a:pt x="160" y="358"/>
                    <a:pt x="163" y="351"/>
                    <a:pt x="162" y="353"/>
                  </a:cubicBezTo>
                  <a:cubicBezTo>
                    <a:pt x="163" y="352"/>
                    <a:pt x="171" y="352"/>
                    <a:pt x="174" y="352"/>
                  </a:cubicBezTo>
                  <a:cubicBezTo>
                    <a:pt x="183" y="352"/>
                    <a:pt x="191" y="351"/>
                    <a:pt x="198" y="351"/>
                  </a:cubicBezTo>
                  <a:cubicBezTo>
                    <a:pt x="212" y="350"/>
                    <a:pt x="222" y="350"/>
                    <a:pt x="222" y="350"/>
                  </a:cubicBezTo>
                  <a:cubicBezTo>
                    <a:pt x="229" y="350"/>
                    <a:pt x="226" y="348"/>
                    <a:pt x="222" y="345"/>
                  </a:cubicBezTo>
                  <a:cubicBezTo>
                    <a:pt x="221" y="344"/>
                    <a:pt x="211" y="343"/>
                    <a:pt x="197" y="343"/>
                  </a:cubicBezTo>
                  <a:cubicBezTo>
                    <a:pt x="191" y="342"/>
                    <a:pt x="183" y="342"/>
                    <a:pt x="174" y="342"/>
                  </a:cubicBezTo>
                  <a:cubicBezTo>
                    <a:pt x="169" y="342"/>
                    <a:pt x="167" y="341"/>
                    <a:pt x="159" y="342"/>
                  </a:cubicBezTo>
                  <a:cubicBezTo>
                    <a:pt x="151" y="346"/>
                    <a:pt x="147" y="355"/>
                    <a:pt x="155" y="364"/>
                  </a:cubicBezTo>
                  <a:cubicBezTo>
                    <a:pt x="180" y="369"/>
                    <a:pt x="194" y="366"/>
                    <a:pt x="210" y="367"/>
                  </a:cubicBezTo>
                  <a:cubicBezTo>
                    <a:pt x="219" y="366"/>
                    <a:pt x="222" y="368"/>
                    <a:pt x="231" y="365"/>
                  </a:cubicBezTo>
                  <a:cubicBezTo>
                    <a:pt x="241" y="359"/>
                    <a:pt x="239" y="352"/>
                    <a:pt x="238" y="349"/>
                  </a:cubicBezTo>
                  <a:cubicBezTo>
                    <a:pt x="215" y="335"/>
                    <a:pt x="233" y="354"/>
                    <a:pt x="227" y="353"/>
                  </a:cubicBezTo>
                  <a:close/>
                  <a:moveTo>
                    <a:pt x="223" y="412"/>
                  </a:moveTo>
                  <a:cubicBezTo>
                    <a:pt x="222" y="416"/>
                    <a:pt x="219" y="419"/>
                    <a:pt x="217" y="420"/>
                  </a:cubicBezTo>
                  <a:cubicBezTo>
                    <a:pt x="216" y="421"/>
                    <a:pt x="217" y="419"/>
                    <a:pt x="215" y="423"/>
                  </a:cubicBezTo>
                  <a:cubicBezTo>
                    <a:pt x="209" y="437"/>
                    <a:pt x="184" y="440"/>
                    <a:pt x="176" y="422"/>
                  </a:cubicBezTo>
                  <a:cubicBezTo>
                    <a:pt x="175" y="420"/>
                    <a:pt x="175" y="419"/>
                    <a:pt x="176" y="419"/>
                  </a:cubicBezTo>
                  <a:cubicBezTo>
                    <a:pt x="175" y="419"/>
                    <a:pt x="175" y="419"/>
                    <a:pt x="173" y="417"/>
                  </a:cubicBezTo>
                  <a:cubicBezTo>
                    <a:pt x="168" y="412"/>
                    <a:pt x="168" y="406"/>
                    <a:pt x="172" y="401"/>
                  </a:cubicBezTo>
                  <a:cubicBezTo>
                    <a:pt x="185" y="394"/>
                    <a:pt x="185" y="400"/>
                    <a:pt x="191" y="398"/>
                  </a:cubicBezTo>
                  <a:cubicBezTo>
                    <a:pt x="200" y="399"/>
                    <a:pt x="206" y="400"/>
                    <a:pt x="207" y="400"/>
                  </a:cubicBezTo>
                  <a:cubicBezTo>
                    <a:pt x="210" y="403"/>
                    <a:pt x="212" y="406"/>
                    <a:pt x="207" y="406"/>
                  </a:cubicBezTo>
                  <a:cubicBezTo>
                    <a:pt x="207" y="406"/>
                    <a:pt x="201" y="406"/>
                    <a:pt x="191" y="407"/>
                  </a:cubicBezTo>
                  <a:cubicBezTo>
                    <a:pt x="188" y="407"/>
                    <a:pt x="177" y="407"/>
                    <a:pt x="179" y="408"/>
                  </a:cubicBezTo>
                  <a:cubicBezTo>
                    <a:pt x="179" y="408"/>
                    <a:pt x="180" y="410"/>
                    <a:pt x="180" y="409"/>
                  </a:cubicBezTo>
                  <a:cubicBezTo>
                    <a:pt x="182" y="409"/>
                    <a:pt x="188" y="417"/>
                    <a:pt x="187" y="418"/>
                  </a:cubicBezTo>
                  <a:cubicBezTo>
                    <a:pt x="191" y="425"/>
                    <a:pt x="203" y="422"/>
                    <a:pt x="204" y="416"/>
                  </a:cubicBezTo>
                  <a:cubicBezTo>
                    <a:pt x="206" y="411"/>
                    <a:pt x="209" y="409"/>
                    <a:pt x="21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09"/>
                    <a:pt x="212" y="409"/>
                  </a:cubicBezTo>
                  <a:cubicBezTo>
                    <a:pt x="213" y="406"/>
                    <a:pt x="203" y="396"/>
                    <a:pt x="218" y="399"/>
                  </a:cubicBezTo>
                  <a:cubicBezTo>
                    <a:pt x="220" y="401"/>
                    <a:pt x="224" y="405"/>
                    <a:pt x="223" y="412"/>
                  </a:cubicBezTo>
                  <a:close/>
                  <a:moveTo>
                    <a:pt x="211" y="409"/>
                  </a:moveTo>
                  <a:cubicBezTo>
                    <a:pt x="211" y="409"/>
                    <a:pt x="211" y="409"/>
                    <a:pt x="211" y="409"/>
                  </a:cubicBezTo>
                  <a:cubicBezTo>
                    <a:pt x="211" y="409"/>
                    <a:pt x="211" y="410"/>
                    <a:pt x="211" y="409"/>
                  </a:cubicBezTo>
                  <a:close/>
                  <a:moveTo>
                    <a:pt x="63" y="240"/>
                  </a:moveTo>
                  <a:cubicBezTo>
                    <a:pt x="59" y="239"/>
                    <a:pt x="15" y="260"/>
                    <a:pt x="18" y="261"/>
                  </a:cubicBezTo>
                  <a:cubicBezTo>
                    <a:pt x="17" y="266"/>
                    <a:pt x="16" y="270"/>
                    <a:pt x="19" y="269"/>
                  </a:cubicBezTo>
                  <a:cubicBezTo>
                    <a:pt x="22" y="272"/>
                    <a:pt x="69" y="261"/>
                    <a:pt x="69" y="256"/>
                  </a:cubicBezTo>
                  <a:cubicBezTo>
                    <a:pt x="69" y="250"/>
                    <a:pt x="67" y="240"/>
                    <a:pt x="63" y="240"/>
                  </a:cubicBezTo>
                  <a:close/>
                  <a:moveTo>
                    <a:pt x="54" y="190"/>
                  </a:moveTo>
                  <a:cubicBezTo>
                    <a:pt x="56" y="184"/>
                    <a:pt x="56" y="174"/>
                    <a:pt x="52" y="172"/>
                  </a:cubicBezTo>
                  <a:cubicBezTo>
                    <a:pt x="50" y="172"/>
                    <a:pt x="5" y="171"/>
                    <a:pt x="4" y="174"/>
                  </a:cubicBezTo>
                  <a:cubicBezTo>
                    <a:pt x="2" y="179"/>
                    <a:pt x="0" y="182"/>
                    <a:pt x="3" y="183"/>
                  </a:cubicBezTo>
                  <a:cubicBezTo>
                    <a:pt x="3" y="184"/>
                    <a:pt x="50" y="196"/>
                    <a:pt x="54" y="190"/>
                  </a:cubicBezTo>
                  <a:close/>
                  <a:moveTo>
                    <a:pt x="30" y="87"/>
                  </a:moveTo>
                  <a:cubicBezTo>
                    <a:pt x="27" y="89"/>
                    <a:pt x="24" y="92"/>
                    <a:pt x="26" y="93"/>
                  </a:cubicBezTo>
                  <a:cubicBezTo>
                    <a:pt x="25" y="94"/>
                    <a:pt x="63" y="128"/>
                    <a:pt x="67" y="124"/>
                  </a:cubicBezTo>
                  <a:cubicBezTo>
                    <a:pt x="71" y="120"/>
                    <a:pt x="78" y="112"/>
                    <a:pt x="75" y="109"/>
                  </a:cubicBezTo>
                  <a:cubicBezTo>
                    <a:pt x="72" y="106"/>
                    <a:pt x="34" y="84"/>
                    <a:pt x="30" y="87"/>
                  </a:cubicBezTo>
                  <a:close/>
                  <a:moveTo>
                    <a:pt x="116" y="80"/>
                  </a:moveTo>
                  <a:cubicBezTo>
                    <a:pt x="121" y="79"/>
                    <a:pt x="131" y="76"/>
                    <a:pt x="131" y="72"/>
                  </a:cubicBezTo>
                  <a:cubicBezTo>
                    <a:pt x="130" y="68"/>
                    <a:pt x="107" y="26"/>
                    <a:pt x="101" y="28"/>
                  </a:cubicBezTo>
                  <a:cubicBezTo>
                    <a:pt x="96" y="29"/>
                    <a:pt x="93" y="30"/>
                    <a:pt x="94" y="32"/>
                  </a:cubicBezTo>
                  <a:cubicBezTo>
                    <a:pt x="95" y="31"/>
                    <a:pt x="110" y="80"/>
                    <a:pt x="116" y="80"/>
                  </a:cubicBezTo>
                  <a:close/>
                  <a:moveTo>
                    <a:pt x="186" y="63"/>
                  </a:moveTo>
                  <a:cubicBezTo>
                    <a:pt x="192" y="64"/>
                    <a:pt x="202" y="62"/>
                    <a:pt x="203" y="58"/>
                  </a:cubicBezTo>
                  <a:cubicBezTo>
                    <a:pt x="201" y="56"/>
                    <a:pt x="201" y="6"/>
                    <a:pt x="197" y="3"/>
                  </a:cubicBezTo>
                  <a:cubicBezTo>
                    <a:pt x="192" y="2"/>
                    <a:pt x="189" y="0"/>
                    <a:pt x="189" y="3"/>
                  </a:cubicBezTo>
                  <a:cubicBezTo>
                    <a:pt x="188" y="2"/>
                    <a:pt x="177" y="59"/>
                    <a:pt x="186" y="63"/>
                  </a:cubicBezTo>
                  <a:close/>
                  <a:moveTo>
                    <a:pt x="267" y="88"/>
                  </a:moveTo>
                  <a:cubicBezTo>
                    <a:pt x="275" y="86"/>
                    <a:pt x="304" y="51"/>
                    <a:pt x="301" y="43"/>
                  </a:cubicBezTo>
                  <a:cubicBezTo>
                    <a:pt x="297" y="40"/>
                    <a:pt x="293" y="39"/>
                    <a:pt x="293" y="41"/>
                  </a:cubicBezTo>
                  <a:cubicBezTo>
                    <a:pt x="296" y="40"/>
                    <a:pt x="255" y="73"/>
                    <a:pt x="257" y="74"/>
                  </a:cubicBezTo>
                  <a:cubicBezTo>
                    <a:pt x="259" y="79"/>
                    <a:pt x="262" y="90"/>
                    <a:pt x="267" y="88"/>
                  </a:cubicBezTo>
                  <a:close/>
                  <a:moveTo>
                    <a:pt x="308" y="142"/>
                  </a:moveTo>
                  <a:cubicBezTo>
                    <a:pt x="310" y="141"/>
                    <a:pt x="320" y="137"/>
                    <a:pt x="334" y="130"/>
                  </a:cubicBezTo>
                  <a:cubicBezTo>
                    <a:pt x="345" y="123"/>
                    <a:pt x="354" y="117"/>
                    <a:pt x="354" y="114"/>
                  </a:cubicBezTo>
                  <a:cubicBezTo>
                    <a:pt x="354" y="110"/>
                    <a:pt x="354" y="106"/>
                    <a:pt x="351" y="107"/>
                  </a:cubicBezTo>
                  <a:cubicBezTo>
                    <a:pt x="351" y="107"/>
                    <a:pt x="337" y="110"/>
                    <a:pt x="325" y="115"/>
                  </a:cubicBezTo>
                  <a:cubicBezTo>
                    <a:pt x="314" y="118"/>
                    <a:pt x="298" y="124"/>
                    <a:pt x="299" y="128"/>
                  </a:cubicBezTo>
                  <a:cubicBezTo>
                    <a:pt x="299" y="133"/>
                    <a:pt x="304" y="143"/>
                    <a:pt x="308" y="142"/>
                  </a:cubicBezTo>
                  <a:close/>
                  <a:moveTo>
                    <a:pt x="379" y="183"/>
                  </a:moveTo>
                  <a:cubicBezTo>
                    <a:pt x="380" y="185"/>
                    <a:pt x="321" y="170"/>
                    <a:pt x="316" y="182"/>
                  </a:cubicBezTo>
                  <a:cubicBezTo>
                    <a:pt x="315" y="188"/>
                    <a:pt x="318" y="197"/>
                    <a:pt x="322" y="198"/>
                  </a:cubicBezTo>
                  <a:cubicBezTo>
                    <a:pt x="322" y="195"/>
                    <a:pt x="377" y="197"/>
                    <a:pt x="379" y="192"/>
                  </a:cubicBezTo>
                  <a:cubicBezTo>
                    <a:pt x="381" y="187"/>
                    <a:pt x="382" y="183"/>
                    <a:pt x="379" y="183"/>
                  </a:cubicBezTo>
                  <a:close/>
                  <a:moveTo>
                    <a:pt x="361" y="262"/>
                  </a:moveTo>
                  <a:cubicBezTo>
                    <a:pt x="363" y="260"/>
                    <a:pt x="316" y="238"/>
                    <a:pt x="315" y="241"/>
                  </a:cubicBezTo>
                  <a:cubicBezTo>
                    <a:pt x="312" y="245"/>
                    <a:pt x="304" y="253"/>
                    <a:pt x="308" y="257"/>
                  </a:cubicBezTo>
                  <a:cubicBezTo>
                    <a:pt x="313" y="262"/>
                    <a:pt x="356" y="271"/>
                    <a:pt x="358" y="270"/>
                  </a:cubicBezTo>
                  <a:cubicBezTo>
                    <a:pt x="361" y="266"/>
                    <a:pt x="363" y="263"/>
                    <a:pt x="361" y="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41" name="Shape 1497"/>
          <p:cNvSpPr/>
          <p:nvPr/>
        </p:nvSpPr>
        <p:spPr>
          <a:xfrm rot="1110949">
            <a:off x="2121914" y="2433138"/>
            <a:ext cx="842528" cy="443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0365" extrusionOk="0">
                <a:moveTo>
                  <a:pt x="5852" y="13693"/>
                </a:moveTo>
                <a:cubicBezTo>
                  <a:pt x="5852" y="13835"/>
                  <a:pt x="5852" y="13835"/>
                  <a:pt x="5852" y="13835"/>
                </a:cubicBezTo>
                <a:cubicBezTo>
                  <a:pt x="5778" y="13977"/>
                  <a:pt x="5778" y="13977"/>
                  <a:pt x="5778" y="13977"/>
                </a:cubicBezTo>
                <a:cubicBezTo>
                  <a:pt x="5556" y="14403"/>
                  <a:pt x="5556" y="14403"/>
                  <a:pt x="5556" y="14403"/>
                </a:cubicBezTo>
                <a:cubicBezTo>
                  <a:pt x="5112" y="15256"/>
                  <a:pt x="5112" y="15256"/>
                  <a:pt x="5112" y="15256"/>
                </a:cubicBezTo>
                <a:cubicBezTo>
                  <a:pt x="4668" y="16109"/>
                  <a:pt x="4668" y="16109"/>
                  <a:pt x="4668" y="16109"/>
                </a:cubicBezTo>
                <a:cubicBezTo>
                  <a:pt x="4594" y="15540"/>
                  <a:pt x="4668" y="16677"/>
                  <a:pt x="4742" y="16961"/>
                </a:cubicBezTo>
                <a:cubicBezTo>
                  <a:pt x="4816" y="18240"/>
                  <a:pt x="4816" y="18240"/>
                  <a:pt x="4816" y="18240"/>
                </a:cubicBezTo>
                <a:cubicBezTo>
                  <a:pt x="4890" y="18951"/>
                  <a:pt x="4890" y="18951"/>
                  <a:pt x="4890" y="18951"/>
                </a:cubicBezTo>
                <a:cubicBezTo>
                  <a:pt x="4964" y="18809"/>
                  <a:pt x="4964" y="18951"/>
                  <a:pt x="4890" y="18951"/>
                </a:cubicBezTo>
                <a:cubicBezTo>
                  <a:pt x="4890" y="18951"/>
                  <a:pt x="4890" y="18951"/>
                  <a:pt x="4890" y="18951"/>
                </a:cubicBezTo>
                <a:cubicBezTo>
                  <a:pt x="4964" y="19377"/>
                  <a:pt x="4964" y="19377"/>
                  <a:pt x="4964" y="19377"/>
                </a:cubicBezTo>
                <a:cubicBezTo>
                  <a:pt x="4964" y="19519"/>
                  <a:pt x="4964" y="19519"/>
                  <a:pt x="4964" y="19519"/>
                </a:cubicBezTo>
                <a:cubicBezTo>
                  <a:pt x="4964" y="19519"/>
                  <a:pt x="4964" y="19519"/>
                  <a:pt x="4964" y="19519"/>
                </a:cubicBezTo>
                <a:cubicBezTo>
                  <a:pt x="4964" y="19519"/>
                  <a:pt x="4964" y="19519"/>
                  <a:pt x="4964" y="19519"/>
                </a:cubicBezTo>
                <a:cubicBezTo>
                  <a:pt x="5038" y="19377"/>
                  <a:pt x="4224" y="20656"/>
                  <a:pt x="4594" y="20087"/>
                </a:cubicBezTo>
                <a:cubicBezTo>
                  <a:pt x="4520" y="20087"/>
                  <a:pt x="4520" y="20087"/>
                  <a:pt x="4520" y="20087"/>
                </a:cubicBezTo>
                <a:cubicBezTo>
                  <a:pt x="4520" y="20087"/>
                  <a:pt x="4520" y="20087"/>
                  <a:pt x="4520" y="20087"/>
                </a:cubicBezTo>
                <a:cubicBezTo>
                  <a:pt x="3189" y="18809"/>
                  <a:pt x="3189" y="18809"/>
                  <a:pt x="3189" y="18809"/>
                </a:cubicBezTo>
                <a:cubicBezTo>
                  <a:pt x="3189" y="18666"/>
                  <a:pt x="3041" y="18666"/>
                  <a:pt x="2967" y="18666"/>
                </a:cubicBezTo>
                <a:cubicBezTo>
                  <a:pt x="2819" y="18809"/>
                  <a:pt x="2819" y="18809"/>
                  <a:pt x="2819" y="18809"/>
                </a:cubicBezTo>
                <a:cubicBezTo>
                  <a:pt x="2153" y="19519"/>
                  <a:pt x="2153" y="19519"/>
                  <a:pt x="2153" y="19519"/>
                </a:cubicBezTo>
                <a:cubicBezTo>
                  <a:pt x="1783" y="19945"/>
                  <a:pt x="1783" y="19945"/>
                  <a:pt x="1783" y="19945"/>
                </a:cubicBezTo>
                <a:cubicBezTo>
                  <a:pt x="1783" y="19945"/>
                  <a:pt x="1783" y="19945"/>
                  <a:pt x="1783" y="19945"/>
                </a:cubicBezTo>
                <a:cubicBezTo>
                  <a:pt x="1487" y="20230"/>
                  <a:pt x="1487" y="20230"/>
                  <a:pt x="1487" y="20230"/>
                </a:cubicBezTo>
                <a:cubicBezTo>
                  <a:pt x="1487" y="20230"/>
                  <a:pt x="1487" y="20230"/>
                  <a:pt x="1487" y="20230"/>
                </a:cubicBezTo>
                <a:cubicBezTo>
                  <a:pt x="1487" y="20230"/>
                  <a:pt x="1487" y="20230"/>
                  <a:pt x="1487" y="20230"/>
                </a:cubicBezTo>
                <a:cubicBezTo>
                  <a:pt x="1931" y="20798"/>
                  <a:pt x="822" y="19377"/>
                  <a:pt x="970" y="19519"/>
                </a:cubicBezTo>
                <a:cubicBezTo>
                  <a:pt x="970" y="19519"/>
                  <a:pt x="970" y="19519"/>
                  <a:pt x="970" y="19519"/>
                </a:cubicBezTo>
                <a:cubicBezTo>
                  <a:pt x="970" y="19377"/>
                  <a:pt x="970" y="19377"/>
                  <a:pt x="970" y="19377"/>
                </a:cubicBezTo>
                <a:cubicBezTo>
                  <a:pt x="970" y="19235"/>
                  <a:pt x="970" y="19235"/>
                  <a:pt x="970" y="19235"/>
                </a:cubicBezTo>
                <a:cubicBezTo>
                  <a:pt x="1044" y="18951"/>
                  <a:pt x="1044" y="18951"/>
                  <a:pt x="1044" y="18951"/>
                </a:cubicBezTo>
                <a:cubicBezTo>
                  <a:pt x="1044" y="18240"/>
                  <a:pt x="1044" y="18240"/>
                  <a:pt x="1044" y="18240"/>
                </a:cubicBezTo>
                <a:cubicBezTo>
                  <a:pt x="1192" y="16819"/>
                  <a:pt x="1192" y="16819"/>
                  <a:pt x="1192" y="16819"/>
                </a:cubicBezTo>
                <a:cubicBezTo>
                  <a:pt x="1266" y="16251"/>
                  <a:pt x="1266" y="16251"/>
                  <a:pt x="1266" y="16251"/>
                </a:cubicBezTo>
                <a:cubicBezTo>
                  <a:pt x="896" y="15682"/>
                  <a:pt x="600" y="15114"/>
                  <a:pt x="378" y="14687"/>
                </a:cubicBezTo>
                <a:cubicBezTo>
                  <a:pt x="156" y="14261"/>
                  <a:pt x="156" y="14261"/>
                  <a:pt x="156" y="14261"/>
                </a:cubicBezTo>
                <a:cubicBezTo>
                  <a:pt x="8" y="14119"/>
                  <a:pt x="8" y="14119"/>
                  <a:pt x="8" y="14119"/>
                </a:cubicBezTo>
                <a:cubicBezTo>
                  <a:pt x="8" y="13977"/>
                  <a:pt x="8" y="13977"/>
                  <a:pt x="8" y="13977"/>
                </a:cubicBezTo>
                <a:cubicBezTo>
                  <a:pt x="8" y="13977"/>
                  <a:pt x="8" y="13977"/>
                  <a:pt x="8" y="13977"/>
                </a:cubicBezTo>
                <a:cubicBezTo>
                  <a:pt x="8" y="13977"/>
                  <a:pt x="8" y="13977"/>
                  <a:pt x="8" y="13977"/>
                </a:cubicBezTo>
                <a:cubicBezTo>
                  <a:pt x="-66" y="14261"/>
                  <a:pt x="378" y="11561"/>
                  <a:pt x="230" y="12698"/>
                </a:cubicBezTo>
                <a:cubicBezTo>
                  <a:pt x="230" y="12698"/>
                  <a:pt x="230" y="12698"/>
                  <a:pt x="230" y="12698"/>
                </a:cubicBezTo>
                <a:cubicBezTo>
                  <a:pt x="230" y="12698"/>
                  <a:pt x="230" y="12698"/>
                  <a:pt x="230" y="12698"/>
                </a:cubicBezTo>
                <a:cubicBezTo>
                  <a:pt x="748" y="12556"/>
                  <a:pt x="748" y="12556"/>
                  <a:pt x="748" y="12556"/>
                </a:cubicBezTo>
                <a:cubicBezTo>
                  <a:pt x="1044" y="12414"/>
                  <a:pt x="1339" y="12414"/>
                  <a:pt x="1635" y="12272"/>
                </a:cubicBezTo>
                <a:cubicBezTo>
                  <a:pt x="1635" y="12414"/>
                  <a:pt x="1783" y="12272"/>
                  <a:pt x="1931" y="12272"/>
                </a:cubicBezTo>
                <a:cubicBezTo>
                  <a:pt x="2005" y="12130"/>
                  <a:pt x="2005" y="11987"/>
                  <a:pt x="2005" y="11987"/>
                </a:cubicBezTo>
                <a:cubicBezTo>
                  <a:pt x="2449" y="11135"/>
                  <a:pt x="3189" y="10140"/>
                  <a:pt x="2671" y="12556"/>
                </a:cubicBezTo>
                <a:cubicBezTo>
                  <a:pt x="2449" y="12840"/>
                  <a:pt x="2819" y="12556"/>
                  <a:pt x="2153" y="13551"/>
                </a:cubicBezTo>
                <a:cubicBezTo>
                  <a:pt x="2005" y="13693"/>
                  <a:pt x="1783" y="13693"/>
                  <a:pt x="1487" y="13835"/>
                </a:cubicBezTo>
                <a:cubicBezTo>
                  <a:pt x="1339" y="13835"/>
                  <a:pt x="1192" y="13835"/>
                  <a:pt x="1044" y="13977"/>
                </a:cubicBezTo>
                <a:cubicBezTo>
                  <a:pt x="1118" y="13977"/>
                  <a:pt x="1118" y="13977"/>
                  <a:pt x="1118" y="13977"/>
                </a:cubicBezTo>
                <a:cubicBezTo>
                  <a:pt x="1339" y="14830"/>
                  <a:pt x="1635" y="14403"/>
                  <a:pt x="2005" y="16393"/>
                </a:cubicBezTo>
                <a:cubicBezTo>
                  <a:pt x="1931" y="16961"/>
                  <a:pt x="1857" y="17672"/>
                  <a:pt x="1783" y="18382"/>
                </a:cubicBezTo>
                <a:cubicBezTo>
                  <a:pt x="2005" y="18098"/>
                  <a:pt x="2005" y="18098"/>
                  <a:pt x="2005" y="18098"/>
                </a:cubicBezTo>
                <a:cubicBezTo>
                  <a:pt x="2597" y="17530"/>
                  <a:pt x="2597" y="17530"/>
                  <a:pt x="2597" y="17530"/>
                </a:cubicBezTo>
                <a:cubicBezTo>
                  <a:pt x="2819" y="17387"/>
                  <a:pt x="2819" y="17387"/>
                  <a:pt x="2819" y="17387"/>
                </a:cubicBezTo>
                <a:cubicBezTo>
                  <a:pt x="2819" y="17387"/>
                  <a:pt x="2819" y="17387"/>
                  <a:pt x="2819" y="17387"/>
                </a:cubicBezTo>
                <a:cubicBezTo>
                  <a:pt x="3485" y="17245"/>
                  <a:pt x="3041" y="17387"/>
                  <a:pt x="3189" y="17387"/>
                </a:cubicBezTo>
                <a:cubicBezTo>
                  <a:pt x="3263" y="17387"/>
                  <a:pt x="3263" y="17387"/>
                  <a:pt x="3263" y="17387"/>
                </a:cubicBezTo>
                <a:cubicBezTo>
                  <a:pt x="3633" y="17814"/>
                  <a:pt x="3633" y="17814"/>
                  <a:pt x="3633" y="17814"/>
                </a:cubicBezTo>
                <a:cubicBezTo>
                  <a:pt x="4224" y="18382"/>
                  <a:pt x="4224" y="18382"/>
                  <a:pt x="4224" y="18382"/>
                </a:cubicBezTo>
                <a:cubicBezTo>
                  <a:pt x="4224" y="18382"/>
                  <a:pt x="4224" y="18382"/>
                  <a:pt x="4224" y="18382"/>
                </a:cubicBezTo>
                <a:cubicBezTo>
                  <a:pt x="4224" y="17956"/>
                  <a:pt x="4150" y="17530"/>
                  <a:pt x="4150" y="17103"/>
                </a:cubicBezTo>
                <a:cubicBezTo>
                  <a:pt x="4224" y="16535"/>
                  <a:pt x="3855" y="16677"/>
                  <a:pt x="4224" y="15398"/>
                </a:cubicBezTo>
                <a:cubicBezTo>
                  <a:pt x="4742" y="14545"/>
                  <a:pt x="4742" y="14545"/>
                  <a:pt x="4742" y="14545"/>
                </a:cubicBezTo>
                <a:cubicBezTo>
                  <a:pt x="5112" y="13835"/>
                  <a:pt x="5112" y="13835"/>
                  <a:pt x="5112" y="13835"/>
                </a:cubicBezTo>
                <a:cubicBezTo>
                  <a:pt x="4668" y="13693"/>
                  <a:pt x="4224" y="13551"/>
                  <a:pt x="3929" y="13409"/>
                </a:cubicBezTo>
                <a:cubicBezTo>
                  <a:pt x="3263" y="12414"/>
                  <a:pt x="3485" y="12130"/>
                  <a:pt x="3411" y="11987"/>
                </a:cubicBezTo>
                <a:cubicBezTo>
                  <a:pt x="3337" y="10993"/>
                  <a:pt x="3337" y="10282"/>
                  <a:pt x="3707" y="11703"/>
                </a:cubicBezTo>
                <a:cubicBezTo>
                  <a:pt x="3633" y="11561"/>
                  <a:pt x="3929" y="12272"/>
                  <a:pt x="3929" y="12556"/>
                </a:cubicBezTo>
                <a:cubicBezTo>
                  <a:pt x="4298" y="12698"/>
                  <a:pt x="4890" y="12840"/>
                  <a:pt x="5556" y="12982"/>
                </a:cubicBezTo>
                <a:cubicBezTo>
                  <a:pt x="5556" y="12982"/>
                  <a:pt x="5556" y="12982"/>
                  <a:pt x="5556" y="12982"/>
                </a:cubicBezTo>
                <a:cubicBezTo>
                  <a:pt x="5556" y="12982"/>
                  <a:pt x="5630" y="12982"/>
                  <a:pt x="5704" y="12982"/>
                </a:cubicBezTo>
                <a:cubicBezTo>
                  <a:pt x="5778" y="12982"/>
                  <a:pt x="5778" y="12982"/>
                  <a:pt x="5778" y="12982"/>
                </a:cubicBezTo>
                <a:cubicBezTo>
                  <a:pt x="5778" y="13409"/>
                  <a:pt x="5704" y="12414"/>
                  <a:pt x="5852" y="13693"/>
                </a:cubicBezTo>
                <a:close/>
                <a:moveTo>
                  <a:pt x="13619" y="2324"/>
                </a:moveTo>
                <a:cubicBezTo>
                  <a:pt x="13545" y="2324"/>
                  <a:pt x="13545" y="2324"/>
                  <a:pt x="13545" y="2324"/>
                </a:cubicBezTo>
                <a:cubicBezTo>
                  <a:pt x="13471" y="2324"/>
                  <a:pt x="13471" y="2324"/>
                  <a:pt x="13397" y="2324"/>
                </a:cubicBezTo>
                <a:cubicBezTo>
                  <a:pt x="13397" y="2182"/>
                  <a:pt x="13397" y="2324"/>
                  <a:pt x="13397" y="2324"/>
                </a:cubicBezTo>
                <a:cubicBezTo>
                  <a:pt x="12657" y="2182"/>
                  <a:pt x="12066" y="2040"/>
                  <a:pt x="11622" y="1898"/>
                </a:cubicBezTo>
                <a:cubicBezTo>
                  <a:pt x="11622" y="1472"/>
                  <a:pt x="11326" y="761"/>
                  <a:pt x="11400" y="903"/>
                </a:cubicBezTo>
                <a:cubicBezTo>
                  <a:pt x="10956" y="-660"/>
                  <a:pt x="11030" y="51"/>
                  <a:pt x="11030" y="1187"/>
                </a:cubicBezTo>
                <a:cubicBezTo>
                  <a:pt x="11178" y="1330"/>
                  <a:pt x="10882" y="1756"/>
                  <a:pt x="11622" y="2751"/>
                </a:cubicBezTo>
                <a:cubicBezTo>
                  <a:pt x="11992" y="2893"/>
                  <a:pt x="12435" y="3035"/>
                  <a:pt x="12953" y="3177"/>
                </a:cubicBezTo>
                <a:cubicBezTo>
                  <a:pt x="12509" y="4030"/>
                  <a:pt x="12509" y="4030"/>
                  <a:pt x="12509" y="4030"/>
                </a:cubicBezTo>
                <a:cubicBezTo>
                  <a:pt x="11992" y="4882"/>
                  <a:pt x="11992" y="4882"/>
                  <a:pt x="11992" y="4882"/>
                </a:cubicBezTo>
                <a:cubicBezTo>
                  <a:pt x="11548" y="6445"/>
                  <a:pt x="11918" y="6161"/>
                  <a:pt x="11844" y="6872"/>
                </a:cubicBezTo>
                <a:cubicBezTo>
                  <a:pt x="11918" y="7298"/>
                  <a:pt x="11918" y="7724"/>
                  <a:pt x="11992" y="8293"/>
                </a:cubicBezTo>
                <a:cubicBezTo>
                  <a:pt x="11992" y="8293"/>
                  <a:pt x="11992" y="8293"/>
                  <a:pt x="11992" y="8293"/>
                </a:cubicBezTo>
                <a:cubicBezTo>
                  <a:pt x="11252" y="7582"/>
                  <a:pt x="11252" y="7582"/>
                  <a:pt x="11252" y="7582"/>
                </a:cubicBezTo>
                <a:cubicBezTo>
                  <a:pt x="10956" y="7156"/>
                  <a:pt x="10956" y="7156"/>
                  <a:pt x="10956" y="7156"/>
                </a:cubicBezTo>
                <a:cubicBezTo>
                  <a:pt x="10808" y="7014"/>
                  <a:pt x="10808" y="7014"/>
                  <a:pt x="10808" y="7014"/>
                </a:cubicBezTo>
                <a:cubicBezTo>
                  <a:pt x="10660" y="7014"/>
                  <a:pt x="11178" y="7014"/>
                  <a:pt x="10438" y="7014"/>
                </a:cubicBezTo>
                <a:cubicBezTo>
                  <a:pt x="10364" y="7014"/>
                  <a:pt x="10364" y="7014"/>
                  <a:pt x="10364" y="7014"/>
                </a:cubicBezTo>
                <a:cubicBezTo>
                  <a:pt x="10216" y="7298"/>
                  <a:pt x="10216" y="7298"/>
                  <a:pt x="10216" y="7298"/>
                </a:cubicBezTo>
                <a:cubicBezTo>
                  <a:pt x="9476" y="8009"/>
                  <a:pt x="9476" y="8009"/>
                  <a:pt x="9476" y="8009"/>
                </a:cubicBezTo>
                <a:cubicBezTo>
                  <a:pt x="9329" y="8151"/>
                  <a:pt x="9329" y="8151"/>
                  <a:pt x="9329" y="8151"/>
                </a:cubicBezTo>
                <a:cubicBezTo>
                  <a:pt x="9402" y="7440"/>
                  <a:pt x="9476" y="6730"/>
                  <a:pt x="9476" y="6019"/>
                </a:cubicBezTo>
                <a:cubicBezTo>
                  <a:pt x="9107" y="3745"/>
                  <a:pt x="8811" y="4314"/>
                  <a:pt x="8515" y="3319"/>
                </a:cubicBezTo>
                <a:cubicBezTo>
                  <a:pt x="8515" y="3319"/>
                  <a:pt x="8515" y="3319"/>
                  <a:pt x="8515" y="3319"/>
                </a:cubicBezTo>
                <a:cubicBezTo>
                  <a:pt x="8663" y="3319"/>
                  <a:pt x="8811" y="3319"/>
                  <a:pt x="8959" y="3177"/>
                </a:cubicBezTo>
                <a:cubicBezTo>
                  <a:pt x="9255" y="3177"/>
                  <a:pt x="9550" y="3035"/>
                  <a:pt x="9698" y="3035"/>
                </a:cubicBezTo>
                <a:cubicBezTo>
                  <a:pt x="10438" y="1898"/>
                  <a:pt x="10068" y="2182"/>
                  <a:pt x="10216" y="1898"/>
                </a:cubicBezTo>
                <a:cubicBezTo>
                  <a:pt x="10808" y="-802"/>
                  <a:pt x="10068" y="335"/>
                  <a:pt x="9550" y="1187"/>
                </a:cubicBezTo>
                <a:cubicBezTo>
                  <a:pt x="9550" y="1187"/>
                  <a:pt x="9476" y="1330"/>
                  <a:pt x="9476" y="1472"/>
                </a:cubicBezTo>
                <a:cubicBezTo>
                  <a:pt x="9329" y="1472"/>
                  <a:pt x="9181" y="1614"/>
                  <a:pt x="9107" y="1614"/>
                </a:cubicBezTo>
                <a:cubicBezTo>
                  <a:pt x="8811" y="1614"/>
                  <a:pt x="8515" y="1756"/>
                  <a:pt x="8145" y="1898"/>
                </a:cubicBezTo>
                <a:cubicBezTo>
                  <a:pt x="7627" y="2040"/>
                  <a:pt x="7627" y="2040"/>
                  <a:pt x="7627" y="2040"/>
                </a:cubicBezTo>
                <a:cubicBezTo>
                  <a:pt x="7553" y="2040"/>
                  <a:pt x="7553" y="2040"/>
                  <a:pt x="7553" y="2040"/>
                </a:cubicBezTo>
                <a:cubicBezTo>
                  <a:pt x="7553" y="2040"/>
                  <a:pt x="7553" y="2040"/>
                  <a:pt x="7553" y="2040"/>
                </a:cubicBezTo>
                <a:cubicBezTo>
                  <a:pt x="7775" y="761"/>
                  <a:pt x="7257" y="3603"/>
                  <a:pt x="7331" y="3319"/>
                </a:cubicBezTo>
                <a:cubicBezTo>
                  <a:pt x="7331" y="3319"/>
                  <a:pt x="7331" y="3319"/>
                  <a:pt x="7331" y="3319"/>
                </a:cubicBezTo>
                <a:cubicBezTo>
                  <a:pt x="7331" y="3319"/>
                  <a:pt x="7331" y="3319"/>
                  <a:pt x="7331" y="3319"/>
                </a:cubicBezTo>
                <a:cubicBezTo>
                  <a:pt x="7405" y="3461"/>
                  <a:pt x="7405" y="3461"/>
                  <a:pt x="7405" y="3461"/>
                </a:cubicBezTo>
                <a:cubicBezTo>
                  <a:pt x="7479" y="3745"/>
                  <a:pt x="7479" y="3745"/>
                  <a:pt x="7479" y="3745"/>
                </a:cubicBezTo>
                <a:cubicBezTo>
                  <a:pt x="7701" y="4172"/>
                  <a:pt x="7701" y="4172"/>
                  <a:pt x="7701" y="4172"/>
                </a:cubicBezTo>
                <a:cubicBezTo>
                  <a:pt x="7997" y="4598"/>
                  <a:pt x="8367" y="5309"/>
                  <a:pt x="8663" y="5877"/>
                </a:cubicBezTo>
                <a:cubicBezTo>
                  <a:pt x="8663" y="6587"/>
                  <a:pt x="8663" y="6587"/>
                  <a:pt x="8663" y="6587"/>
                </a:cubicBezTo>
                <a:cubicBezTo>
                  <a:pt x="8515" y="8009"/>
                  <a:pt x="8515" y="8009"/>
                  <a:pt x="8515" y="8009"/>
                </a:cubicBezTo>
                <a:cubicBezTo>
                  <a:pt x="8441" y="8719"/>
                  <a:pt x="8441" y="8719"/>
                  <a:pt x="8441" y="8719"/>
                </a:cubicBezTo>
                <a:cubicBezTo>
                  <a:pt x="8441" y="9145"/>
                  <a:pt x="8441" y="9145"/>
                  <a:pt x="8441" y="9145"/>
                </a:cubicBezTo>
                <a:cubicBezTo>
                  <a:pt x="8367" y="9287"/>
                  <a:pt x="8367" y="9287"/>
                  <a:pt x="8367" y="9287"/>
                </a:cubicBezTo>
                <a:cubicBezTo>
                  <a:pt x="8367" y="9430"/>
                  <a:pt x="8367" y="9430"/>
                  <a:pt x="8367" y="9430"/>
                </a:cubicBezTo>
                <a:cubicBezTo>
                  <a:pt x="8367" y="9430"/>
                  <a:pt x="8367" y="9430"/>
                  <a:pt x="8367" y="9430"/>
                </a:cubicBezTo>
                <a:cubicBezTo>
                  <a:pt x="8293" y="9287"/>
                  <a:pt x="9402" y="10851"/>
                  <a:pt x="8959" y="10282"/>
                </a:cubicBezTo>
                <a:cubicBezTo>
                  <a:pt x="8959" y="10140"/>
                  <a:pt x="8959" y="10140"/>
                  <a:pt x="8959" y="10140"/>
                </a:cubicBezTo>
                <a:cubicBezTo>
                  <a:pt x="8959" y="10140"/>
                  <a:pt x="8959" y="10140"/>
                  <a:pt x="8959" y="10140"/>
                </a:cubicBezTo>
                <a:cubicBezTo>
                  <a:pt x="9255" y="9856"/>
                  <a:pt x="9255" y="9856"/>
                  <a:pt x="9255" y="9856"/>
                </a:cubicBezTo>
                <a:cubicBezTo>
                  <a:pt x="9329" y="9856"/>
                  <a:pt x="9329" y="9856"/>
                  <a:pt x="9255" y="9856"/>
                </a:cubicBezTo>
                <a:cubicBezTo>
                  <a:pt x="9698" y="9430"/>
                  <a:pt x="9698" y="9430"/>
                  <a:pt x="9698" y="9430"/>
                </a:cubicBezTo>
                <a:cubicBezTo>
                  <a:pt x="10364" y="8719"/>
                  <a:pt x="10364" y="8719"/>
                  <a:pt x="10364" y="8719"/>
                </a:cubicBezTo>
                <a:cubicBezTo>
                  <a:pt x="10586" y="8435"/>
                  <a:pt x="10586" y="8435"/>
                  <a:pt x="10586" y="8435"/>
                </a:cubicBezTo>
                <a:cubicBezTo>
                  <a:pt x="10660" y="8577"/>
                  <a:pt x="10808" y="8577"/>
                  <a:pt x="10808" y="8577"/>
                </a:cubicBezTo>
                <a:cubicBezTo>
                  <a:pt x="12287" y="9998"/>
                  <a:pt x="12287" y="9998"/>
                  <a:pt x="12287" y="9998"/>
                </a:cubicBezTo>
                <a:cubicBezTo>
                  <a:pt x="12287" y="10140"/>
                  <a:pt x="12287" y="10140"/>
                  <a:pt x="12287" y="10140"/>
                </a:cubicBezTo>
                <a:cubicBezTo>
                  <a:pt x="12361" y="10140"/>
                  <a:pt x="12361" y="10140"/>
                  <a:pt x="12361" y="10140"/>
                </a:cubicBezTo>
                <a:cubicBezTo>
                  <a:pt x="11918" y="10709"/>
                  <a:pt x="12879" y="9287"/>
                  <a:pt x="12805" y="9430"/>
                </a:cubicBezTo>
                <a:cubicBezTo>
                  <a:pt x="12805" y="9430"/>
                  <a:pt x="12805" y="9430"/>
                  <a:pt x="12805" y="9430"/>
                </a:cubicBezTo>
                <a:cubicBezTo>
                  <a:pt x="12805" y="9430"/>
                  <a:pt x="12805" y="9430"/>
                  <a:pt x="12805" y="9430"/>
                </a:cubicBezTo>
                <a:cubicBezTo>
                  <a:pt x="12731" y="9287"/>
                  <a:pt x="12731" y="9287"/>
                  <a:pt x="12731" y="9287"/>
                </a:cubicBezTo>
                <a:cubicBezTo>
                  <a:pt x="12731" y="8861"/>
                  <a:pt x="12731" y="8861"/>
                  <a:pt x="12731" y="8861"/>
                </a:cubicBezTo>
                <a:cubicBezTo>
                  <a:pt x="12731" y="8861"/>
                  <a:pt x="12731" y="8861"/>
                  <a:pt x="12731" y="8861"/>
                </a:cubicBezTo>
                <a:cubicBezTo>
                  <a:pt x="12805" y="8719"/>
                  <a:pt x="12805" y="8719"/>
                  <a:pt x="12731" y="8861"/>
                </a:cubicBezTo>
                <a:cubicBezTo>
                  <a:pt x="12657" y="8151"/>
                  <a:pt x="12657" y="8151"/>
                  <a:pt x="12657" y="8151"/>
                </a:cubicBezTo>
                <a:cubicBezTo>
                  <a:pt x="12509" y="6587"/>
                  <a:pt x="12509" y="6587"/>
                  <a:pt x="12509" y="6587"/>
                </a:cubicBezTo>
                <a:cubicBezTo>
                  <a:pt x="12509" y="6445"/>
                  <a:pt x="12287" y="5166"/>
                  <a:pt x="12435" y="5735"/>
                </a:cubicBezTo>
                <a:cubicBezTo>
                  <a:pt x="12953" y="4740"/>
                  <a:pt x="12953" y="4740"/>
                  <a:pt x="12953" y="4740"/>
                </a:cubicBezTo>
                <a:cubicBezTo>
                  <a:pt x="13397" y="3887"/>
                  <a:pt x="13397" y="3887"/>
                  <a:pt x="13397" y="3887"/>
                </a:cubicBezTo>
                <a:cubicBezTo>
                  <a:pt x="13619" y="3319"/>
                  <a:pt x="13619" y="3319"/>
                  <a:pt x="13619" y="3319"/>
                </a:cubicBezTo>
                <a:cubicBezTo>
                  <a:pt x="13767" y="3177"/>
                  <a:pt x="13767" y="3177"/>
                  <a:pt x="13767" y="3177"/>
                </a:cubicBezTo>
                <a:cubicBezTo>
                  <a:pt x="13767" y="3177"/>
                  <a:pt x="13767" y="3177"/>
                  <a:pt x="13767" y="3177"/>
                </a:cubicBezTo>
                <a:cubicBezTo>
                  <a:pt x="13545" y="1614"/>
                  <a:pt x="13693" y="2751"/>
                  <a:pt x="13619" y="2324"/>
                </a:cubicBezTo>
                <a:close/>
                <a:moveTo>
                  <a:pt x="21460" y="9572"/>
                </a:moveTo>
                <a:cubicBezTo>
                  <a:pt x="21386" y="9572"/>
                  <a:pt x="21386" y="9572"/>
                  <a:pt x="21386" y="9572"/>
                </a:cubicBezTo>
                <a:cubicBezTo>
                  <a:pt x="21386" y="9572"/>
                  <a:pt x="21312" y="9572"/>
                  <a:pt x="21312" y="9572"/>
                </a:cubicBezTo>
                <a:cubicBezTo>
                  <a:pt x="21238" y="9572"/>
                  <a:pt x="21238" y="9572"/>
                  <a:pt x="21312" y="9572"/>
                </a:cubicBezTo>
                <a:cubicBezTo>
                  <a:pt x="20720" y="9430"/>
                  <a:pt x="20276" y="9287"/>
                  <a:pt x="19981" y="9287"/>
                </a:cubicBezTo>
                <a:cubicBezTo>
                  <a:pt x="19981" y="9003"/>
                  <a:pt x="19759" y="8435"/>
                  <a:pt x="19833" y="8577"/>
                </a:cubicBezTo>
                <a:cubicBezTo>
                  <a:pt x="19537" y="7440"/>
                  <a:pt x="19537" y="8009"/>
                  <a:pt x="19611" y="8719"/>
                </a:cubicBezTo>
                <a:cubicBezTo>
                  <a:pt x="19685" y="8861"/>
                  <a:pt x="19463" y="9145"/>
                  <a:pt x="19981" y="9856"/>
                </a:cubicBezTo>
                <a:cubicBezTo>
                  <a:pt x="20276" y="9998"/>
                  <a:pt x="20572" y="10140"/>
                  <a:pt x="20942" y="10282"/>
                </a:cubicBezTo>
                <a:cubicBezTo>
                  <a:pt x="20646" y="10851"/>
                  <a:pt x="20646" y="10851"/>
                  <a:pt x="20646" y="10851"/>
                </a:cubicBezTo>
                <a:cubicBezTo>
                  <a:pt x="20276" y="11419"/>
                  <a:pt x="20276" y="11419"/>
                  <a:pt x="20276" y="11419"/>
                </a:cubicBezTo>
                <a:cubicBezTo>
                  <a:pt x="19981" y="12556"/>
                  <a:pt x="20202" y="12272"/>
                  <a:pt x="20202" y="12840"/>
                </a:cubicBezTo>
                <a:cubicBezTo>
                  <a:pt x="20202" y="13124"/>
                  <a:pt x="20202" y="13551"/>
                  <a:pt x="20276" y="13835"/>
                </a:cubicBezTo>
                <a:cubicBezTo>
                  <a:pt x="20276" y="13835"/>
                  <a:pt x="20276" y="13835"/>
                  <a:pt x="20276" y="13835"/>
                </a:cubicBezTo>
                <a:cubicBezTo>
                  <a:pt x="19759" y="13409"/>
                  <a:pt x="19759" y="13409"/>
                  <a:pt x="19759" y="13409"/>
                </a:cubicBezTo>
                <a:cubicBezTo>
                  <a:pt x="19463" y="13124"/>
                  <a:pt x="19463" y="13124"/>
                  <a:pt x="19463" y="13124"/>
                </a:cubicBezTo>
                <a:cubicBezTo>
                  <a:pt x="19463" y="12982"/>
                  <a:pt x="19463" y="12982"/>
                  <a:pt x="19463" y="12982"/>
                </a:cubicBezTo>
                <a:cubicBezTo>
                  <a:pt x="19315" y="12982"/>
                  <a:pt x="19685" y="12982"/>
                  <a:pt x="19167" y="12982"/>
                </a:cubicBezTo>
                <a:cubicBezTo>
                  <a:pt x="19093" y="12982"/>
                  <a:pt x="19093" y="12982"/>
                  <a:pt x="19093" y="12982"/>
                </a:cubicBezTo>
                <a:cubicBezTo>
                  <a:pt x="18945" y="13124"/>
                  <a:pt x="18945" y="13124"/>
                  <a:pt x="18945" y="13124"/>
                </a:cubicBezTo>
                <a:cubicBezTo>
                  <a:pt x="18501" y="13693"/>
                  <a:pt x="18501" y="13693"/>
                  <a:pt x="18501" y="13693"/>
                </a:cubicBezTo>
                <a:cubicBezTo>
                  <a:pt x="18353" y="13835"/>
                  <a:pt x="18353" y="13835"/>
                  <a:pt x="18353" y="13835"/>
                </a:cubicBezTo>
                <a:cubicBezTo>
                  <a:pt x="18353" y="13266"/>
                  <a:pt x="18427" y="12698"/>
                  <a:pt x="18501" y="12272"/>
                </a:cubicBezTo>
                <a:cubicBezTo>
                  <a:pt x="18205" y="10709"/>
                  <a:pt x="17983" y="10993"/>
                  <a:pt x="17761" y="10282"/>
                </a:cubicBezTo>
                <a:cubicBezTo>
                  <a:pt x="17761" y="10282"/>
                  <a:pt x="17761" y="10282"/>
                  <a:pt x="17761" y="10282"/>
                </a:cubicBezTo>
                <a:cubicBezTo>
                  <a:pt x="17835" y="10282"/>
                  <a:pt x="17983" y="10282"/>
                  <a:pt x="18057" y="10282"/>
                </a:cubicBezTo>
                <a:cubicBezTo>
                  <a:pt x="18279" y="10140"/>
                  <a:pt x="18501" y="10140"/>
                  <a:pt x="18649" y="9998"/>
                </a:cubicBezTo>
                <a:cubicBezTo>
                  <a:pt x="19167" y="9287"/>
                  <a:pt x="18871" y="9430"/>
                  <a:pt x="19019" y="9287"/>
                </a:cubicBezTo>
                <a:cubicBezTo>
                  <a:pt x="19463" y="7298"/>
                  <a:pt x="18871" y="8151"/>
                  <a:pt x="18501" y="8719"/>
                </a:cubicBezTo>
                <a:cubicBezTo>
                  <a:pt x="18501" y="8861"/>
                  <a:pt x="18501" y="8861"/>
                  <a:pt x="18427" y="9003"/>
                </a:cubicBezTo>
                <a:cubicBezTo>
                  <a:pt x="18353" y="9003"/>
                  <a:pt x="18205" y="9003"/>
                  <a:pt x="18205" y="9003"/>
                </a:cubicBezTo>
                <a:cubicBezTo>
                  <a:pt x="17983" y="9145"/>
                  <a:pt x="17761" y="9145"/>
                  <a:pt x="17466" y="9287"/>
                </a:cubicBezTo>
                <a:cubicBezTo>
                  <a:pt x="17096" y="9287"/>
                  <a:pt x="17096" y="9287"/>
                  <a:pt x="17096" y="9287"/>
                </a:cubicBezTo>
                <a:cubicBezTo>
                  <a:pt x="17096" y="9287"/>
                  <a:pt x="17096" y="9287"/>
                  <a:pt x="17096" y="9287"/>
                </a:cubicBezTo>
                <a:cubicBezTo>
                  <a:pt x="17022" y="9287"/>
                  <a:pt x="17022" y="9287"/>
                  <a:pt x="17022" y="9287"/>
                </a:cubicBezTo>
                <a:cubicBezTo>
                  <a:pt x="17170" y="8435"/>
                  <a:pt x="16874" y="10566"/>
                  <a:pt x="16874" y="10282"/>
                </a:cubicBezTo>
                <a:cubicBezTo>
                  <a:pt x="16874" y="10282"/>
                  <a:pt x="16874" y="10282"/>
                  <a:pt x="16874" y="10282"/>
                </a:cubicBezTo>
                <a:cubicBezTo>
                  <a:pt x="16874" y="10424"/>
                  <a:pt x="16874" y="10424"/>
                  <a:pt x="16874" y="10424"/>
                </a:cubicBezTo>
                <a:cubicBezTo>
                  <a:pt x="16948" y="10424"/>
                  <a:pt x="16948" y="10424"/>
                  <a:pt x="16948" y="10424"/>
                </a:cubicBezTo>
                <a:cubicBezTo>
                  <a:pt x="17022" y="10566"/>
                  <a:pt x="17022" y="10566"/>
                  <a:pt x="17022" y="10566"/>
                </a:cubicBezTo>
                <a:cubicBezTo>
                  <a:pt x="17170" y="10851"/>
                  <a:pt x="17170" y="10851"/>
                  <a:pt x="17170" y="10851"/>
                </a:cubicBezTo>
                <a:cubicBezTo>
                  <a:pt x="17392" y="11277"/>
                  <a:pt x="17613" y="11703"/>
                  <a:pt x="17909" y="12130"/>
                </a:cubicBezTo>
                <a:cubicBezTo>
                  <a:pt x="17835" y="12698"/>
                  <a:pt x="17835" y="12698"/>
                  <a:pt x="17835" y="12698"/>
                </a:cubicBezTo>
                <a:cubicBezTo>
                  <a:pt x="17761" y="13693"/>
                  <a:pt x="17761" y="13693"/>
                  <a:pt x="17761" y="13693"/>
                </a:cubicBezTo>
                <a:cubicBezTo>
                  <a:pt x="17687" y="14261"/>
                  <a:pt x="17687" y="14261"/>
                  <a:pt x="17687" y="14261"/>
                </a:cubicBezTo>
                <a:cubicBezTo>
                  <a:pt x="17687" y="14545"/>
                  <a:pt x="17687" y="14545"/>
                  <a:pt x="17687" y="14545"/>
                </a:cubicBezTo>
                <a:cubicBezTo>
                  <a:pt x="17687" y="14687"/>
                  <a:pt x="17687" y="14687"/>
                  <a:pt x="17687" y="14687"/>
                </a:cubicBezTo>
                <a:cubicBezTo>
                  <a:pt x="17687" y="14687"/>
                  <a:pt x="17687" y="14687"/>
                  <a:pt x="17687" y="14687"/>
                </a:cubicBezTo>
                <a:cubicBezTo>
                  <a:pt x="17687" y="14687"/>
                  <a:pt x="17687" y="14687"/>
                  <a:pt x="17687" y="14687"/>
                </a:cubicBezTo>
                <a:cubicBezTo>
                  <a:pt x="17539" y="14687"/>
                  <a:pt x="18427" y="15824"/>
                  <a:pt x="18057" y="15256"/>
                </a:cubicBezTo>
                <a:cubicBezTo>
                  <a:pt x="18057" y="15256"/>
                  <a:pt x="18057" y="15256"/>
                  <a:pt x="18057" y="15256"/>
                </a:cubicBezTo>
                <a:cubicBezTo>
                  <a:pt x="18057" y="15256"/>
                  <a:pt x="18057" y="15256"/>
                  <a:pt x="18057" y="15256"/>
                </a:cubicBezTo>
                <a:cubicBezTo>
                  <a:pt x="18279" y="15114"/>
                  <a:pt x="18279" y="15114"/>
                  <a:pt x="18279" y="15114"/>
                </a:cubicBezTo>
                <a:cubicBezTo>
                  <a:pt x="18353" y="15114"/>
                  <a:pt x="18353" y="15114"/>
                  <a:pt x="18279" y="15114"/>
                </a:cubicBezTo>
                <a:cubicBezTo>
                  <a:pt x="18575" y="14687"/>
                  <a:pt x="18575" y="14687"/>
                  <a:pt x="18575" y="14687"/>
                </a:cubicBezTo>
                <a:cubicBezTo>
                  <a:pt x="19093" y="14261"/>
                  <a:pt x="19093" y="14261"/>
                  <a:pt x="19093" y="14261"/>
                </a:cubicBezTo>
                <a:cubicBezTo>
                  <a:pt x="19241" y="13977"/>
                  <a:pt x="19241" y="13977"/>
                  <a:pt x="19241" y="13977"/>
                </a:cubicBezTo>
                <a:cubicBezTo>
                  <a:pt x="19315" y="14119"/>
                  <a:pt x="19389" y="14119"/>
                  <a:pt x="19389" y="14119"/>
                </a:cubicBezTo>
                <a:cubicBezTo>
                  <a:pt x="20498" y="15114"/>
                  <a:pt x="20498" y="15114"/>
                  <a:pt x="20498" y="15114"/>
                </a:cubicBezTo>
                <a:cubicBezTo>
                  <a:pt x="20498" y="15256"/>
                  <a:pt x="20498" y="15256"/>
                  <a:pt x="20498" y="15256"/>
                </a:cubicBezTo>
                <a:cubicBezTo>
                  <a:pt x="20498" y="15256"/>
                  <a:pt x="20498" y="15256"/>
                  <a:pt x="20498" y="15256"/>
                </a:cubicBezTo>
                <a:cubicBezTo>
                  <a:pt x="20202" y="15682"/>
                  <a:pt x="20942" y="14687"/>
                  <a:pt x="20868" y="14830"/>
                </a:cubicBezTo>
                <a:cubicBezTo>
                  <a:pt x="20868" y="14687"/>
                  <a:pt x="20868" y="14687"/>
                  <a:pt x="20868" y="14687"/>
                </a:cubicBezTo>
                <a:cubicBezTo>
                  <a:pt x="20868" y="14687"/>
                  <a:pt x="20868" y="14687"/>
                  <a:pt x="20868" y="14687"/>
                </a:cubicBezTo>
                <a:cubicBezTo>
                  <a:pt x="20794" y="14545"/>
                  <a:pt x="20794" y="14545"/>
                  <a:pt x="20794" y="14545"/>
                </a:cubicBezTo>
                <a:cubicBezTo>
                  <a:pt x="20794" y="14261"/>
                  <a:pt x="20794" y="14261"/>
                  <a:pt x="20794" y="14261"/>
                </a:cubicBezTo>
                <a:cubicBezTo>
                  <a:pt x="20794" y="14261"/>
                  <a:pt x="20794" y="14261"/>
                  <a:pt x="20794" y="14261"/>
                </a:cubicBezTo>
                <a:cubicBezTo>
                  <a:pt x="20868" y="14261"/>
                  <a:pt x="20868" y="14261"/>
                  <a:pt x="20794" y="14261"/>
                </a:cubicBezTo>
                <a:cubicBezTo>
                  <a:pt x="20720" y="13835"/>
                  <a:pt x="20720" y="13835"/>
                  <a:pt x="20720" y="13835"/>
                </a:cubicBezTo>
                <a:cubicBezTo>
                  <a:pt x="20646" y="12698"/>
                  <a:pt x="20646" y="12698"/>
                  <a:pt x="20646" y="12698"/>
                </a:cubicBezTo>
                <a:cubicBezTo>
                  <a:pt x="20646" y="12556"/>
                  <a:pt x="20498" y="11561"/>
                  <a:pt x="20572" y="12130"/>
                </a:cubicBezTo>
                <a:cubicBezTo>
                  <a:pt x="20942" y="11277"/>
                  <a:pt x="20942" y="11277"/>
                  <a:pt x="20942" y="11277"/>
                </a:cubicBezTo>
                <a:cubicBezTo>
                  <a:pt x="21312" y="10709"/>
                  <a:pt x="21312" y="10709"/>
                  <a:pt x="21312" y="10709"/>
                </a:cubicBezTo>
                <a:cubicBezTo>
                  <a:pt x="21460" y="10282"/>
                  <a:pt x="21460" y="10282"/>
                  <a:pt x="21460" y="10282"/>
                </a:cubicBezTo>
                <a:cubicBezTo>
                  <a:pt x="21534" y="10140"/>
                  <a:pt x="21534" y="10140"/>
                  <a:pt x="21534" y="10140"/>
                </a:cubicBezTo>
                <a:cubicBezTo>
                  <a:pt x="21534" y="10140"/>
                  <a:pt x="21534" y="10140"/>
                  <a:pt x="21534" y="10140"/>
                </a:cubicBezTo>
                <a:cubicBezTo>
                  <a:pt x="21386" y="9145"/>
                  <a:pt x="21460" y="9856"/>
                  <a:pt x="21460" y="9572"/>
                </a:cubicBezTo>
                <a:close/>
              </a:path>
            </a:pathLst>
          </a:custGeom>
          <a:solidFill>
            <a:srgbClr val="6D6E7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48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Scrum</a:t>
            </a:r>
            <a:r>
              <a:rPr lang="it-IT" dirty="0"/>
              <a:t> Master </a:t>
            </a:r>
            <a:r>
              <a:rPr lang="it-IT" dirty="0" err="1"/>
              <a:t>Path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52</a:t>
            </a:fld>
            <a:endParaRPr lang="it-IT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324745" y="2945218"/>
            <a:ext cx="4811958" cy="119062"/>
          </a:xfrm>
          <a:custGeom>
            <a:avLst/>
            <a:gdLst>
              <a:gd name="T0" fmla="*/ 190 w 4230"/>
              <a:gd name="T1" fmla="*/ 26 h 64"/>
              <a:gd name="T2" fmla="*/ 4091 w 4230"/>
              <a:gd name="T3" fmla="*/ 14 h 64"/>
              <a:gd name="T4" fmla="*/ 4029 w 4230"/>
              <a:gd name="T5" fmla="*/ 60 h 64"/>
              <a:gd name="T6" fmla="*/ 190 w 4230"/>
              <a:gd name="T7" fmla="*/ 48 h 64"/>
              <a:gd name="T8" fmla="*/ 190 w 4230"/>
              <a:gd name="T9" fmla="*/ 2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0" h="64">
                <a:moveTo>
                  <a:pt x="190" y="26"/>
                </a:moveTo>
                <a:cubicBezTo>
                  <a:pt x="190" y="26"/>
                  <a:pt x="3955" y="0"/>
                  <a:pt x="4091" y="14"/>
                </a:cubicBezTo>
                <a:cubicBezTo>
                  <a:pt x="4174" y="21"/>
                  <a:pt x="4230" y="59"/>
                  <a:pt x="4029" y="60"/>
                </a:cubicBezTo>
                <a:cubicBezTo>
                  <a:pt x="3702" y="64"/>
                  <a:pt x="299" y="60"/>
                  <a:pt x="190" y="48"/>
                </a:cubicBezTo>
                <a:cubicBezTo>
                  <a:pt x="81" y="36"/>
                  <a:pt x="0" y="26"/>
                  <a:pt x="190" y="26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5" name="Grupa 93"/>
          <p:cNvGrpSpPr/>
          <p:nvPr/>
        </p:nvGrpSpPr>
        <p:grpSpPr>
          <a:xfrm>
            <a:off x="2426469" y="2827743"/>
            <a:ext cx="365125" cy="361950"/>
            <a:chOff x="1993900" y="3457576"/>
            <a:chExt cx="365125" cy="361950"/>
          </a:xfrm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017713" y="3479801"/>
              <a:ext cx="323850" cy="319088"/>
            </a:xfrm>
            <a:custGeom>
              <a:avLst/>
              <a:gdLst>
                <a:gd name="T0" fmla="*/ 107 w 192"/>
                <a:gd name="T1" fmla="*/ 189 h 189"/>
                <a:gd name="T2" fmla="*/ 109 w 192"/>
                <a:gd name="T3" fmla="*/ 167 h 189"/>
                <a:gd name="T4" fmla="*/ 125 w 192"/>
                <a:gd name="T5" fmla="*/ 150 h 189"/>
                <a:gd name="T6" fmla="*/ 54 w 192"/>
                <a:gd name="T7" fmla="*/ 178 h 189"/>
                <a:gd name="T8" fmla="*/ 84 w 192"/>
                <a:gd name="T9" fmla="*/ 142 h 189"/>
                <a:gd name="T10" fmla="*/ 38 w 192"/>
                <a:gd name="T11" fmla="*/ 154 h 189"/>
                <a:gd name="T12" fmla="*/ 74 w 192"/>
                <a:gd name="T13" fmla="*/ 116 h 189"/>
                <a:gd name="T14" fmla="*/ 25 w 192"/>
                <a:gd name="T15" fmla="*/ 138 h 189"/>
                <a:gd name="T16" fmla="*/ 45 w 192"/>
                <a:gd name="T17" fmla="*/ 101 h 189"/>
                <a:gd name="T18" fmla="*/ 9 w 192"/>
                <a:gd name="T19" fmla="*/ 113 h 189"/>
                <a:gd name="T20" fmla="*/ 18 w 192"/>
                <a:gd name="T21" fmla="*/ 86 h 189"/>
                <a:gd name="T22" fmla="*/ 14 w 192"/>
                <a:gd name="T23" fmla="*/ 76 h 189"/>
                <a:gd name="T24" fmla="*/ 12 w 192"/>
                <a:gd name="T25" fmla="*/ 59 h 189"/>
                <a:gd name="T26" fmla="*/ 31 w 192"/>
                <a:gd name="T27" fmla="*/ 36 h 189"/>
                <a:gd name="T28" fmla="*/ 23 w 192"/>
                <a:gd name="T29" fmla="*/ 31 h 189"/>
                <a:gd name="T30" fmla="*/ 29 w 192"/>
                <a:gd name="T31" fmla="*/ 18 h 189"/>
                <a:gd name="T32" fmla="*/ 64 w 192"/>
                <a:gd name="T33" fmla="*/ 1 h 189"/>
                <a:gd name="T34" fmla="*/ 52 w 192"/>
                <a:gd name="T35" fmla="*/ 39 h 189"/>
                <a:gd name="T36" fmla="*/ 119 w 192"/>
                <a:gd name="T37" fmla="*/ 3 h 189"/>
                <a:gd name="T38" fmla="*/ 103 w 192"/>
                <a:gd name="T39" fmla="*/ 39 h 189"/>
                <a:gd name="T40" fmla="*/ 154 w 192"/>
                <a:gd name="T41" fmla="*/ 17 h 189"/>
                <a:gd name="T42" fmla="*/ 143 w 192"/>
                <a:gd name="T43" fmla="*/ 46 h 189"/>
                <a:gd name="T44" fmla="*/ 168 w 192"/>
                <a:gd name="T45" fmla="*/ 43 h 189"/>
                <a:gd name="T46" fmla="*/ 164 w 192"/>
                <a:gd name="T47" fmla="*/ 67 h 189"/>
                <a:gd name="T48" fmla="*/ 133 w 192"/>
                <a:gd name="T49" fmla="*/ 92 h 189"/>
                <a:gd name="T50" fmla="*/ 183 w 192"/>
                <a:gd name="T51" fmla="*/ 66 h 189"/>
                <a:gd name="T52" fmla="*/ 174 w 192"/>
                <a:gd name="T53" fmla="*/ 92 h 189"/>
                <a:gd name="T54" fmla="*/ 138 w 192"/>
                <a:gd name="T55" fmla="*/ 121 h 189"/>
                <a:gd name="T56" fmla="*/ 177 w 192"/>
                <a:gd name="T57" fmla="*/ 110 h 189"/>
                <a:gd name="T58" fmla="*/ 160 w 192"/>
                <a:gd name="T59" fmla="*/ 144 h 189"/>
                <a:gd name="T60" fmla="*/ 163 w 192"/>
                <a:gd name="T61" fmla="*/ 161 h 189"/>
                <a:gd name="T62" fmla="*/ 130 w 192"/>
                <a:gd name="T63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89">
                  <a:moveTo>
                    <a:pt x="116" y="187"/>
                  </a:moveTo>
                  <a:cubicBezTo>
                    <a:pt x="111" y="189"/>
                    <a:pt x="110" y="189"/>
                    <a:pt x="107" y="189"/>
                  </a:cubicBezTo>
                  <a:cubicBezTo>
                    <a:pt x="105" y="188"/>
                    <a:pt x="103" y="186"/>
                    <a:pt x="102" y="184"/>
                  </a:cubicBezTo>
                  <a:cubicBezTo>
                    <a:pt x="99" y="178"/>
                    <a:pt x="101" y="175"/>
                    <a:pt x="109" y="167"/>
                  </a:cubicBezTo>
                  <a:cubicBezTo>
                    <a:pt x="113" y="163"/>
                    <a:pt x="118" y="157"/>
                    <a:pt x="124" y="151"/>
                  </a:cubicBezTo>
                  <a:cubicBezTo>
                    <a:pt x="124" y="151"/>
                    <a:pt x="124" y="150"/>
                    <a:pt x="125" y="150"/>
                  </a:cubicBezTo>
                  <a:cubicBezTo>
                    <a:pt x="74" y="181"/>
                    <a:pt x="66" y="184"/>
                    <a:pt x="60" y="182"/>
                  </a:cubicBezTo>
                  <a:cubicBezTo>
                    <a:pt x="58" y="182"/>
                    <a:pt x="56" y="180"/>
                    <a:pt x="54" y="178"/>
                  </a:cubicBezTo>
                  <a:cubicBezTo>
                    <a:pt x="50" y="170"/>
                    <a:pt x="54" y="166"/>
                    <a:pt x="82" y="143"/>
                  </a:cubicBezTo>
                  <a:cubicBezTo>
                    <a:pt x="83" y="143"/>
                    <a:pt x="83" y="142"/>
                    <a:pt x="84" y="142"/>
                  </a:cubicBezTo>
                  <a:cubicBezTo>
                    <a:pt x="55" y="158"/>
                    <a:pt x="49" y="159"/>
                    <a:pt x="44" y="158"/>
                  </a:cubicBezTo>
                  <a:cubicBezTo>
                    <a:pt x="42" y="157"/>
                    <a:pt x="40" y="156"/>
                    <a:pt x="38" y="154"/>
                  </a:cubicBezTo>
                  <a:cubicBezTo>
                    <a:pt x="35" y="147"/>
                    <a:pt x="38" y="144"/>
                    <a:pt x="50" y="134"/>
                  </a:cubicBezTo>
                  <a:cubicBezTo>
                    <a:pt x="56" y="130"/>
                    <a:pt x="65" y="123"/>
                    <a:pt x="74" y="116"/>
                  </a:cubicBezTo>
                  <a:cubicBezTo>
                    <a:pt x="76" y="114"/>
                    <a:pt x="79" y="112"/>
                    <a:pt x="82" y="109"/>
                  </a:cubicBezTo>
                  <a:cubicBezTo>
                    <a:pt x="36" y="137"/>
                    <a:pt x="31" y="139"/>
                    <a:pt x="25" y="138"/>
                  </a:cubicBezTo>
                  <a:cubicBezTo>
                    <a:pt x="23" y="137"/>
                    <a:pt x="21" y="135"/>
                    <a:pt x="19" y="133"/>
                  </a:cubicBezTo>
                  <a:cubicBezTo>
                    <a:pt x="15" y="125"/>
                    <a:pt x="21" y="120"/>
                    <a:pt x="45" y="101"/>
                  </a:cubicBezTo>
                  <a:cubicBezTo>
                    <a:pt x="51" y="96"/>
                    <a:pt x="58" y="90"/>
                    <a:pt x="65" y="85"/>
                  </a:cubicBezTo>
                  <a:cubicBezTo>
                    <a:pt x="14" y="114"/>
                    <a:pt x="14" y="114"/>
                    <a:pt x="9" y="113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0" y="101"/>
                    <a:pt x="4" y="97"/>
                    <a:pt x="18" y="86"/>
                  </a:cubicBezTo>
                  <a:cubicBezTo>
                    <a:pt x="25" y="80"/>
                    <a:pt x="34" y="73"/>
                    <a:pt x="44" y="64"/>
                  </a:cubicBezTo>
                  <a:cubicBezTo>
                    <a:pt x="21" y="77"/>
                    <a:pt x="18" y="77"/>
                    <a:pt x="14" y="76"/>
                  </a:cubicBezTo>
                  <a:cubicBezTo>
                    <a:pt x="12" y="76"/>
                    <a:pt x="10" y="74"/>
                    <a:pt x="9" y="72"/>
                  </a:cubicBezTo>
                  <a:cubicBezTo>
                    <a:pt x="6" y="67"/>
                    <a:pt x="9" y="63"/>
                    <a:pt x="12" y="59"/>
                  </a:cubicBezTo>
                  <a:cubicBezTo>
                    <a:pt x="13" y="57"/>
                    <a:pt x="16" y="54"/>
                    <a:pt x="18" y="51"/>
                  </a:cubicBezTo>
                  <a:cubicBezTo>
                    <a:pt x="21" y="48"/>
                    <a:pt x="26" y="42"/>
                    <a:pt x="31" y="36"/>
                  </a:cubicBezTo>
                  <a:cubicBezTo>
                    <a:pt x="30" y="36"/>
                    <a:pt x="29" y="36"/>
                    <a:pt x="28" y="36"/>
                  </a:cubicBezTo>
                  <a:cubicBezTo>
                    <a:pt x="26" y="35"/>
                    <a:pt x="24" y="34"/>
                    <a:pt x="23" y="31"/>
                  </a:cubicBezTo>
                  <a:cubicBezTo>
                    <a:pt x="20" y="27"/>
                    <a:pt x="22" y="22"/>
                    <a:pt x="26" y="19"/>
                  </a:cubicBezTo>
                  <a:cubicBezTo>
                    <a:pt x="27" y="19"/>
                    <a:pt x="28" y="18"/>
                    <a:pt x="29" y="18"/>
                  </a:cubicBezTo>
                  <a:cubicBezTo>
                    <a:pt x="31" y="17"/>
                    <a:pt x="38" y="13"/>
                    <a:pt x="42" y="11"/>
                  </a:cubicBezTo>
                  <a:cubicBezTo>
                    <a:pt x="57" y="1"/>
                    <a:pt x="59" y="0"/>
                    <a:pt x="64" y="1"/>
                  </a:cubicBezTo>
                  <a:cubicBezTo>
                    <a:pt x="66" y="1"/>
                    <a:pt x="69" y="3"/>
                    <a:pt x="70" y="5"/>
                  </a:cubicBezTo>
                  <a:cubicBezTo>
                    <a:pt x="73" y="11"/>
                    <a:pt x="74" y="12"/>
                    <a:pt x="52" y="39"/>
                  </a:cubicBezTo>
                  <a:cubicBezTo>
                    <a:pt x="58" y="35"/>
                    <a:pt x="64" y="32"/>
                    <a:pt x="69" y="28"/>
                  </a:cubicBezTo>
                  <a:cubicBezTo>
                    <a:pt x="114" y="2"/>
                    <a:pt x="114" y="2"/>
                    <a:pt x="119" y="3"/>
                  </a:cubicBezTo>
                  <a:cubicBezTo>
                    <a:pt x="121" y="4"/>
                    <a:pt x="123" y="6"/>
                    <a:pt x="125" y="8"/>
                  </a:cubicBezTo>
                  <a:cubicBezTo>
                    <a:pt x="129" y="16"/>
                    <a:pt x="124" y="21"/>
                    <a:pt x="103" y="39"/>
                  </a:cubicBezTo>
                  <a:cubicBezTo>
                    <a:pt x="98" y="42"/>
                    <a:pt x="94" y="46"/>
                    <a:pt x="89" y="50"/>
                  </a:cubicBezTo>
                  <a:cubicBezTo>
                    <a:pt x="149" y="16"/>
                    <a:pt x="150" y="16"/>
                    <a:pt x="154" y="17"/>
                  </a:cubicBezTo>
                  <a:cubicBezTo>
                    <a:pt x="157" y="18"/>
                    <a:pt x="159" y="20"/>
                    <a:pt x="160" y="22"/>
                  </a:cubicBezTo>
                  <a:cubicBezTo>
                    <a:pt x="164" y="29"/>
                    <a:pt x="160" y="32"/>
                    <a:pt x="143" y="46"/>
                  </a:cubicBezTo>
                  <a:cubicBezTo>
                    <a:pt x="136" y="52"/>
                    <a:pt x="127" y="59"/>
                    <a:pt x="117" y="67"/>
                  </a:cubicBezTo>
                  <a:cubicBezTo>
                    <a:pt x="155" y="44"/>
                    <a:pt x="162" y="41"/>
                    <a:pt x="168" y="43"/>
                  </a:cubicBezTo>
                  <a:cubicBezTo>
                    <a:pt x="170" y="44"/>
                    <a:pt x="173" y="45"/>
                    <a:pt x="174" y="48"/>
                  </a:cubicBezTo>
                  <a:cubicBezTo>
                    <a:pt x="178" y="55"/>
                    <a:pt x="172" y="59"/>
                    <a:pt x="164" y="67"/>
                  </a:cubicBezTo>
                  <a:cubicBezTo>
                    <a:pt x="159" y="71"/>
                    <a:pt x="152" y="77"/>
                    <a:pt x="142" y="84"/>
                  </a:cubicBezTo>
                  <a:cubicBezTo>
                    <a:pt x="139" y="87"/>
                    <a:pt x="136" y="89"/>
                    <a:pt x="133" y="92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78" y="65"/>
                    <a:pt x="178" y="65"/>
                    <a:pt x="183" y="66"/>
                  </a:cubicBezTo>
                  <a:cubicBezTo>
                    <a:pt x="185" y="67"/>
                    <a:pt x="187" y="68"/>
                    <a:pt x="188" y="71"/>
                  </a:cubicBezTo>
                  <a:cubicBezTo>
                    <a:pt x="192" y="78"/>
                    <a:pt x="189" y="80"/>
                    <a:pt x="174" y="92"/>
                  </a:cubicBezTo>
                  <a:cubicBezTo>
                    <a:pt x="167" y="98"/>
                    <a:pt x="157" y="106"/>
                    <a:pt x="146" y="115"/>
                  </a:cubicBezTo>
                  <a:cubicBezTo>
                    <a:pt x="144" y="117"/>
                    <a:pt x="141" y="119"/>
                    <a:pt x="138" y="121"/>
                  </a:cubicBezTo>
                  <a:cubicBezTo>
                    <a:pt x="167" y="104"/>
                    <a:pt x="167" y="104"/>
                    <a:pt x="172" y="105"/>
                  </a:cubicBezTo>
                  <a:cubicBezTo>
                    <a:pt x="174" y="106"/>
                    <a:pt x="176" y="107"/>
                    <a:pt x="177" y="110"/>
                  </a:cubicBezTo>
                  <a:cubicBezTo>
                    <a:pt x="180" y="115"/>
                    <a:pt x="181" y="116"/>
                    <a:pt x="155" y="144"/>
                  </a:cubicBezTo>
                  <a:cubicBezTo>
                    <a:pt x="157" y="143"/>
                    <a:pt x="159" y="144"/>
                    <a:pt x="160" y="144"/>
                  </a:cubicBezTo>
                  <a:cubicBezTo>
                    <a:pt x="163" y="145"/>
                    <a:pt x="165" y="146"/>
                    <a:pt x="166" y="148"/>
                  </a:cubicBezTo>
                  <a:cubicBezTo>
                    <a:pt x="169" y="153"/>
                    <a:pt x="167" y="158"/>
                    <a:pt x="163" y="161"/>
                  </a:cubicBezTo>
                  <a:cubicBezTo>
                    <a:pt x="161" y="161"/>
                    <a:pt x="160" y="162"/>
                    <a:pt x="159" y="162"/>
                  </a:cubicBezTo>
                  <a:cubicBezTo>
                    <a:pt x="153" y="164"/>
                    <a:pt x="138" y="174"/>
                    <a:pt x="130" y="179"/>
                  </a:cubicBezTo>
                  <a:cubicBezTo>
                    <a:pt x="123" y="183"/>
                    <a:pt x="119" y="185"/>
                    <a:pt x="116" y="187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117725" y="3576638"/>
              <a:ext cx="117475" cy="117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1993900" y="3457576"/>
              <a:ext cx="365125" cy="361950"/>
            </a:xfrm>
            <a:custGeom>
              <a:avLst/>
              <a:gdLst>
                <a:gd name="T0" fmla="*/ 93 w 217"/>
                <a:gd name="T1" fmla="*/ 19 h 215"/>
                <a:gd name="T2" fmla="*/ 33 w 217"/>
                <a:gd name="T3" fmla="*/ 63 h 215"/>
                <a:gd name="T4" fmla="*/ 30 w 217"/>
                <a:gd name="T5" fmla="*/ 138 h 215"/>
                <a:gd name="T6" fmla="*/ 98 w 217"/>
                <a:gd name="T7" fmla="*/ 187 h 215"/>
                <a:gd name="T8" fmla="*/ 172 w 217"/>
                <a:gd name="T9" fmla="*/ 153 h 215"/>
                <a:gd name="T10" fmla="*/ 184 w 217"/>
                <a:gd name="T11" fmla="*/ 82 h 215"/>
                <a:gd name="T12" fmla="*/ 130 w 217"/>
                <a:gd name="T13" fmla="*/ 27 h 215"/>
                <a:gd name="T14" fmla="*/ 136 w 217"/>
                <a:gd name="T15" fmla="*/ 5 h 215"/>
                <a:gd name="T16" fmla="*/ 211 w 217"/>
                <a:gd name="T17" fmla="*/ 85 h 215"/>
                <a:gd name="T18" fmla="*/ 187 w 217"/>
                <a:gd name="T19" fmla="*/ 175 h 215"/>
                <a:gd name="T20" fmla="*/ 90 w 217"/>
                <a:gd name="T21" fmla="*/ 208 h 215"/>
                <a:gd name="T22" fmla="*/ 12 w 217"/>
                <a:gd name="T23" fmla="*/ 145 h 215"/>
                <a:gd name="T24" fmla="*/ 17 w 217"/>
                <a:gd name="T25" fmla="*/ 57 h 215"/>
                <a:gd name="T26" fmla="*/ 91 w 217"/>
                <a:gd name="T27" fmla="*/ 8 h 215"/>
                <a:gd name="T28" fmla="*/ 93 w 217"/>
                <a:gd name="T29" fmla="*/ 19 h 215"/>
                <a:gd name="T30" fmla="*/ 103 w 217"/>
                <a:gd name="T31" fmla="*/ 134 h 215"/>
                <a:gd name="T32" fmla="*/ 86 w 217"/>
                <a:gd name="T33" fmla="*/ 117 h 215"/>
                <a:gd name="T34" fmla="*/ 104 w 217"/>
                <a:gd name="T35" fmla="*/ 83 h 215"/>
                <a:gd name="T36" fmla="*/ 130 w 217"/>
                <a:gd name="T37" fmla="*/ 110 h 215"/>
                <a:gd name="T38" fmla="*/ 114 w 217"/>
                <a:gd name="T39" fmla="*/ 127 h 215"/>
                <a:gd name="T40" fmla="*/ 120 w 217"/>
                <a:gd name="T41" fmla="*/ 149 h 215"/>
                <a:gd name="T42" fmla="*/ 154 w 217"/>
                <a:gd name="T43" fmla="*/ 119 h 215"/>
                <a:gd name="T44" fmla="*/ 102 w 217"/>
                <a:gd name="T45" fmla="*/ 60 h 215"/>
                <a:gd name="T46" fmla="*/ 72 w 217"/>
                <a:gd name="T47" fmla="*/ 126 h 215"/>
                <a:gd name="T48" fmla="*/ 101 w 217"/>
                <a:gd name="T49" fmla="*/ 145 h 215"/>
                <a:gd name="T50" fmla="*/ 103 w 217"/>
                <a:gd name="T51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7" h="215">
                  <a:moveTo>
                    <a:pt x="93" y="19"/>
                  </a:moveTo>
                  <a:cubicBezTo>
                    <a:pt x="95" y="19"/>
                    <a:pt x="57" y="22"/>
                    <a:pt x="33" y="63"/>
                  </a:cubicBezTo>
                  <a:cubicBezTo>
                    <a:pt x="22" y="83"/>
                    <a:pt x="19" y="112"/>
                    <a:pt x="30" y="138"/>
                  </a:cubicBezTo>
                  <a:cubicBezTo>
                    <a:pt x="42" y="163"/>
                    <a:pt x="68" y="184"/>
                    <a:pt x="98" y="187"/>
                  </a:cubicBezTo>
                  <a:cubicBezTo>
                    <a:pt x="127" y="190"/>
                    <a:pt x="157" y="176"/>
                    <a:pt x="172" y="153"/>
                  </a:cubicBezTo>
                  <a:cubicBezTo>
                    <a:pt x="189" y="131"/>
                    <a:pt x="191" y="103"/>
                    <a:pt x="184" y="82"/>
                  </a:cubicBezTo>
                  <a:cubicBezTo>
                    <a:pt x="169" y="38"/>
                    <a:pt x="132" y="29"/>
                    <a:pt x="130" y="27"/>
                  </a:cubicBezTo>
                  <a:cubicBezTo>
                    <a:pt x="117" y="17"/>
                    <a:pt x="84" y="0"/>
                    <a:pt x="136" y="5"/>
                  </a:cubicBezTo>
                  <a:cubicBezTo>
                    <a:pt x="147" y="6"/>
                    <a:pt x="198" y="24"/>
                    <a:pt x="211" y="85"/>
                  </a:cubicBezTo>
                  <a:cubicBezTo>
                    <a:pt x="217" y="113"/>
                    <a:pt x="210" y="149"/>
                    <a:pt x="187" y="175"/>
                  </a:cubicBezTo>
                  <a:cubicBezTo>
                    <a:pt x="164" y="202"/>
                    <a:pt x="125" y="215"/>
                    <a:pt x="90" y="208"/>
                  </a:cubicBezTo>
                  <a:cubicBezTo>
                    <a:pt x="54" y="202"/>
                    <a:pt x="24" y="176"/>
                    <a:pt x="12" y="145"/>
                  </a:cubicBezTo>
                  <a:cubicBezTo>
                    <a:pt x="0" y="114"/>
                    <a:pt x="4" y="80"/>
                    <a:pt x="17" y="57"/>
                  </a:cubicBezTo>
                  <a:cubicBezTo>
                    <a:pt x="45" y="10"/>
                    <a:pt x="89" y="8"/>
                    <a:pt x="91" y="8"/>
                  </a:cubicBezTo>
                  <a:cubicBezTo>
                    <a:pt x="108" y="12"/>
                    <a:pt x="118" y="17"/>
                    <a:pt x="93" y="19"/>
                  </a:cubicBezTo>
                  <a:close/>
                  <a:moveTo>
                    <a:pt x="103" y="134"/>
                  </a:moveTo>
                  <a:cubicBezTo>
                    <a:pt x="103" y="132"/>
                    <a:pt x="91" y="129"/>
                    <a:pt x="86" y="117"/>
                  </a:cubicBezTo>
                  <a:cubicBezTo>
                    <a:pt x="79" y="105"/>
                    <a:pt x="87" y="85"/>
                    <a:pt x="104" y="83"/>
                  </a:cubicBezTo>
                  <a:cubicBezTo>
                    <a:pt x="121" y="80"/>
                    <a:pt x="133" y="97"/>
                    <a:pt x="130" y="110"/>
                  </a:cubicBezTo>
                  <a:cubicBezTo>
                    <a:pt x="127" y="122"/>
                    <a:pt x="116" y="126"/>
                    <a:pt x="114" y="127"/>
                  </a:cubicBezTo>
                  <a:cubicBezTo>
                    <a:pt x="104" y="131"/>
                    <a:pt x="108" y="145"/>
                    <a:pt x="120" y="149"/>
                  </a:cubicBezTo>
                  <a:cubicBezTo>
                    <a:pt x="122" y="151"/>
                    <a:pt x="145" y="146"/>
                    <a:pt x="154" y="119"/>
                  </a:cubicBezTo>
                  <a:cubicBezTo>
                    <a:pt x="165" y="94"/>
                    <a:pt x="137" y="53"/>
                    <a:pt x="102" y="60"/>
                  </a:cubicBezTo>
                  <a:cubicBezTo>
                    <a:pt x="67" y="65"/>
                    <a:pt x="57" y="109"/>
                    <a:pt x="72" y="126"/>
                  </a:cubicBezTo>
                  <a:cubicBezTo>
                    <a:pt x="85" y="145"/>
                    <a:pt x="102" y="144"/>
                    <a:pt x="101" y="145"/>
                  </a:cubicBezTo>
                  <a:cubicBezTo>
                    <a:pt x="113" y="146"/>
                    <a:pt x="107" y="140"/>
                    <a:pt x="103" y="13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" name="Grupa 98"/>
          <p:cNvGrpSpPr/>
          <p:nvPr/>
        </p:nvGrpSpPr>
        <p:grpSpPr>
          <a:xfrm>
            <a:off x="4760094" y="2827743"/>
            <a:ext cx="365125" cy="361950"/>
            <a:chOff x="4327525" y="3457576"/>
            <a:chExt cx="365125" cy="361950"/>
          </a:xfrm>
        </p:grpSpPr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4351338" y="3479801"/>
              <a:ext cx="323850" cy="319088"/>
            </a:xfrm>
            <a:custGeom>
              <a:avLst/>
              <a:gdLst>
                <a:gd name="T0" fmla="*/ 107 w 192"/>
                <a:gd name="T1" fmla="*/ 189 h 189"/>
                <a:gd name="T2" fmla="*/ 109 w 192"/>
                <a:gd name="T3" fmla="*/ 167 h 189"/>
                <a:gd name="T4" fmla="*/ 125 w 192"/>
                <a:gd name="T5" fmla="*/ 150 h 189"/>
                <a:gd name="T6" fmla="*/ 54 w 192"/>
                <a:gd name="T7" fmla="*/ 178 h 189"/>
                <a:gd name="T8" fmla="*/ 83 w 192"/>
                <a:gd name="T9" fmla="*/ 142 h 189"/>
                <a:gd name="T10" fmla="*/ 38 w 192"/>
                <a:gd name="T11" fmla="*/ 154 h 189"/>
                <a:gd name="T12" fmla="*/ 74 w 192"/>
                <a:gd name="T13" fmla="*/ 116 h 189"/>
                <a:gd name="T14" fmla="*/ 25 w 192"/>
                <a:gd name="T15" fmla="*/ 138 h 189"/>
                <a:gd name="T16" fmla="*/ 45 w 192"/>
                <a:gd name="T17" fmla="*/ 101 h 189"/>
                <a:gd name="T18" fmla="*/ 9 w 192"/>
                <a:gd name="T19" fmla="*/ 113 h 189"/>
                <a:gd name="T20" fmla="*/ 18 w 192"/>
                <a:gd name="T21" fmla="*/ 86 h 189"/>
                <a:gd name="T22" fmla="*/ 14 w 192"/>
                <a:gd name="T23" fmla="*/ 76 h 189"/>
                <a:gd name="T24" fmla="*/ 12 w 192"/>
                <a:gd name="T25" fmla="*/ 59 h 189"/>
                <a:gd name="T26" fmla="*/ 31 w 192"/>
                <a:gd name="T27" fmla="*/ 36 h 189"/>
                <a:gd name="T28" fmla="*/ 23 w 192"/>
                <a:gd name="T29" fmla="*/ 31 h 189"/>
                <a:gd name="T30" fmla="*/ 29 w 192"/>
                <a:gd name="T31" fmla="*/ 18 h 189"/>
                <a:gd name="T32" fmla="*/ 64 w 192"/>
                <a:gd name="T33" fmla="*/ 1 h 189"/>
                <a:gd name="T34" fmla="*/ 52 w 192"/>
                <a:gd name="T35" fmla="*/ 39 h 189"/>
                <a:gd name="T36" fmla="*/ 119 w 192"/>
                <a:gd name="T37" fmla="*/ 3 h 189"/>
                <a:gd name="T38" fmla="*/ 102 w 192"/>
                <a:gd name="T39" fmla="*/ 39 h 189"/>
                <a:gd name="T40" fmla="*/ 154 w 192"/>
                <a:gd name="T41" fmla="*/ 17 h 189"/>
                <a:gd name="T42" fmla="*/ 143 w 192"/>
                <a:gd name="T43" fmla="*/ 46 h 189"/>
                <a:gd name="T44" fmla="*/ 168 w 192"/>
                <a:gd name="T45" fmla="*/ 43 h 189"/>
                <a:gd name="T46" fmla="*/ 164 w 192"/>
                <a:gd name="T47" fmla="*/ 67 h 189"/>
                <a:gd name="T48" fmla="*/ 133 w 192"/>
                <a:gd name="T49" fmla="*/ 92 h 189"/>
                <a:gd name="T50" fmla="*/ 182 w 192"/>
                <a:gd name="T51" fmla="*/ 66 h 189"/>
                <a:gd name="T52" fmla="*/ 174 w 192"/>
                <a:gd name="T53" fmla="*/ 92 h 189"/>
                <a:gd name="T54" fmla="*/ 138 w 192"/>
                <a:gd name="T55" fmla="*/ 121 h 189"/>
                <a:gd name="T56" fmla="*/ 177 w 192"/>
                <a:gd name="T57" fmla="*/ 110 h 189"/>
                <a:gd name="T58" fmla="*/ 160 w 192"/>
                <a:gd name="T59" fmla="*/ 144 h 189"/>
                <a:gd name="T60" fmla="*/ 163 w 192"/>
                <a:gd name="T61" fmla="*/ 161 h 189"/>
                <a:gd name="T62" fmla="*/ 130 w 192"/>
                <a:gd name="T63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89">
                  <a:moveTo>
                    <a:pt x="116" y="187"/>
                  </a:moveTo>
                  <a:cubicBezTo>
                    <a:pt x="111" y="189"/>
                    <a:pt x="110" y="189"/>
                    <a:pt x="107" y="189"/>
                  </a:cubicBezTo>
                  <a:cubicBezTo>
                    <a:pt x="105" y="188"/>
                    <a:pt x="103" y="186"/>
                    <a:pt x="102" y="184"/>
                  </a:cubicBezTo>
                  <a:cubicBezTo>
                    <a:pt x="99" y="178"/>
                    <a:pt x="101" y="175"/>
                    <a:pt x="109" y="167"/>
                  </a:cubicBezTo>
                  <a:cubicBezTo>
                    <a:pt x="113" y="163"/>
                    <a:pt x="118" y="157"/>
                    <a:pt x="124" y="151"/>
                  </a:cubicBezTo>
                  <a:cubicBezTo>
                    <a:pt x="124" y="151"/>
                    <a:pt x="124" y="150"/>
                    <a:pt x="125" y="150"/>
                  </a:cubicBezTo>
                  <a:cubicBezTo>
                    <a:pt x="73" y="181"/>
                    <a:pt x="66" y="184"/>
                    <a:pt x="60" y="182"/>
                  </a:cubicBezTo>
                  <a:cubicBezTo>
                    <a:pt x="58" y="182"/>
                    <a:pt x="56" y="180"/>
                    <a:pt x="54" y="178"/>
                  </a:cubicBezTo>
                  <a:cubicBezTo>
                    <a:pt x="50" y="170"/>
                    <a:pt x="54" y="166"/>
                    <a:pt x="82" y="143"/>
                  </a:cubicBezTo>
                  <a:cubicBezTo>
                    <a:pt x="83" y="143"/>
                    <a:pt x="83" y="142"/>
                    <a:pt x="83" y="142"/>
                  </a:cubicBezTo>
                  <a:cubicBezTo>
                    <a:pt x="55" y="158"/>
                    <a:pt x="49" y="159"/>
                    <a:pt x="44" y="158"/>
                  </a:cubicBezTo>
                  <a:cubicBezTo>
                    <a:pt x="42" y="157"/>
                    <a:pt x="40" y="156"/>
                    <a:pt x="38" y="154"/>
                  </a:cubicBezTo>
                  <a:cubicBezTo>
                    <a:pt x="35" y="147"/>
                    <a:pt x="38" y="144"/>
                    <a:pt x="50" y="134"/>
                  </a:cubicBezTo>
                  <a:cubicBezTo>
                    <a:pt x="56" y="130"/>
                    <a:pt x="64" y="123"/>
                    <a:pt x="74" y="116"/>
                  </a:cubicBezTo>
                  <a:cubicBezTo>
                    <a:pt x="76" y="114"/>
                    <a:pt x="79" y="112"/>
                    <a:pt x="82" y="109"/>
                  </a:cubicBezTo>
                  <a:cubicBezTo>
                    <a:pt x="36" y="137"/>
                    <a:pt x="31" y="139"/>
                    <a:pt x="25" y="138"/>
                  </a:cubicBezTo>
                  <a:cubicBezTo>
                    <a:pt x="23" y="137"/>
                    <a:pt x="20" y="135"/>
                    <a:pt x="19" y="133"/>
                  </a:cubicBezTo>
                  <a:cubicBezTo>
                    <a:pt x="15" y="125"/>
                    <a:pt x="21" y="120"/>
                    <a:pt x="45" y="101"/>
                  </a:cubicBezTo>
                  <a:cubicBezTo>
                    <a:pt x="51" y="96"/>
                    <a:pt x="58" y="90"/>
                    <a:pt x="65" y="85"/>
                  </a:cubicBezTo>
                  <a:cubicBezTo>
                    <a:pt x="14" y="114"/>
                    <a:pt x="14" y="114"/>
                    <a:pt x="9" y="113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0" y="101"/>
                    <a:pt x="4" y="97"/>
                    <a:pt x="18" y="86"/>
                  </a:cubicBezTo>
                  <a:cubicBezTo>
                    <a:pt x="25" y="80"/>
                    <a:pt x="34" y="73"/>
                    <a:pt x="43" y="64"/>
                  </a:cubicBezTo>
                  <a:cubicBezTo>
                    <a:pt x="21" y="77"/>
                    <a:pt x="18" y="77"/>
                    <a:pt x="14" y="76"/>
                  </a:cubicBezTo>
                  <a:cubicBezTo>
                    <a:pt x="12" y="76"/>
                    <a:pt x="10" y="74"/>
                    <a:pt x="9" y="72"/>
                  </a:cubicBezTo>
                  <a:cubicBezTo>
                    <a:pt x="6" y="67"/>
                    <a:pt x="9" y="63"/>
                    <a:pt x="12" y="59"/>
                  </a:cubicBezTo>
                  <a:cubicBezTo>
                    <a:pt x="13" y="57"/>
                    <a:pt x="16" y="54"/>
                    <a:pt x="18" y="51"/>
                  </a:cubicBezTo>
                  <a:cubicBezTo>
                    <a:pt x="21" y="48"/>
                    <a:pt x="26" y="42"/>
                    <a:pt x="31" y="36"/>
                  </a:cubicBezTo>
                  <a:cubicBezTo>
                    <a:pt x="30" y="36"/>
                    <a:pt x="29" y="36"/>
                    <a:pt x="28" y="36"/>
                  </a:cubicBezTo>
                  <a:cubicBezTo>
                    <a:pt x="26" y="35"/>
                    <a:pt x="24" y="34"/>
                    <a:pt x="23" y="31"/>
                  </a:cubicBezTo>
                  <a:cubicBezTo>
                    <a:pt x="20" y="27"/>
                    <a:pt x="22" y="22"/>
                    <a:pt x="26" y="19"/>
                  </a:cubicBezTo>
                  <a:cubicBezTo>
                    <a:pt x="27" y="19"/>
                    <a:pt x="28" y="18"/>
                    <a:pt x="29" y="18"/>
                  </a:cubicBezTo>
                  <a:cubicBezTo>
                    <a:pt x="31" y="17"/>
                    <a:pt x="37" y="13"/>
                    <a:pt x="42" y="11"/>
                  </a:cubicBezTo>
                  <a:cubicBezTo>
                    <a:pt x="57" y="1"/>
                    <a:pt x="59" y="0"/>
                    <a:pt x="64" y="1"/>
                  </a:cubicBezTo>
                  <a:cubicBezTo>
                    <a:pt x="66" y="1"/>
                    <a:pt x="68" y="3"/>
                    <a:pt x="70" y="5"/>
                  </a:cubicBezTo>
                  <a:cubicBezTo>
                    <a:pt x="73" y="11"/>
                    <a:pt x="73" y="12"/>
                    <a:pt x="52" y="39"/>
                  </a:cubicBezTo>
                  <a:cubicBezTo>
                    <a:pt x="58" y="35"/>
                    <a:pt x="64" y="32"/>
                    <a:pt x="69" y="28"/>
                  </a:cubicBezTo>
                  <a:cubicBezTo>
                    <a:pt x="113" y="2"/>
                    <a:pt x="114" y="2"/>
                    <a:pt x="119" y="3"/>
                  </a:cubicBezTo>
                  <a:cubicBezTo>
                    <a:pt x="121" y="4"/>
                    <a:pt x="123" y="6"/>
                    <a:pt x="124" y="8"/>
                  </a:cubicBezTo>
                  <a:cubicBezTo>
                    <a:pt x="129" y="16"/>
                    <a:pt x="123" y="21"/>
                    <a:pt x="102" y="39"/>
                  </a:cubicBezTo>
                  <a:cubicBezTo>
                    <a:pt x="98" y="42"/>
                    <a:pt x="94" y="46"/>
                    <a:pt x="89" y="50"/>
                  </a:cubicBezTo>
                  <a:cubicBezTo>
                    <a:pt x="149" y="16"/>
                    <a:pt x="150" y="16"/>
                    <a:pt x="154" y="17"/>
                  </a:cubicBezTo>
                  <a:cubicBezTo>
                    <a:pt x="157" y="18"/>
                    <a:pt x="159" y="20"/>
                    <a:pt x="160" y="22"/>
                  </a:cubicBezTo>
                  <a:cubicBezTo>
                    <a:pt x="164" y="29"/>
                    <a:pt x="160" y="32"/>
                    <a:pt x="143" y="46"/>
                  </a:cubicBezTo>
                  <a:cubicBezTo>
                    <a:pt x="136" y="52"/>
                    <a:pt x="127" y="59"/>
                    <a:pt x="117" y="67"/>
                  </a:cubicBezTo>
                  <a:cubicBezTo>
                    <a:pt x="155" y="44"/>
                    <a:pt x="162" y="41"/>
                    <a:pt x="168" y="43"/>
                  </a:cubicBezTo>
                  <a:cubicBezTo>
                    <a:pt x="170" y="44"/>
                    <a:pt x="172" y="45"/>
                    <a:pt x="174" y="48"/>
                  </a:cubicBezTo>
                  <a:cubicBezTo>
                    <a:pt x="178" y="55"/>
                    <a:pt x="172" y="59"/>
                    <a:pt x="164" y="67"/>
                  </a:cubicBezTo>
                  <a:cubicBezTo>
                    <a:pt x="159" y="71"/>
                    <a:pt x="152" y="77"/>
                    <a:pt x="142" y="84"/>
                  </a:cubicBezTo>
                  <a:cubicBezTo>
                    <a:pt x="139" y="87"/>
                    <a:pt x="136" y="89"/>
                    <a:pt x="133" y="92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77" y="65"/>
                    <a:pt x="178" y="65"/>
                    <a:pt x="182" y="66"/>
                  </a:cubicBezTo>
                  <a:cubicBezTo>
                    <a:pt x="185" y="67"/>
                    <a:pt x="187" y="68"/>
                    <a:pt x="188" y="71"/>
                  </a:cubicBezTo>
                  <a:cubicBezTo>
                    <a:pt x="192" y="78"/>
                    <a:pt x="189" y="80"/>
                    <a:pt x="174" y="92"/>
                  </a:cubicBezTo>
                  <a:cubicBezTo>
                    <a:pt x="167" y="98"/>
                    <a:pt x="157" y="106"/>
                    <a:pt x="146" y="115"/>
                  </a:cubicBezTo>
                  <a:cubicBezTo>
                    <a:pt x="143" y="117"/>
                    <a:pt x="141" y="119"/>
                    <a:pt x="138" y="121"/>
                  </a:cubicBezTo>
                  <a:cubicBezTo>
                    <a:pt x="166" y="104"/>
                    <a:pt x="167" y="104"/>
                    <a:pt x="172" y="105"/>
                  </a:cubicBezTo>
                  <a:cubicBezTo>
                    <a:pt x="174" y="106"/>
                    <a:pt x="176" y="107"/>
                    <a:pt x="177" y="110"/>
                  </a:cubicBezTo>
                  <a:cubicBezTo>
                    <a:pt x="180" y="115"/>
                    <a:pt x="181" y="116"/>
                    <a:pt x="155" y="144"/>
                  </a:cubicBezTo>
                  <a:cubicBezTo>
                    <a:pt x="157" y="143"/>
                    <a:pt x="159" y="144"/>
                    <a:pt x="160" y="144"/>
                  </a:cubicBezTo>
                  <a:cubicBezTo>
                    <a:pt x="163" y="145"/>
                    <a:pt x="165" y="146"/>
                    <a:pt x="166" y="148"/>
                  </a:cubicBezTo>
                  <a:cubicBezTo>
                    <a:pt x="169" y="153"/>
                    <a:pt x="167" y="158"/>
                    <a:pt x="163" y="161"/>
                  </a:cubicBezTo>
                  <a:cubicBezTo>
                    <a:pt x="161" y="161"/>
                    <a:pt x="160" y="162"/>
                    <a:pt x="158" y="162"/>
                  </a:cubicBezTo>
                  <a:cubicBezTo>
                    <a:pt x="153" y="164"/>
                    <a:pt x="138" y="174"/>
                    <a:pt x="130" y="179"/>
                  </a:cubicBezTo>
                  <a:cubicBezTo>
                    <a:pt x="123" y="183"/>
                    <a:pt x="119" y="185"/>
                    <a:pt x="116" y="187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16"/>
            <p:cNvSpPr>
              <a:spLocks noChangeArrowheads="1"/>
            </p:cNvSpPr>
            <p:nvPr/>
          </p:nvSpPr>
          <p:spPr bwMode="auto">
            <a:xfrm>
              <a:off x="4451350" y="3576638"/>
              <a:ext cx="117475" cy="117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7"/>
            <p:cNvSpPr>
              <a:spLocks noEditPoints="1"/>
            </p:cNvSpPr>
            <p:nvPr/>
          </p:nvSpPr>
          <p:spPr bwMode="auto">
            <a:xfrm>
              <a:off x="4327525" y="3457576"/>
              <a:ext cx="365125" cy="361950"/>
            </a:xfrm>
            <a:custGeom>
              <a:avLst/>
              <a:gdLst>
                <a:gd name="T0" fmla="*/ 93 w 217"/>
                <a:gd name="T1" fmla="*/ 19 h 215"/>
                <a:gd name="T2" fmla="*/ 33 w 217"/>
                <a:gd name="T3" fmla="*/ 63 h 215"/>
                <a:gd name="T4" fmla="*/ 30 w 217"/>
                <a:gd name="T5" fmla="*/ 138 h 215"/>
                <a:gd name="T6" fmla="*/ 97 w 217"/>
                <a:gd name="T7" fmla="*/ 187 h 215"/>
                <a:gd name="T8" fmla="*/ 172 w 217"/>
                <a:gd name="T9" fmla="*/ 153 h 215"/>
                <a:gd name="T10" fmla="*/ 184 w 217"/>
                <a:gd name="T11" fmla="*/ 82 h 215"/>
                <a:gd name="T12" fmla="*/ 130 w 217"/>
                <a:gd name="T13" fmla="*/ 27 h 215"/>
                <a:gd name="T14" fmla="*/ 136 w 217"/>
                <a:gd name="T15" fmla="*/ 5 h 215"/>
                <a:gd name="T16" fmla="*/ 211 w 217"/>
                <a:gd name="T17" fmla="*/ 85 h 215"/>
                <a:gd name="T18" fmla="*/ 187 w 217"/>
                <a:gd name="T19" fmla="*/ 175 h 215"/>
                <a:gd name="T20" fmla="*/ 90 w 217"/>
                <a:gd name="T21" fmla="*/ 208 h 215"/>
                <a:gd name="T22" fmla="*/ 12 w 217"/>
                <a:gd name="T23" fmla="*/ 145 h 215"/>
                <a:gd name="T24" fmla="*/ 17 w 217"/>
                <a:gd name="T25" fmla="*/ 57 h 215"/>
                <a:gd name="T26" fmla="*/ 91 w 217"/>
                <a:gd name="T27" fmla="*/ 8 h 215"/>
                <a:gd name="T28" fmla="*/ 93 w 217"/>
                <a:gd name="T29" fmla="*/ 19 h 215"/>
                <a:gd name="T30" fmla="*/ 103 w 217"/>
                <a:gd name="T31" fmla="*/ 134 h 215"/>
                <a:gd name="T32" fmla="*/ 86 w 217"/>
                <a:gd name="T33" fmla="*/ 117 h 215"/>
                <a:gd name="T34" fmla="*/ 104 w 217"/>
                <a:gd name="T35" fmla="*/ 83 h 215"/>
                <a:gd name="T36" fmla="*/ 130 w 217"/>
                <a:gd name="T37" fmla="*/ 110 h 215"/>
                <a:gd name="T38" fmla="*/ 114 w 217"/>
                <a:gd name="T39" fmla="*/ 127 h 215"/>
                <a:gd name="T40" fmla="*/ 120 w 217"/>
                <a:gd name="T41" fmla="*/ 149 h 215"/>
                <a:gd name="T42" fmla="*/ 154 w 217"/>
                <a:gd name="T43" fmla="*/ 119 h 215"/>
                <a:gd name="T44" fmla="*/ 102 w 217"/>
                <a:gd name="T45" fmla="*/ 60 h 215"/>
                <a:gd name="T46" fmla="*/ 72 w 217"/>
                <a:gd name="T47" fmla="*/ 126 h 215"/>
                <a:gd name="T48" fmla="*/ 101 w 217"/>
                <a:gd name="T49" fmla="*/ 145 h 215"/>
                <a:gd name="T50" fmla="*/ 103 w 217"/>
                <a:gd name="T51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7" h="215">
                  <a:moveTo>
                    <a:pt x="93" y="19"/>
                  </a:moveTo>
                  <a:cubicBezTo>
                    <a:pt x="95" y="19"/>
                    <a:pt x="57" y="22"/>
                    <a:pt x="33" y="63"/>
                  </a:cubicBezTo>
                  <a:cubicBezTo>
                    <a:pt x="22" y="83"/>
                    <a:pt x="19" y="112"/>
                    <a:pt x="30" y="138"/>
                  </a:cubicBezTo>
                  <a:cubicBezTo>
                    <a:pt x="42" y="163"/>
                    <a:pt x="68" y="184"/>
                    <a:pt x="97" y="187"/>
                  </a:cubicBezTo>
                  <a:cubicBezTo>
                    <a:pt x="127" y="190"/>
                    <a:pt x="157" y="176"/>
                    <a:pt x="172" y="153"/>
                  </a:cubicBezTo>
                  <a:cubicBezTo>
                    <a:pt x="189" y="131"/>
                    <a:pt x="191" y="103"/>
                    <a:pt x="184" y="82"/>
                  </a:cubicBezTo>
                  <a:cubicBezTo>
                    <a:pt x="169" y="38"/>
                    <a:pt x="132" y="29"/>
                    <a:pt x="130" y="27"/>
                  </a:cubicBezTo>
                  <a:cubicBezTo>
                    <a:pt x="117" y="17"/>
                    <a:pt x="84" y="0"/>
                    <a:pt x="136" y="5"/>
                  </a:cubicBezTo>
                  <a:cubicBezTo>
                    <a:pt x="147" y="6"/>
                    <a:pt x="198" y="24"/>
                    <a:pt x="211" y="85"/>
                  </a:cubicBezTo>
                  <a:cubicBezTo>
                    <a:pt x="217" y="113"/>
                    <a:pt x="210" y="149"/>
                    <a:pt x="187" y="175"/>
                  </a:cubicBezTo>
                  <a:cubicBezTo>
                    <a:pt x="164" y="202"/>
                    <a:pt x="125" y="215"/>
                    <a:pt x="90" y="208"/>
                  </a:cubicBezTo>
                  <a:cubicBezTo>
                    <a:pt x="54" y="202"/>
                    <a:pt x="24" y="176"/>
                    <a:pt x="12" y="145"/>
                  </a:cubicBezTo>
                  <a:cubicBezTo>
                    <a:pt x="0" y="114"/>
                    <a:pt x="4" y="80"/>
                    <a:pt x="17" y="57"/>
                  </a:cubicBezTo>
                  <a:cubicBezTo>
                    <a:pt x="45" y="10"/>
                    <a:pt x="89" y="8"/>
                    <a:pt x="91" y="8"/>
                  </a:cubicBezTo>
                  <a:cubicBezTo>
                    <a:pt x="108" y="12"/>
                    <a:pt x="118" y="17"/>
                    <a:pt x="93" y="19"/>
                  </a:cubicBezTo>
                  <a:close/>
                  <a:moveTo>
                    <a:pt x="103" y="134"/>
                  </a:moveTo>
                  <a:cubicBezTo>
                    <a:pt x="102" y="132"/>
                    <a:pt x="91" y="129"/>
                    <a:pt x="86" y="117"/>
                  </a:cubicBezTo>
                  <a:cubicBezTo>
                    <a:pt x="79" y="105"/>
                    <a:pt x="87" y="85"/>
                    <a:pt x="104" y="83"/>
                  </a:cubicBezTo>
                  <a:cubicBezTo>
                    <a:pt x="121" y="80"/>
                    <a:pt x="133" y="97"/>
                    <a:pt x="130" y="110"/>
                  </a:cubicBezTo>
                  <a:cubicBezTo>
                    <a:pt x="127" y="122"/>
                    <a:pt x="116" y="126"/>
                    <a:pt x="114" y="127"/>
                  </a:cubicBezTo>
                  <a:cubicBezTo>
                    <a:pt x="103" y="131"/>
                    <a:pt x="107" y="145"/>
                    <a:pt x="120" y="149"/>
                  </a:cubicBezTo>
                  <a:cubicBezTo>
                    <a:pt x="122" y="151"/>
                    <a:pt x="145" y="146"/>
                    <a:pt x="154" y="119"/>
                  </a:cubicBezTo>
                  <a:cubicBezTo>
                    <a:pt x="165" y="94"/>
                    <a:pt x="137" y="53"/>
                    <a:pt x="102" y="60"/>
                  </a:cubicBezTo>
                  <a:cubicBezTo>
                    <a:pt x="67" y="65"/>
                    <a:pt x="57" y="109"/>
                    <a:pt x="72" y="126"/>
                  </a:cubicBezTo>
                  <a:cubicBezTo>
                    <a:pt x="85" y="145"/>
                    <a:pt x="102" y="144"/>
                    <a:pt x="101" y="145"/>
                  </a:cubicBezTo>
                  <a:cubicBezTo>
                    <a:pt x="113" y="146"/>
                    <a:pt x="107" y="140"/>
                    <a:pt x="103" y="13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upa 103"/>
          <p:cNvGrpSpPr/>
          <p:nvPr/>
        </p:nvGrpSpPr>
        <p:grpSpPr>
          <a:xfrm>
            <a:off x="3612332" y="2816630"/>
            <a:ext cx="366713" cy="363538"/>
            <a:chOff x="3179763" y="3446463"/>
            <a:chExt cx="366713" cy="363538"/>
          </a:xfrm>
        </p:grpSpPr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3203575" y="3468688"/>
              <a:ext cx="323850" cy="319088"/>
            </a:xfrm>
            <a:custGeom>
              <a:avLst/>
              <a:gdLst>
                <a:gd name="T0" fmla="*/ 130 w 193"/>
                <a:gd name="T1" fmla="*/ 11 h 190"/>
                <a:gd name="T2" fmla="*/ 163 w 193"/>
                <a:gd name="T3" fmla="*/ 29 h 190"/>
                <a:gd name="T4" fmla="*/ 161 w 193"/>
                <a:gd name="T5" fmla="*/ 46 h 190"/>
                <a:gd name="T6" fmla="*/ 178 w 193"/>
                <a:gd name="T7" fmla="*/ 80 h 190"/>
                <a:gd name="T8" fmla="*/ 138 w 193"/>
                <a:gd name="T9" fmla="*/ 69 h 190"/>
                <a:gd name="T10" fmla="*/ 175 w 193"/>
                <a:gd name="T11" fmla="*/ 98 h 190"/>
                <a:gd name="T12" fmla="*/ 183 w 193"/>
                <a:gd name="T13" fmla="*/ 124 h 190"/>
                <a:gd name="T14" fmla="*/ 133 w 193"/>
                <a:gd name="T15" fmla="*/ 98 h 190"/>
                <a:gd name="T16" fmla="*/ 164 w 193"/>
                <a:gd name="T17" fmla="*/ 123 h 190"/>
                <a:gd name="T18" fmla="*/ 168 w 193"/>
                <a:gd name="T19" fmla="*/ 147 h 190"/>
                <a:gd name="T20" fmla="*/ 143 w 193"/>
                <a:gd name="T21" fmla="*/ 144 h 190"/>
                <a:gd name="T22" fmla="*/ 155 w 193"/>
                <a:gd name="T23" fmla="*/ 172 h 190"/>
                <a:gd name="T24" fmla="*/ 103 w 193"/>
                <a:gd name="T25" fmla="*/ 151 h 190"/>
                <a:gd name="T26" fmla="*/ 119 w 193"/>
                <a:gd name="T27" fmla="*/ 187 h 190"/>
                <a:gd name="T28" fmla="*/ 53 w 193"/>
                <a:gd name="T29" fmla="*/ 151 h 190"/>
                <a:gd name="T30" fmla="*/ 65 w 193"/>
                <a:gd name="T31" fmla="*/ 189 h 190"/>
                <a:gd name="T32" fmla="*/ 29 w 193"/>
                <a:gd name="T33" fmla="*/ 172 h 190"/>
                <a:gd name="T34" fmla="*/ 23 w 193"/>
                <a:gd name="T35" fmla="*/ 159 h 190"/>
                <a:gd name="T36" fmla="*/ 31 w 193"/>
                <a:gd name="T37" fmla="*/ 154 h 190"/>
                <a:gd name="T38" fmla="*/ 12 w 193"/>
                <a:gd name="T39" fmla="*/ 131 h 190"/>
                <a:gd name="T40" fmla="*/ 15 w 193"/>
                <a:gd name="T41" fmla="*/ 113 h 190"/>
                <a:gd name="T42" fmla="*/ 18 w 193"/>
                <a:gd name="T43" fmla="*/ 104 h 190"/>
                <a:gd name="T44" fmla="*/ 10 w 193"/>
                <a:gd name="T45" fmla="*/ 77 h 190"/>
                <a:gd name="T46" fmla="*/ 45 w 193"/>
                <a:gd name="T47" fmla="*/ 89 h 190"/>
                <a:gd name="T48" fmla="*/ 26 w 193"/>
                <a:gd name="T49" fmla="*/ 52 h 190"/>
                <a:gd name="T50" fmla="*/ 75 w 193"/>
                <a:gd name="T51" fmla="*/ 74 h 190"/>
                <a:gd name="T52" fmla="*/ 39 w 193"/>
                <a:gd name="T53" fmla="*/ 36 h 190"/>
                <a:gd name="T54" fmla="*/ 84 w 193"/>
                <a:gd name="T55" fmla="*/ 48 h 190"/>
                <a:gd name="T56" fmla="*/ 55 w 193"/>
                <a:gd name="T57" fmla="*/ 12 h 190"/>
                <a:gd name="T58" fmla="*/ 125 w 193"/>
                <a:gd name="T59" fmla="*/ 40 h 190"/>
                <a:gd name="T60" fmla="*/ 110 w 193"/>
                <a:gd name="T61" fmla="*/ 23 h 190"/>
                <a:gd name="T62" fmla="*/ 108 w 193"/>
                <a:gd name="T63" fmla="*/ 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3" h="190">
                  <a:moveTo>
                    <a:pt x="117" y="3"/>
                  </a:moveTo>
                  <a:cubicBezTo>
                    <a:pt x="120" y="5"/>
                    <a:pt x="124" y="7"/>
                    <a:pt x="130" y="11"/>
                  </a:cubicBezTo>
                  <a:cubicBezTo>
                    <a:pt x="139" y="16"/>
                    <a:pt x="154" y="26"/>
                    <a:pt x="159" y="28"/>
                  </a:cubicBezTo>
                  <a:cubicBezTo>
                    <a:pt x="160" y="28"/>
                    <a:pt x="162" y="28"/>
                    <a:pt x="163" y="29"/>
                  </a:cubicBezTo>
                  <a:cubicBezTo>
                    <a:pt x="168" y="32"/>
                    <a:pt x="169" y="37"/>
                    <a:pt x="167" y="41"/>
                  </a:cubicBezTo>
                  <a:cubicBezTo>
                    <a:pt x="166" y="44"/>
                    <a:pt x="163" y="45"/>
                    <a:pt x="161" y="46"/>
                  </a:cubicBezTo>
                  <a:cubicBezTo>
                    <a:pt x="159" y="46"/>
                    <a:pt x="158" y="46"/>
                    <a:pt x="156" y="46"/>
                  </a:cubicBezTo>
                  <a:cubicBezTo>
                    <a:pt x="181" y="74"/>
                    <a:pt x="181" y="75"/>
                    <a:pt x="178" y="80"/>
                  </a:cubicBezTo>
                  <a:cubicBezTo>
                    <a:pt x="177" y="82"/>
                    <a:pt x="174" y="84"/>
                    <a:pt x="172" y="85"/>
                  </a:cubicBezTo>
                  <a:cubicBezTo>
                    <a:pt x="168" y="86"/>
                    <a:pt x="167" y="86"/>
                    <a:pt x="138" y="69"/>
                  </a:cubicBezTo>
                  <a:cubicBezTo>
                    <a:pt x="141" y="71"/>
                    <a:pt x="144" y="73"/>
                    <a:pt x="147" y="75"/>
                  </a:cubicBezTo>
                  <a:cubicBezTo>
                    <a:pt x="158" y="84"/>
                    <a:pt x="168" y="92"/>
                    <a:pt x="175" y="98"/>
                  </a:cubicBezTo>
                  <a:cubicBezTo>
                    <a:pt x="189" y="110"/>
                    <a:pt x="193" y="112"/>
                    <a:pt x="189" y="119"/>
                  </a:cubicBezTo>
                  <a:cubicBezTo>
                    <a:pt x="187" y="121"/>
                    <a:pt x="185" y="123"/>
                    <a:pt x="183" y="124"/>
                  </a:cubicBezTo>
                  <a:cubicBezTo>
                    <a:pt x="178" y="125"/>
                    <a:pt x="178" y="125"/>
                    <a:pt x="133" y="98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7" y="101"/>
                    <a:pt x="140" y="103"/>
                    <a:pt x="143" y="106"/>
                  </a:cubicBezTo>
                  <a:cubicBezTo>
                    <a:pt x="152" y="113"/>
                    <a:pt x="159" y="119"/>
                    <a:pt x="164" y="123"/>
                  </a:cubicBezTo>
                  <a:cubicBezTo>
                    <a:pt x="173" y="131"/>
                    <a:pt x="178" y="135"/>
                    <a:pt x="174" y="142"/>
                  </a:cubicBezTo>
                  <a:cubicBezTo>
                    <a:pt x="173" y="145"/>
                    <a:pt x="171" y="146"/>
                    <a:pt x="168" y="147"/>
                  </a:cubicBezTo>
                  <a:cubicBezTo>
                    <a:pt x="162" y="148"/>
                    <a:pt x="156" y="146"/>
                    <a:pt x="117" y="123"/>
                  </a:cubicBezTo>
                  <a:cubicBezTo>
                    <a:pt x="127" y="131"/>
                    <a:pt x="136" y="138"/>
                    <a:pt x="143" y="144"/>
                  </a:cubicBezTo>
                  <a:cubicBezTo>
                    <a:pt x="161" y="158"/>
                    <a:pt x="164" y="161"/>
                    <a:pt x="160" y="168"/>
                  </a:cubicBezTo>
                  <a:cubicBezTo>
                    <a:pt x="159" y="170"/>
                    <a:pt x="157" y="172"/>
                    <a:pt x="155" y="172"/>
                  </a:cubicBezTo>
                  <a:cubicBezTo>
                    <a:pt x="150" y="174"/>
                    <a:pt x="149" y="174"/>
                    <a:pt x="90" y="140"/>
                  </a:cubicBezTo>
                  <a:cubicBezTo>
                    <a:pt x="95" y="144"/>
                    <a:pt x="99" y="148"/>
                    <a:pt x="103" y="151"/>
                  </a:cubicBezTo>
                  <a:cubicBezTo>
                    <a:pt x="124" y="169"/>
                    <a:pt x="129" y="174"/>
                    <a:pt x="125" y="182"/>
                  </a:cubicBezTo>
                  <a:cubicBezTo>
                    <a:pt x="124" y="184"/>
                    <a:pt x="122" y="186"/>
                    <a:pt x="119" y="187"/>
                  </a:cubicBezTo>
                  <a:cubicBezTo>
                    <a:pt x="114" y="188"/>
                    <a:pt x="114" y="188"/>
                    <a:pt x="70" y="161"/>
                  </a:cubicBezTo>
                  <a:cubicBezTo>
                    <a:pt x="64" y="158"/>
                    <a:pt x="58" y="155"/>
                    <a:pt x="53" y="151"/>
                  </a:cubicBezTo>
                  <a:cubicBezTo>
                    <a:pt x="74" y="178"/>
                    <a:pt x="73" y="179"/>
                    <a:pt x="70" y="185"/>
                  </a:cubicBezTo>
                  <a:cubicBezTo>
                    <a:pt x="69" y="187"/>
                    <a:pt x="67" y="188"/>
                    <a:pt x="65" y="189"/>
                  </a:cubicBezTo>
                  <a:cubicBezTo>
                    <a:pt x="60" y="190"/>
                    <a:pt x="57" y="189"/>
                    <a:pt x="42" y="179"/>
                  </a:cubicBezTo>
                  <a:cubicBezTo>
                    <a:pt x="38" y="177"/>
                    <a:pt x="32" y="173"/>
                    <a:pt x="29" y="172"/>
                  </a:cubicBezTo>
                  <a:cubicBezTo>
                    <a:pt x="28" y="172"/>
                    <a:pt x="27" y="171"/>
                    <a:pt x="27" y="171"/>
                  </a:cubicBezTo>
                  <a:cubicBezTo>
                    <a:pt x="22" y="168"/>
                    <a:pt x="21" y="163"/>
                    <a:pt x="23" y="159"/>
                  </a:cubicBezTo>
                  <a:cubicBezTo>
                    <a:pt x="24" y="156"/>
                    <a:pt x="26" y="155"/>
                    <a:pt x="29" y="154"/>
                  </a:cubicBezTo>
                  <a:cubicBezTo>
                    <a:pt x="30" y="154"/>
                    <a:pt x="30" y="154"/>
                    <a:pt x="31" y="154"/>
                  </a:cubicBezTo>
                  <a:cubicBezTo>
                    <a:pt x="26" y="148"/>
                    <a:pt x="22" y="142"/>
                    <a:pt x="19" y="139"/>
                  </a:cubicBezTo>
                  <a:cubicBezTo>
                    <a:pt x="16" y="135"/>
                    <a:pt x="14" y="133"/>
                    <a:pt x="12" y="131"/>
                  </a:cubicBezTo>
                  <a:cubicBezTo>
                    <a:pt x="9" y="127"/>
                    <a:pt x="6" y="123"/>
                    <a:pt x="9" y="118"/>
                  </a:cubicBezTo>
                  <a:cubicBezTo>
                    <a:pt x="10" y="116"/>
                    <a:pt x="13" y="114"/>
                    <a:pt x="15" y="113"/>
                  </a:cubicBezTo>
                  <a:cubicBezTo>
                    <a:pt x="19" y="112"/>
                    <a:pt x="21" y="112"/>
                    <a:pt x="44" y="125"/>
                  </a:cubicBezTo>
                  <a:cubicBezTo>
                    <a:pt x="34" y="117"/>
                    <a:pt x="25" y="110"/>
                    <a:pt x="18" y="104"/>
                  </a:cubicBezTo>
                  <a:cubicBezTo>
                    <a:pt x="5" y="93"/>
                    <a:pt x="0" y="89"/>
                    <a:pt x="4" y="81"/>
                  </a:cubicBezTo>
                  <a:cubicBezTo>
                    <a:pt x="5" y="79"/>
                    <a:pt x="7" y="78"/>
                    <a:pt x="10" y="77"/>
                  </a:cubicBezTo>
                  <a:cubicBezTo>
                    <a:pt x="14" y="76"/>
                    <a:pt x="14" y="76"/>
                    <a:pt x="66" y="105"/>
                  </a:cubicBezTo>
                  <a:cubicBezTo>
                    <a:pt x="58" y="100"/>
                    <a:pt x="51" y="94"/>
                    <a:pt x="45" y="89"/>
                  </a:cubicBezTo>
                  <a:cubicBezTo>
                    <a:pt x="21" y="69"/>
                    <a:pt x="15" y="65"/>
                    <a:pt x="20" y="57"/>
                  </a:cubicBezTo>
                  <a:cubicBezTo>
                    <a:pt x="21" y="54"/>
                    <a:pt x="23" y="53"/>
                    <a:pt x="26" y="52"/>
                  </a:cubicBezTo>
                  <a:cubicBezTo>
                    <a:pt x="32" y="51"/>
                    <a:pt x="36" y="52"/>
                    <a:pt x="82" y="81"/>
                  </a:cubicBezTo>
                  <a:cubicBezTo>
                    <a:pt x="80" y="78"/>
                    <a:pt x="77" y="76"/>
                    <a:pt x="75" y="74"/>
                  </a:cubicBezTo>
                  <a:cubicBezTo>
                    <a:pt x="65" y="67"/>
                    <a:pt x="57" y="60"/>
                    <a:pt x="51" y="56"/>
                  </a:cubicBezTo>
                  <a:cubicBezTo>
                    <a:pt x="38" y="46"/>
                    <a:pt x="35" y="43"/>
                    <a:pt x="39" y="36"/>
                  </a:cubicBezTo>
                  <a:cubicBezTo>
                    <a:pt x="40" y="34"/>
                    <a:pt x="42" y="32"/>
                    <a:pt x="45" y="32"/>
                  </a:cubicBezTo>
                  <a:cubicBezTo>
                    <a:pt x="50" y="30"/>
                    <a:pt x="55" y="32"/>
                    <a:pt x="84" y="48"/>
                  </a:cubicBezTo>
                  <a:cubicBezTo>
                    <a:pt x="84" y="48"/>
                    <a:pt x="83" y="47"/>
                    <a:pt x="83" y="47"/>
                  </a:cubicBezTo>
                  <a:cubicBezTo>
                    <a:pt x="55" y="24"/>
                    <a:pt x="50" y="20"/>
                    <a:pt x="55" y="12"/>
                  </a:cubicBezTo>
                  <a:cubicBezTo>
                    <a:pt x="56" y="10"/>
                    <a:pt x="58" y="8"/>
                    <a:pt x="61" y="8"/>
                  </a:cubicBezTo>
                  <a:cubicBezTo>
                    <a:pt x="67" y="6"/>
                    <a:pt x="74" y="9"/>
                    <a:pt x="125" y="40"/>
                  </a:cubicBezTo>
                  <a:cubicBezTo>
                    <a:pt x="125" y="39"/>
                    <a:pt x="125" y="39"/>
                    <a:pt x="124" y="39"/>
                  </a:cubicBezTo>
                  <a:cubicBezTo>
                    <a:pt x="119" y="33"/>
                    <a:pt x="113" y="27"/>
                    <a:pt x="110" y="23"/>
                  </a:cubicBezTo>
                  <a:cubicBezTo>
                    <a:pt x="102" y="15"/>
                    <a:pt x="99" y="12"/>
                    <a:pt x="102" y="6"/>
                  </a:cubicBezTo>
                  <a:cubicBezTo>
                    <a:pt x="104" y="3"/>
                    <a:pt x="106" y="2"/>
                    <a:pt x="108" y="1"/>
                  </a:cubicBezTo>
                  <a:cubicBezTo>
                    <a:pt x="111" y="1"/>
                    <a:pt x="112" y="0"/>
                    <a:pt x="117" y="3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22"/>
            <p:cNvSpPr>
              <a:spLocks noChangeArrowheads="1"/>
            </p:cNvSpPr>
            <p:nvPr/>
          </p:nvSpPr>
          <p:spPr bwMode="auto">
            <a:xfrm>
              <a:off x="3302000" y="3571876"/>
              <a:ext cx="120650" cy="1206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3179763" y="3446463"/>
              <a:ext cx="366713" cy="363538"/>
            </a:xfrm>
            <a:custGeom>
              <a:avLst/>
              <a:gdLst>
                <a:gd name="T0" fmla="*/ 91 w 218"/>
                <a:gd name="T1" fmla="*/ 208 h 216"/>
                <a:gd name="T2" fmla="*/ 18 w 218"/>
                <a:gd name="T3" fmla="*/ 158 h 216"/>
                <a:gd name="T4" fmla="*/ 13 w 218"/>
                <a:gd name="T5" fmla="*/ 71 h 216"/>
                <a:gd name="T6" fmla="*/ 90 w 218"/>
                <a:gd name="T7" fmla="*/ 7 h 216"/>
                <a:gd name="T8" fmla="*/ 187 w 218"/>
                <a:gd name="T9" fmla="*/ 41 h 216"/>
                <a:gd name="T10" fmla="*/ 212 w 218"/>
                <a:gd name="T11" fmla="*/ 131 h 216"/>
                <a:gd name="T12" fmla="*/ 137 w 218"/>
                <a:gd name="T13" fmla="*/ 211 h 216"/>
                <a:gd name="T14" fmla="*/ 131 w 218"/>
                <a:gd name="T15" fmla="*/ 189 h 216"/>
                <a:gd name="T16" fmla="*/ 185 w 218"/>
                <a:gd name="T17" fmla="*/ 134 h 216"/>
                <a:gd name="T18" fmla="*/ 173 w 218"/>
                <a:gd name="T19" fmla="*/ 62 h 216"/>
                <a:gd name="T20" fmla="*/ 98 w 218"/>
                <a:gd name="T21" fmla="*/ 29 h 216"/>
                <a:gd name="T22" fmla="*/ 31 w 218"/>
                <a:gd name="T23" fmla="*/ 78 h 216"/>
                <a:gd name="T24" fmla="*/ 34 w 218"/>
                <a:gd name="T25" fmla="*/ 153 h 216"/>
                <a:gd name="T26" fmla="*/ 93 w 218"/>
                <a:gd name="T27" fmla="*/ 197 h 216"/>
                <a:gd name="T28" fmla="*/ 91 w 218"/>
                <a:gd name="T29" fmla="*/ 208 h 216"/>
                <a:gd name="T30" fmla="*/ 102 w 218"/>
                <a:gd name="T31" fmla="*/ 71 h 216"/>
                <a:gd name="T32" fmla="*/ 72 w 218"/>
                <a:gd name="T33" fmla="*/ 90 h 216"/>
                <a:gd name="T34" fmla="*/ 103 w 218"/>
                <a:gd name="T35" fmla="*/ 156 h 216"/>
                <a:gd name="T36" fmla="*/ 154 w 218"/>
                <a:gd name="T37" fmla="*/ 97 h 216"/>
                <a:gd name="T38" fmla="*/ 121 w 218"/>
                <a:gd name="T39" fmla="*/ 66 h 216"/>
                <a:gd name="T40" fmla="*/ 115 w 218"/>
                <a:gd name="T41" fmla="*/ 89 h 216"/>
                <a:gd name="T42" fmla="*/ 130 w 218"/>
                <a:gd name="T43" fmla="*/ 106 h 216"/>
                <a:gd name="T44" fmla="*/ 104 w 218"/>
                <a:gd name="T45" fmla="*/ 133 h 216"/>
                <a:gd name="T46" fmla="*/ 86 w 218"/>
                <a:gd name="T47" fmla="*/ 99 h 216"/>
                <a:gd name="T48" fmla="*/ 104 w 218"/>
                <a:gd name="T49" fmla="*/ 82 h 216"/>
                <a:gd name="T50" fmla="*/ 102 w 218"/>
                <a:gd name="T51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8" h="216">
                  <a:moveTo>
                    <a:pt x="91" y="208"/>
                  </a:moveTo>
                  <a:cubicBezTo>
                    <a:pt x="89" y="208"/>
                    <a:pt x="46" y="206"/>
                    <a:pt x="18" y="158"/>
                  </a:cubicBezTo>
                  <a:cubicBezTo>
                    <a:pt x="5" y="135"/>
                    <a:pt x="0" y="102"/>
                    <a:pt x="13" y="71"/>
                  </a:cubicBezTo>
                  <a:cubicBezTo>
                    <a:pt x="25" y="40"/>
                    <a:pt x="54" y="14"/>
                    <a:pt x="90" y="7"/>
                  </a:cubicBezTo>
                  <a:cubicBezTo>
                    <a:pt x="126" y="0"/>
                    <a:pt x="165" y="14"/>
                    <a:pt x="187" y="41"/>
                  </a:cubicBezTo>
                  <a:cubicBezTo>
                    <a:pt x="211" y="67"/>
                    <a:pt x="218" y="103"/>
                    <a:pt x="212" y="131"/>
                  </a:cubicBezTo>
                  <a:cubicBezTo>
                    <a:pt x="199" y="192"/>
                    <a:pt x="147" y="210"/>
                    <a:pt x="137" y="211"/>
                  </a:cubicBezTo>
                  <a:cubicBezTo>
                    <a:pt x="85" y="216"/>
                    <a:pt x="118" y="199"/>
                    <a:pt x="131" y="189"/>
                  </a:cubicBezTo>
                  <a:cubicBezTo>
                    <a:pt x="133" y="187"/>
                    <a:pt x="170" y="178"/>
                    <a:pt x="185" y="134"/>
                  </a:cubicBezTo>
                  <a:cubicBezTo>
                    <a:pt x="191" y="113"/>
                    <a:pt x="189" y="85"/>
                    <a:pt x="173" y="62"/>
                  </a:cubicBezTo>
                  <a:cubicBezTo>
                    <a:pt x="157" y="40"/>
                    <a:pt x="128" y="26"/>
                    <a:pt x="98" y="29"/>
                  </a:cubicBezTo>
                  <a:cubicBezTo>
                    <a:pt x="68" y="32"/>
                    <a:pt x="42" y="53"/>
                    <a:pt x="31" y="78"/>
                  </a:cubicBezTo>
                  <a:cubicBezTo>
                    <a:pt x="20" y="104"/>
                    <a:pt x="23" y="133"/>
                    <a:pt x="34" y="153"/>
                  </a:cubicBezTo>
                  <a:cubicBezTo>
                    <a:pt x="57" y="194"/>
                    <a:pt x="95" y="196"/>
                    <a:pt x="93" y="197"/>
                  </a:cubicBezTo>
                  <a:cubicBezTo>
                    <a:pt x="118" y="199"/>
                    <a:pt x="109" y="204"/>
                    <a:pt x="91" y="208"/>
                  </a:cubicBezTo>
                  <a:close/>
                  <a:moveTo>
                    <a:pt x="102" y="71"/>
                  </a:moveTo>
                  <a:cubicBezTo>
                    <a:pt x="102" y="72"/>
                    <a:pt x="85" y="71"/>
                    <a:pt x="72" y="90"/>
                  </a:cubicBezTo>
                  <a:cubicBezTo>
                    <a:pt x="57" y="107"/>
                    <a:pt x="67" y="150"/>
                    <a:pt x="103" y="156"/>
                  </a:cubicBezTo>
                  <a:cubicBezTo>
                    <a:pt x="138" y="163"/>
                    <a:pt x="165" y="122"/>
                    <a:pt x="154" y="97"/>
                  </a:cubicBezTo>
                  <a:cubicBezTo>
                    <a:pt x="145" y="70"/>
                    <a:pt x="123" y="65"/>
                    <a:pt x="121" y="66"/>
                  </a:cubicBezTo>
                  <a:cubicBezTo>
                    <a:pt x="108" y="71"/>
                    <a:pt x="104" y="85"/>
                    <a:pt x="115" y="89"/>
                  </a:cubicBezTo>
                  <a:cubicBezTo>
                    <a:pt x="117" y="89"/>
                    <a:pt x="127" y="94"/>
                    <a:pt x="130" y="106"/>
                  </a:cubicBezTo>
                  <a:cubicBezTo>
                    <a:pt x="134" y="118"/>
                    <a:pt x="121" y="136"/>
                    <a:pt x="104" y="133"/>
                  </a:cubicBezTo>
                  <a:cubicBezTo>
                    <a:pt x="88" y="131"/>
                    <a:pt x="80" y="111"/>
                    <a:pt x="86" y="99"/>
                  </a:cubicBezTo>
                  <a:cubicBezTo>
                    <a:pt x="92" y="87"/>
                    <a:pt x="103" y="84"/>
                    <a:pt x="104" y="82"/>
                  </a:cubicBezTo>
                  <a:cubicBezTo>
                    <a:pt x="107" y="76"/>
                    <a:pt x="113" y="70"/>
                    <a:pt x="102" y="7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a 108"/>
          <p:cNvGrpSpPr/>
          <p:nvPr/>
        </p:nvGrpSpPr>
        <p:grpSpPr>
          <a:xfrm>
            <a:off x="5950719" y="2816630"/>
            <a:ext cx="366713" cy="363538"/>
            <a:chOff x="5518150" y="3446463"/>
            <a:chExt cx="366713" cy="363538"/>
          </a:xfrm>
        </p:grpSpPr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5541963" y="3468688"/>
              <a:ext cx="322263" cy="319088"/>
            </a:xfrm>
            <a:custGeom>
              <a:avLst/>
              <a:gdLst>
                <a:gd name="T0" fmla="*/ 130 w 192"/>
                <a:gd name="T1" fmla="*/ 11 h 190"/>
                <a:gd name="T2" fmla="*/ 163 w 192"/>
                <a:gd name="T3" fmla="*/ 29 h 190"/>
                <a:gd name="T4" fmla="*/ 161 w 192"/>
                <a:gd name="T5" fmla="*/ 46 h 190"/>
                <a:gd name="T6" fmla="*/ 178 w 192"/>
                <a:gd name="T7" fmla="*/ 80 h 190"/>
                <a:gd name="T8" fmla="*/ 138 w 192"/>
                <a:gd name="T9" fmla="*/ 69 h 190"/>
                <a:gd name="T10" fmla="*/ 175 w 192"/>
                <a:gd name="T11" fmla="*/ 98 h 190"/>
                <a:gd name="T12" fmla="*/ 183 w 192"/>
                <a:gd name="T13" fmla="*/ 124 h 190"/>
                <a:gd name="T14" fmla="*/ 133 w 192"/>
                <a:gd name="T15" fmla="*/ 98 h 190"/>
                <a:gd name="T16" fmla="*/ 164 w 192"/>
                <a:gd name="T17" fmla="*/ 123 h 190"/>
                <a:gd name="T18" fmla="*/ 168 w 192"/>
                <a:gd name="T19" fmla="*/ 147 h 190"/>
                <a:gd name="T20" fmla="*/ 143 w 192"/>
                <a:gd name="T21" fmla="*/ 144 h 190"/>
                <a:gd name="T22" fmla="*/ 155 w 192"/>
                <a:gd name="T23" fmla="*/ 172 h 190"/>
                <a:gd name="T24" fmla="*/ 103 w 192"/>
                <a:gd name="T25" fmla="*/ 151 h 190"/>
                <a:gd name="T26" fmla="*/ 119 w 192"/>
                <a:gd name="T27" fmla="*/ 187 h 190"/>
                <a:gd name="T28" fmla="*/ 52 w 192"/>
                <a:gd name="T29" fmla="*/ 151 h 190"/>
                <a:gd name="T30" fmla="*/ 64 w 192"/>
                <a:gd name="T31" fmla="*/ 189 h 190"/>
                <a:gd name="T32" fmla="*/ 29 w 192"/>
                <a:gd name="T33" fmla="*/ 172 h 190"/>
                <a:gd name="T34" fmla="*/ 23 w 192"/>
                <a:gd name="T35" fmla="*/ 159 h 190"/>
                <a:gd name="T36" fmla="*/ 31 w 192"/>
                <a:gd name="T37" fmla="*/ 154 h 190"/>
                <a:gd name="T38" fmla="*/ 12 w 192"/>
                <a:gd name="T39" fmla="*/ 131 h 190"/>
                <a:gd name="T40" fmla="*/ 15 w 192"/>
                <a:gd name="T41" fmla="*/ 113 h 190"/>
                <a:gd name="T42" fmla="*/ 18 w 192"/>
                <a:gd name="T43" fmla="*/ 104 h 190"/>
                <a:gd name="T44" fmla="*/ 9 w 192"/>
                <a:gd name="T45" fmla="*/ 77 h 190"/>
                <a:gd name="T46" fmla="*/ 45 w 192"/>
                <a:gd name="T47" fmla="*/ 89 h 190"/>
                <a:gd name="T48" fmla="*/ 25 w 192"/>
                <a:gd name="T49" fmla="*/ 52 h 190"/>
                <a:gd name="T50" fmla="*/ 74 w 192"/>
                <a:gd name="T51" fmla="*/ 74 h 190"/>
                <a:gd name="T52" fmla="*/ 39 w 192"/>
                <a:gd name="T53" fmla="*/ 36 h 190"/>
                <a:gd name="T54" fmla="*/ 84 w 192"/>
                <a:gd name="T55" fmla="*/ 48 h 190"/>
                <a:gd name="T56" fmla="*/ 55 w 192"/>
                <a:gd name="T57" fmla="*/ 12 h 190"/>
                <a:gd name="T58" fmla="*/ 125 w 192"/>
                <a:gd name="T59" fmla="*/ 40 h 190"/>
                <a:gd name="T60" fmla="*/ 109 w 192"/>
                <a:gd name="T61" fmla="*/ 23 h 190"/>
                <a:gd name="T62" fmla="*/ 108 w 192"/>
                <a:gd name="T63" fmla="*/ 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0">
                  <a:moveTo>
                    <a:pt x="117" y="3"/>
                  </a:moveTo>
                  <a:cubicBezTo>
                    <a:pt x="119" y="5"/>
                    <a:pt x="124" y="7"/>
                    <a:pt x="130" y="11"/>
                  </a:cubicBezTo>
                  <a:cubicBezTo>
                    <a:pt x="138" y="16"/>
                    <a:pt x="154" y="26"/>
                    <a:pt x="159" y="28"/>
                  </a:cubicBezTo>
                  <a:cubicBezTo>
                    <a:pt x="160" y="28"/>
                    <a:pt x="162" y="28"/>
                    <a:pt x="163" y="29"/>
                  </a:cubicBezTo>
                  <a:cubicBezTo>
                    <a:pt x="167" y="32"/>
                    <a:pt x="169" y="37"/>
                    <a:pt x="167" y="41"/>
                  </a:cubicBezTo>
                  <a:cubicBezTo>
                    <a:pt x="165" y="44"/>
                    <a:pt x="163" y="45"/>
                    <a:pt x="161" y="46"/>
                  </a:cubicBezTo>
                  <a:cubicBezTo>
                    <a:pt x="159" y="46"/>
                    <a:pt x="158" y="46"/>
                    <a:pt x="155" y="46"/>
                  </a:cubicBezTo>
                  <a:cubicBezTo>
                    <a:pt x="181" y="74"/>
                    <a:pt x="181" y="75"/>
                    <a:pt x="178" y="80"/>
                  </a:cubicBezTo>
                  <a:cubicBezTo>
                    <a:pt x="176" y="82"/>
                    <a:pt x="174" y="84"/>
                    <a:pt x="172" y="85"/>
                  </a:cubicBezTo>
                  <a:cubicBezTo>
                    <a:pt x="167" y="86"/>
                    <a:pt x="167" y="86"/>
                    <a:pt x="138" y="69"/>
                  </a:cubicBezTo>
                  <a:cubicBezTo>
                    <a:pt x="141" y="71"/>
                    <a:pt x="144" y="73"/>
                    <a:pt x="146" y="75"/>
                  </a:cubicBezTo>
                  <a:cubicBezTo>
                    <a:pt x="157" y="84"/>
                    <a:pt x="167" y="92"/>
                    <a:pt x="175" y="98"/>
                  </a:cubicBezTo>
                  <a:cubicBezTo>
                    <a:pt x="189" y="110"/>
                    <a:pt x="192" y="112"/>
                    <a:pt x="188" y="119"/>
                  </a:cubicBezTo>
                  <a:cubicBezTo>
                    <a:pt x="187" y="121"/>
                    <a:pt x="185" y="123"/>
                    <a:pt x="183" y="124"/>
                  </a:cubicBezTo>
                  <a:cubicBezTo>
                    <a:pt x="178" y="125"/>
                    <a:pt x="178" y="125"/>
                    <a:pt x="133" y="98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6" y="101"/>
                    <a:pt x="139" y="103"/>
                    <a:pt x="142" y="106"/>
                  </a:cubicBezTo>
                  <a:cubicBezTo>
                    <a:pt x="152" y="113"/>
                    <a:pt x="159" y="119"/>
                    <a:pt x="164" y="123"/>
                  </a:cubicBezTo>
                  <a:cubicBezTo>
                    <a:pt x="173" y="131"/>
                    <a:pt x="178" y="135"/>
                    <a:pt x="174" y="142"/>
                  </a:cubicBezTo>
                  <a:cubicBezTo>
                    <a:pt x="173" y="145"/>
                    <a:pt x="171" y="146"/>
                    <a:pt x="168" y="147"/>
                  </a:cubicBezTo>
                  <a:cubicBezTo>
                    <a:pt x="162" y="148"/>
                    <a:pt x="155" y="146"/>
                    <a:pt x="117" y="123"/>
                  </a:cubicBezTo>
                  <a:cubicBezTo>
                    <a:pt x="127" y="131"/>
                    <a:pt x="136" y="138"/>
                    <a:pt x="143" y="144"/>
                  </a:cubicBezTo>
                  <a:cubicBezTo>
                    <a:pt x="161" y="158"/>
                    <a:pt x="164" y="161"/>
                    <a:pt x="160" y="168"/>
                  </a:cubicBezTo>
                  <a:cubicBezTo>
                    <a:pt x="159" y="170"/>
                    <a:pt x="157" y="172"/>
                    <a:pt x="155" y="172"/>
                  </a:cubicBezTo>
                  <a:cubicBezTo>
                    <a:pt x="150" y="174"/>
                    <a:pt x="149" y="174"/>
                    <a:pt x="90" y="140"/>
                  </a:cubicBezTo>
                  <a:cubicBezTo>
                    <a:pt x="94" y="144"/>
                    <a:pt x="99" y="148"/>
                    <a:pt x="103" y="151"/>
                  </a:cubicBezTo>
                  <a:cubicBezTo>
                    <a:pt x="124" y="169"/>
                    <a:pt x="129" y="174"/>
                    <a:pt x="125" y="182"/>
                  </a:cubicBezTo>
                  <a:cubicBezTo>
                    <a:pt x="124" y="184"/>
                    <a:pt x="121" y="186"/>
                    <a:pt x="119" y="187"/>
                  </a:cubicBezTo>
                  <a:cubicBezTo>
                    <a:pt x="114" y="188"/>
                    <a:pt x="114" y="188"/>
                    <a:pt x="69" y="161"/>
                  </a:cubicBezTo>
                  <a:cubicBezTo>
                    <a:pt x="64" y="158"/>
                    <a:pt x="58" y="155"/>
                    <a:pt x="52" y="151"/>
                  </a:cubicBezTo>
                  <a:cubicBezTo>
                    <a:pt x="74" y="178"/>
                    <a:pt x="73" y="179"/>
                    <a:pt x="70" y="185"/>
                  </a:cubicBezTo>
                  <a:cubicBezTo>
                    <a:pt x="69" y="187"/>
                    <a:pt x="67" y="188"/>
                    <a:pt x="64" y="189"/>
                  </a:cubicBezTo>
                  <a:cubicBezTo>
                    <a:pt x="60" y="190"/>
                    <a:pt x="57" y="189"/>
                    <a:pt x="42" y="179"/>
                  </a:cubicBezTo>
                  <a:cubicBezTo>
                    <a:pt x="38" y="177"/>
                    <a:pt x="32" y="173"/>
                    <a:pt x="29" y="172"/>
                  </a:cubicBezTo>
                  <a:cubicBezTo>
                    <a:pt x="28" y="172"/>
                    <a:pt x="27" y="171"/>
                    <a:pt x="26" y="171"/>
                  </a:cubicBezTo>
                  <a:cubicBezTo>
                    <a:pt x="22" y="168"/>
                    <a:pt x="20" y="163"/>
                    <a:pt x="23" y="159"/>
                  </a:cubicBezTo>
                  <a:cubicBezTo>
                    <a:pt x="24" y="156"/>
                    <a:pt x="26" y="155"/>
                    <a:pt x="28" y="154"/>
                  </a:cubicBezTo>
                  <a:cubicBezTo>
                    <a:pt x="29" y="154"/>
                    <a:pt x="30" y="154"/>
                    <a:pt x="31" y="154"/>
                  </a:cubicBezTo>
                  <a:cubicBezTo>
                    <a:pt x="26" y="148"/>
                    <a:pt x="21" y="142"/>
                    <a:pt x="18" y="139"/>
                  </a:cubicBezTo>
                  <a:cubicBezTo>
                    <a:pt x="16" y="135"/>
                    <a:pt x="14" y="133"/>
                    <a:pt x="12" y="131"/>
                  </a:cubicBezTo>
                  <a:cubicBezTo>
                    <a:pt x="9" y="127"/>
                    <a:pt x="6" y="123"/>
                    <a:pt x="9" y="118"/>
                  </a:cubicBezTo>
                  <a:cubicBezTo>
                    <a:pt x="10" y="116"/>
                    <a:pt x="12" y="114"/>
                    <a:pt x="15" y="113"/>
                  </a:cubicBezTo>
                  <a:cubicBezTo>
                    <a:pt x="19" y="112"/>
                    <a:pt x="21" y="112"/>
                    <a:pt x="44" y="125"/>
                  </a:cubicBezTo>
                  <a:cubicBezTo>
                    <a:pt x="34" y="117"/>
                    <a:pt x="25" y="110"/>
                    <a:pt x="18" y="104"/>
                  </a:cubicBezTo>
                  <a:cubicBezTo>
                    <a:pt x="5" y="93"/>
                    <a:pt x="0" y="89"/>
                    <a:pt x="4" y="81"/>
                  </a:cubicBezTo>
                  <a:cubicBezTo>
                    <a:pt x="5" y="79"/>
                    <a:pt x="7" y="78"/>
                    <a:pt x="9" y="77"/>
                  </a:cubicBezTo>
                  <a:cubicBezTo>
                    <a:pt x="14" y="76"/>
                    <a:pt x="14" y="76"/>
                    <a:pt x="65" y="105"/>
                  </a:cubicBezTo>
                  <a:cubicBezTo>
                    <a:pt x="58" y="100"/>
                    <a:pt x="51" y="94"/>
                    <a:pt x="45" y="89"/>
                  </a:cubicBezTo>
                  <a:cubicBezTo>
                    <a:pt x="21" y="69"/>
                    <a:pt x="15" y="65"/>
                    <a:pt x="20" y="57"/>
                  </a:cubicBezTo>
                  <a:cubicBezTo>
                    <a:pt x="21" y="54"/>
                    <a:pt x="23" y="53"/>
                    <a:pt x="25" y="52"/>
                  </a:cubicBezTo>
                  <a:cubicBezTo>
                    <a:pt x="31" y="51"/>
                    <a:pt x="36" y="52"/>
                    <a:pt x="82" y="81"/>
                  </a:cubicBezTo>
                  <a:cubicBezTo>
                    <a:pt x="79" y="78"/>
                    <a:pt x="77" y="76"/>
                    <a:pt x="74" y="74"/>
                  </a:cubicBezTo>
                  <a:cubicBezTo>
                    <a:pt x="65" y="67"/>
                    <a:pt x="56" y="60"/>
                    <a:pt x="50" y="56"/>
                  </a:cubicBezTo>
                  <a:cubicBezTo>
                    <a:pt x="38" y="46"/>
                    <a:pt x="35" y="43"/>
                    <a:pt x="39" y="36"/>
                  </a:cubicBezTo>
                  <a:cubicBezTo>
                    <a:pt x="40" y="34"/>
                    <a:pt x="42" y="32"/>
                    <a:pt x="45" y="32"/>
                  </a:cubicBezTo>
                  <a:cubicBezTo>
                    <a:pt x="49" y="30"/>
                    <a:pt x="55" y="32"/>
                    <a:pt x="84" y="48"/>
                  </a:cubicBezTo>
                  <a:cubicBezTo>
                    <a:pt x="83" y="48"/>
                    <a:pt x="83" y="47"/>
                    <a:pt x="82" y="47"/>
                  </a:cubicBezTo>
                  <a:cubicBezTo>
                    <a:pt x="55" y="24"/>
                    <a:pt x="50" y="20"/>
                    <a:pt x="55" y="12"/>
                  </a:cubicBezTo>
                  <a:cubicBezTo>
                    <a:pt x="56" y="10"/>
                    <a:pt x="58" y="8"/>
                    <a:pt x="61" y="8"/>
                  </a:cubicBezTo>
                  <a:cubicBezTo>
                    <a:pt x="67" y="6"/>
                    <a:pt x="74" y="9"/>
                    <a:pt x="125" y="40"/>
                  </a:cubicBezTo>
                  <a:cubicBezTo>
                    <a:pt x="125" y="39"/>
                    <a:pt x="124" y="39"/>
                    <a:pt x="124" y="39"/>
                  </a:cubicBezTo>
                  <a:cubicBezTo>
                    <a:pt x="118" y="33"/>
                    <a:pt x="113" y="27"/>
                    <a:pt x="109" y="23"/>
                  </a:cubicBezTo>
                  <a:cubicBezTo>
                    <a:pt x="102" y="15"/>
                    <a:pt x="99" y="12"/>
                    <a:pt x="102" y="6"/>
                  </a:cubicBezTo>
                  <a:cubicBezTo>
                    <a:pt x="103" y="3"/>
                    <a:pt x="105" y="2"/>
                    <a:pt x="108" y="1"/>
                  </a:cubicBezTo>
                  <a:cubicBezTo>
                    <a:pt x="110" y="1"/>
                    <a:pt x="112" y="0"/>
                    <a:pt x="117" y="3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28"/>
            <p:cNvSpPr>
              <a:spLocks noChangeArrowheads="1"/>
            </p:cNvSpPr>
            <p:nvPr/>
          </p:nvSpPr>
          <p:spPr bwMode="auto">
            <a:xfrm>
              <a:off x="5640388" y="3571876"/>
              <a:ext cx="119063" cy="1206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5518150" y="3446463"/>
              <a:ext cx="366713" cy="363538"/>
            </a:xfrm>
            <a:custGeom>
              <a:avLst/>
              <a:gdLst>
                <a:gd name="T0" fmla="*/ 91 w 218"/>
                <a:gd name="T1" fmla="*/ 208 h 216"/>
                <a:gd name="T2" fmla="*/ 18 w 218"/>
                <a:gd name="T3" fmla="*/ 158 h 216"/>
                <a:gd name="T4" fmla="*/ 12 w 218"/>
                <a:gd name="T5" fmla="*/ 71 h 216"/>
                <a:gd name="T6" fmla="*/ 90 w 218"/>
                <a:gd name="T7" fmla="*/ 7 h 216"/>
                <a:gd name="T8" fmla="*/ 187 w 218"/>
                <a:gd name="T9" fmla="*/ 41 h 216"/>
                <a:gd name="T10" fmla="*/ 212 w 218"/>
                <a:gd name="T11" fmla="*/ 131 h 216"/>
                <a:gd name="T12" fmla="*/ 137 w 218"/>
                <a:gd name="T13" fmla="*/ 211 h 216"/>
                <a:gd name="T14" fmla="*/ 130 w 218"/>
                <a:gd name="T15" fmla="*/ 189 h 216"/>
                <a:gd name="T16" fmla="*/ 184 w 218"/>
                <a:gd name="T17" fmla="*/ 134 h 216"/>
                <a:gd name="T18" fmla="*/ 173 w 218"/>
                <a:gd name="T19" fmla="*/ 62 h 216"/>
                <a:gd name="T20" fmla="*/ 98 w 218"/>
                <a:gd name="T21" fmla="*/ 29 h 216"/>
                <a:gd name="T22" fmla="*/ 31 w 218"/>
                <a:gd name="T23" fmla="*/ 78 h 216"/>
                <a:gd name="T24" fmla="*/ 33 w 218"/>
                <a:gd name="T25" fmla="*/ 153 h 216"/>
                <a:gd name="T26" fmla="*/ 93 w 218"/>
                <a:gd name="T27" fmla="*/ 197 h 216"/>
                <a:gd name="T28" fmla="*/ 91 w 218"/>
                <a:gd name="T29" fmla="*/ 208 h 216"/>
                <a:gd name="T30" fmla="*/ 101 w 218"/>
                <a:gd name="T31" fmla="*/ 71 h 216"/>
                <a:gd name="T32" fmla="*/ 72 w 218"/>
                <a:gd name="T33" fmla="*/ 90 h 216"/>
                <a:gd name="T34" fmla="*/ 102 w 218"/>
                <a:gd name="T35" fmla="*/ 156 h 216"/>
                <a:gd name="T36" fmla="*/ 154 w 218"/>
                <a:gd name="T37" fmla="*/ 97 h 216"/>
                <a:gd name="T38" fmla="*/ 121 w 218"/>
                <a:gd name="T39" fmla="*/ 66 h 216"/>
                <a:gd name="T40" fmla="*/ 114 w 218"/>
                <a:gd name="T41" fmla="*/ 89 h 216"/>
                <a:gd name="T42" fmla="*/ 130 w 218"/>
                <a:gd name="T43" fmla="*/ 106 h 216"/>
                <a:gd name="T44" fmla="*/ 104 w 218"/>
                <a:gd name="T45" fmla="*/ 133 h 216"/>
                <a:gd name="T46" fmla="*/ 86 w 218"/>
                <a:gd name="T47" fmla="*/ 99 h 216"/>
                <a:gd name="T48" fmla="*/ 103 w 218"/>
                <a:gd name="T49" fmla="*/ 82 h 216"/>
                <a:gd name="T50" fmla="*/ 101 w 218"/>
                <a:gd name="T51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8" h="216">
                  <a:moveTo>
                    <a:pt x="91" y="208"/>
                  </a:moveTo>
                  <a:cubicBezTo>
                    <a:pt x="89" y="208"/>
                    <a:pt x="46" y="206"/>
                    <a:pt x="18" y="158"/>
                  </a:cubicBezTo>
                  <a:cubicBezTo>
                    <a:pt x="4" y="135"/>
                    <a:pt x="0" y="102"/>
                    <a:pt x="12" y="71"/>
                  </a:cubicBezTo>
                  <a:cubicBezTo>
                    <a:pt x="24" y="40"/>
                    <a:pt x="54" y="14"/>
                    <a:pt x="90" y="7"/>
                  </a:cubicBezTo>
                  <a:cubicBezTo>
                    <a:pt x="126" y="0"/>
                    <a:pt x="164" y="14"/>
                    <a:pt x="187" y="41"/>
                  </a:cubicBezTo>
                  <a:cubicBezTo>
                    <a:pt x="211" y="67"/>
                    <a:pt x="218" y="103"/>
                    <a:pt x="212" y="131"/>
                  </a:cubicBezTo>
                  <a:cubicBezTo>
                    <a:pt x="198" y="192"/>
                    <a:pt x="147" y="210"/>
                    <a:pt x="137" y="211"/>
                  </a:cubicBezTo>
                  <a:cubicBezTo>
                    <a:pt x="85" y="216"/>
                    <a:pt x="117" y="199"/>
                    <a:pt x="130" y="189"/>
                  </a:cubicBezTo>
                  <a:cubicBezTo>
                    <a:pt x="132" y="187"/>
                    <a:pt x="170" y="178"/>
                    <a:pt x="184" y="134"/>
                  </a:cubicBezTo>
                  <a:cubicBezTo>
                    <a:pt x="191" y="113"/>
                    <a:pt x="189" y="85"/>
                    <a:pt x="173" y="62"/>
                  </a:cubicBezTo>
                  <a:cubicBezTo>
                    <a:pt x="157" y="40"/>
                    <a:pt x="127" y="26"/>
                    <a:pt x="98" y="29"/>
                  </a:cubicBezTo>
                  <a:cubicBezTo>
                    <a:pt x="68" y="32"/>
                    <a:pt x="42" y="53"/>
                    <a:pt x="31" y="78"/>
                  </a:cubicBezTo>
                  <a:cubicBezTo>
                    <a:pt x="19" y="104"/>
                    <a:pt x="22" y="133"/>
                    <a:pt x="33" y="153"/>
                  </a:cubicBezTo>
                  <a:cubicBezTo>
                    <a:pt x="57" y="194"/>
                    <a:pt x="95" y="196"/>
                    <a:pt x="93" y="197"/>
                  </a:cubicBezTo>
                  <a:cubicBezTo>
                    <a:pt x="118" y="199"/>
                    <a:pt x="108" y="204"/>
                    <a:pt x="91" y="208"/>
                  </a:cubicBezTo>
                  <a:close/>
                  <a:moveTo>
                    <a:pt x="101" y="71"/>
                  </a:moveTo>
                  <a:cubicBezTo>
                    <a:pt x="102" y="72"/>
                    <a:pt x="85" y="71"/>
                    <a:pt x="72" y="90"/>
                  </a:cubicBezTo>
                  <a:cubicBezTo>
                    <a:pt x="57" y="107"/>
                    <a:pt x="67" y="150"/>
                    <a:pt x="102" y="156"/>
                  </a:cubicBezTo>
                  <a:cubicBezTo>
                    <a:pt x="138" y="163"/>
                    <a:pt x="165" y="122"/>
                    <a:pt x="154" y="97"/>
                  </a:cubicBezTo>
                  <a:cubicBezTo>
                    <a:pt x="145" y="70"/>
                    <a:pt x="122" y="65"/>
                    <a:pt x="121" y="66"/>
                  </a:cubicBezTo>
                  <a:cubicBezTo>
                    <a:pt x="108" y="71"/>
                    <a:pt x="104" y="85"/>
                    <a:pt x="114" y="89"/>
                  </a:cubicBezTo>
                  <a:cubicBezTo>
                    <a:pt x="116" y="89"/>
                    <a:pt x="127" y="94"/>
                    <a:pt x="130" y="106"/>
                  </a:cubicBezTo>
                  <a:cubicBezTo>
                    <a:pt x="134" y="118"/>
                    <a:pt x="121" y="136"/>
                    <a:pt x="104" y="133"/>
                  </a:cubicBezTo>
                  <a:cubicBezTo>
                    <a:pt x="87" y="131"/>
                    <a:pt x="80" y="111"/>
                    <a:pt x="86" y="99"/>
                  </a:cubicBezTo>
                  <a:cubicBezTo>
                    <a:pt x="92" y="87"/>
                    <a:pt x="103" y="84"/>
                    <a:pt x="103" y="82"/>
                  </a:cubicBezTo>
                  <a:cubicBezTo>
                    <a:pt x="107" y="76"/>
                    <a:pt x="113" y="70"/>
                    <a:pt x="101" y="7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37"/>
          <p:cNvSpPr>
            <a:spLocks/>
          </p:cNvSpPr>
          <p:nvPr/>
        </p:nvSpPr>
        <p:spPr bwMode="auto">
          <a:xfrm rot="2398982">
            <a:off x="7096443" y="4467701"/>
            <a:ext cx="339725" cy="374650"/>
          </a:xfrm>
          <a:custGeom>
            <a:avLst/>
            <a:gdLst>
              <a:gd name="T0" fmla="*/ 193 w 202"/>
              <a:gd name="T1" fmla="*/ 109 h 222"/>
              <a:gd name="T2" fmla="*/ 192 w 202"/>
              <a:gd name="T3" fmla="*/ 108 h 222"/>
              <a:gd name="T4" fmla="*/ 192 w 202"/>
              <a:gd name="T5" fmla="*/ 108 h 222"/>
              <a:gd name="T6" fmla="*/ 185 w 202"/>
              <a:gd name="T7" fmla="*/ 103 h 222"/>
              <a:gd name="T8" fmla="*/ 89 w 202"/>
              <a:gd name="T9" fmla="*/ 44 h 222"/>
              <a:gd name="T10" fmla="*/ 53 w 202"/>
              <a:gd name="T11" fmla="*/ 12 h 222"/>
              <a:gd name="T12" fmla="*/ 35 w 202"/>
              <a:gd name="T13" fmla="*/ 25 h 222"/>
              <a:gd name="T14" fmla="*/ 69 w 202"/>
              <a:gd name="T15" fmla="*/ 71 h 222"/>
              <a:gd name="T16" fmla="*/ 132 w 202"/>
              <a:gd name="T17" fmla="*/ 121 h 222"/>
              <a:gd name="T18" fmla="*/ 126 w 202"/>
              <a:gd name="T19" fmla="*/ 123 h 222"/>
              <a:gd name="T20" fmla="*/ 78 w 202"/>
              <a:gd name="T21" fmla="*/ 148 h 222"/>
              <a:gd name="T22" fmla="*/ 23 w 202"/>
              <a:gd name="T23" fmla="*/ 180 h 222"/>
              <a:gd name="T24" fmla="*/ 45 w 202"/>
              <a:gd name="T25" fmla="*/ 221 h 222"/>
              <a:gd name="T26" fmla="*/ 98 w 202"/>
              <a:gd name="T27" fmla="*/ 196 h 222"/>
              <a:gd name="T28" fmla="*/ 144 w 202"/>
              <a:gd name="T29" fmla="*/ 170 h 222"/>
              <a:gd name="T30" fmla="*/ 170 w 202"/>
              <a:gd name="T31" fmla="*/ 155 h 222"/>
              <a:gd name="T32" fmla="*/ 183 w 202"/>
              <a:gd name="T33" fmla="*/ 148 h 222"/>
              <a:gd name="T34" fmla="*/ 187 w 202"/>
              <a:gd name="T35" fmla="*/ 146 h 222"/>
              <a:gd name="T36" fmla="*/ 188 w 202"/>
              <a:gd name="T37" fmla="*/ 145 h 222"/>
              <a:gd name="T38" fmla="*/ 188 w 202"/>
              <a:gd name="T39" fmla="*/ 145 h 222"/>
              <a:gd name="T40" fmla="*/ 189 w 202"/>
              <a:gd name="T41" fmla="*/ 145 h 222"/>
              <a:gd name="T42" fmla="*/ 193 w 202"/>
              <a:gd name="T43" fmla="*/ 109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2" h="222">
                <a:moveTo>
                  <a:pt x="193" y="109"/>
                </a:moveTo>
                <a:cubicBezTo>
                  <a:pt x="192" y="108"/>
                  <a:pt x="192" y="108"/>
                  <a:pt x="192" y="108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85" y="103"/>
                  <a:pt x="185" y="103"/>
                  <a:pt x="185" y="103"/>
                </a:cubicBezTo>
                <a:cubicBezTo>
                  <a:pt x="148" y="80"/>
                  <a:pt x="112" y="62"/>
                  <a:pt x="89" y="44"/>
                </a:cubicBezTo>
                <a:cubicBezTo>
                  <a:pt x="65" y="28"/>
                  <a:pt x="53" y="12"/>
                  <a:pt x="53" y="12"/>
                </a:cubicBezTo>
                <a:cubicBezTo>
                  <a:pt x="44" y="0"/>
                  <a:pt x="39" y="9"/>
                  <a:pt x="35" y="25"/>
                </a:cubicBezTo>
                <a:cubicBezTo>
                  <a:pt x="34" y="28"/>
                  <a:pt x="45" y="49"/>
                  <a:pt x="69" y="71"/>
                </a:cubicBezTo>
                <a:cubicBezTo>
                  <a:pt x="86" y="88"/>
                  <a:pt x="109" y="104"/>
                  <a:pt x="132" y="121"/>
                </a:cubicBezTo>
                <a:cubicBezTo>
                  <a:pt x="130" y="122"/>
                  <a:pt x="128" y="122"/>
                  <a:pt x="126" y="123"/>
                </a:cubicBezTo>
                <a:cubicBezTo>
                  <a:pt x="108" y="132"/>
                  <a:pt x="92" y="141"/>
                  <a:pt x="78" y="148"/>
                </a:cubicBezTo>
                <a:cubicBezTo>
                  <a:pt x="49" y="164"/>
                  <a:pt x="29" y="176"/>
                  <a:pt x="23" y="180"/>
                </a:cubicBezTo>
                <a:cubicBezTo>
                  <a:pt x="0" y="198"/>
                  <a:pt x="28" y="214"/>
                  <a:pt x="45" y="221"/>
                </a:cubicBezTo>
                <a:cubicBezTo>
                  <a:pt x="50" y="222"/>
                  <a:pt x="70" y="212"/>
                  <a:pt x="98" y="196"/>
                </a:cubicBezTo>
                <a:cubicBezTo>
                  <a:pt x="112" y="189"/>
                  <a:pt x="127" y="179"/>
                  <a:pt x="144" y="170"/>
                </a:cubicBezTo>
                <a:cubicBezTo>
                  <a:pt x="152" y="165"/>
                  <a:pt x="161" y="160"/>
                  <a:pt x="170" y="155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87" y="146"/>
                  <a:pt x="187" y="146"/>
                  <a:pt x="187" y="146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202" y="134"/>
                  <a:pt x="197" y="116"/>
                  <a:pt x="193" y="109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Prostokąt 8"/>
          <p:cNvSpPr/>
          <p:nvPr/>
        </p:nvSpPr>
        <p:spPr>
          <a:xfrm>
            <a:off x="2824886" y="2359434"/>
            <a:ext cx="194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Scrum Mom</a:t>
            </a:r>
          </a:p>
        </p:txBody>
      </p:sp>
      <p:sp>
        <p:nvSpPr>
          <p:cNvPr id="72" name="Prostokąt 139"/>
          <p:cNvSpPr/>
          <p:nvPr/>
        </p:nvSpPr>
        <p:spPr>
          <a:xfrm>
            <a:off x="1611150" y="3221140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Scrum Dude</a:t>
            </a:r>
          </a:p>
        </p:txBody>
      </p:sp>
      <p:sp>
        <p:nvSpPr>
          <p:cNvPr id="73" name="Prostokąt 140"/>
          <p:cNvSpPr/>
          <p:nvPr/>
        </p:nvSpPr>
        <p:spPr>
          <a:xfrm>
            <a:off x="4012165" y="3221141"/>
            <a:ext cx="1878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True Scrum</a:t>
            </a:r>
          </a:p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Master</a:t>
            </a:r>
          </a:p>
        </p:txBody>
      </p:sp>
      <p:sp>
        <p:nvSpPr>
          <p:cNvPr id="74" name="Prostokąt 141"/>
          <p:cNvSpPr/>
          <p:nvPr/>
        </p:nvSpPr>
        <p:spPr>
          <a:xfrm>
            <a:off x="5950595" y="235943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 rot="19007702">
            <a:off x="5841785" y="2283947"/>
            <a:ext cx="1946658" cy="95493"/>
          </a:xfrm>
          <a:custGeom>
            <a:avLst/>
            <a:gdLst>
              <a:gd name="T0" fmla="*/ 190 w 4230"/>
              <a:gd name="T1" fmla="*/ 26 h 64"/>
              <a:gd name="T2" fmla="*/ 4091 w 4230"/>
              <a:gd name="T3" fmla="*/ 14 h 64"/>
              <a:gd name="T4" fmla="*/ 4029 w 4230"/>
              <a:gd name="T5" fmla="*/ 60 h 64"/>
              <a:gd name="T6" fmla="*/ 190 w 4230"/>
              <a:gd name="T7" fmla="*/ 48 h 64"/>
              <a:gd name="T8" fmla="*/ 190 w 4230"/>
              <a:gd name="T9" fmla="*/ 2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0" h="64">
                <a:moveTo>
                  <a:pt x="190" y="26"/>
                </a:moveTo>
                <a:cubicBezTo>
                  <a:pt x="190" y="26"/>
                  <a:pt x="3955" y="0"/>
                  <a:pt x="4091" y="14"/>
                </a:cubicBezTo>
                <a:cubicBezTo>
                  <a:pt x="4174" y="21"/>
                  <a:pt x="4230" y="59"/>
                  <a:pt x="4029" y="60"/>
                </a:cubicBezTo>
                <a:cubicBezTo>
                  <a:pt x="3702" y="64"/>
                  <a:pt x="299" y="60"/>
                  <a:pt x="190" y="48"/>
                </a:cubicBezTo>
                <a:cubicBezTo>
                  <a:pt x="81" y="36"/>
                  <a:pt x="0" y="26"/>
                  <a:pt x="190" y="26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37"/>
          <p:cNvSpPr>
            <a:spLocks/>
          </p:cNvSpPr>
          <p:nvPr/>
        </p:nvSpPr>
        <p:spPr bwMode="auto">
          <a:xfrm rot="18757172">
            <a:off x="7336608" y="1494012"/>
            <a:ext cx="339725" cy="374650"/>
          </a:xfrm>
          <a:custGeom>
            <a:avLst/>
            <a:gdLst>
              <a:gd name="T0" fmla="*/ 193 w 202"/>
              <a:gd name="T1" fmla="*/ 109 h 222"/>
              <a:gd name="T2" fmla="*/ 192 w 202"/>
              <a:gd name="T3" fmla="*/ 108 h 222"/>
              <a:gd name="T4" fmla="*/ 192 w 202"/>
              <a:gd name="T5" fmla="*/ 108 h 222"/>
              <a:gd name="T6" fmla="*/ 185 w 202"/>
              <a:gd name="T7" fmla="*/ 103 h 222"/>
              <a:gd name="T8" fmla="*/ 89 w 202"/>
              <a:gd name="T9" fmla="*/ 44 h 222"/>
              <a:gd name="T10" fmla="*/ 53 w 202"/>
              <a:gd name="T11" fmla="*/ 12 h 222"/>
              <a:gd name="T12" fmla="*/ 35 w 202"/>
              <a:gd name="T13" fmla="*/ 25 h 222"/>
              <a:gd name="T14" fmla="*/ 69 w 202"/>
              <a:gd name="T15" fmla="*/ 71 h 222"/>
              <a:gd name="T16" fmla="*/ 132 w 202"/>
              <a:gd name="T17" fmla="*/ 121 h 222"/>
              <a:gd name="T18" fmla="*/ 126 w 202"/>
              <a:gd name="T19" fmla="*/ 123 h 222"/>
              <a:gd name="T20" fmla="*/ 78 w 202"/>
              <a:gd name="T21" fmla="*/ 148 h 222"/>
              <a:gd name="T22" fmla="*/ 23 w 202"/>
              <a:gd name="T23" fmla="*/ 180 h 222"/>
              <a:gd name="T24" fmla="*/ 45 w 202"/>
              <a:gd name="T25" fmla="*/ 221 h 222"/>
              <a:gd name="T26" fmla="*/ 98 w 202"/>
              <a:gd name="T27" fmla="*/ 196 h 222"/>
              <a:gd name="T28" fmla="*/ 144 w 202"/>
              <a:gd name="T29" fmla="*/ 170 h 222"/>
              <a:gd name="T30" fmla="*/ 170 w 202"/>
              <a:gd name="T31" fmla="*/ 155 h 222"/>
              <a:gd name="T32" fmla="*/ 183 w 202"/>
              <a:gd name="T33" fmla="*/ 148 h 222"/>
              <a:gd name="T34" fmla="*/ 187 w 202"/>
              <a:gd name="T35" fmla="*/ 146 h 222"/>
              <a:gd name="T36" fmla="*/ 188 w 202"/>
              <a:gd name="T37" fmla="*/ 145 h 222"/>
              <a:gd name="T38" fmla="*/ 188 w 202"/>
              <a:gd name="T39" fmla="*/ 145 h 222"/>
              <a:gd name="T40" fmla="*/ 189 w 202"/>
              <a:gd name="T41" fmla="*/ 145 h 222"/>
              <a:gd name="T42" fmla="*/ 193 w 202"/>
              <a:gd name="T43" fmla="*/ 109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2" h="222">
                <a:moveTo>
                  <a:pt x="193" y="109"/>
                </a:moveTo>
                <a:cubicBezTo>
                  <a:pt x="192" y="108"/>
                  <a:pt x="192" y="108"/>
                  <a:pt x="192" y="108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85" y="103"/>
                  <a:pt x="185" y="103"/>
                  <a:pt x="185" y="103"/>
                </a:cubicBezTo>
                <a:cubicBezTo>
                  <a:pt x="148" y="80"/>
                  <a:pt x="112" y="62"/>
                  <a:pt x="89" y="44"/>
                </a:cubicBezTo>
                <a:cubicBezTo>
                  <a:pt x="65" y="28"/>
                  <a:pt x="53" y="12"/>
                  <a:pt x="53" y="12"/>
                </a:cubicBezTo>
                <a:cubicBezTo>
                  <a:pt x="44" y="0"/>
                  <a:pt x="39" y="9"/>
                  <a:pt x="35" y="25"/>
                </a:cubicBezTo>
                <a:cubicBezTo>
                  <a:pt x="34" y="28"/>
                  <a:pt x="45" y="49"/>
                  <a:pt x="69" y="71"/>
                </a:cubicBezTo>
                <a:cubicBezTo>
                  <a:pt x="86" y="88"/>
                  <a:pt x="109" y="104"/>
                  <a:pt x="132" y="121"/>
                </a:cubicBezTo>
                <a:cubicBezTo>
                  <a:pt x="130" y="122"/>
                  <a:pt x="128" y="122"/>
                  <a:pt x="126" y="123"/>
                </a:cubicBezTo>
                <a:cubicBezTo>
                  <a:pt x="108" y="132"/>
                  <a:pt x="92" y="141"/>
                  <a:pt x="78" y="148"/>
                </a:cubicBezTo>
                <a:cubicBezTo>
                  <a:pt x="49" y="164"/>
                  <a:pt x="29" y="176"/>
                  <a:pt x="23" y="180"/>
                </a:cubicBezTo>
                <a:cubicBezTo>
                  <a:pt x="0" y="198"/>
                  <a:pt x="28" y="214"/>
                  <a:pt x="45" y="221"/>
                </a:cubicBezTo>
                <a:cubicBezTo>
                  <a:pt x="50" y="222"/>
                  <a:pt x="70" y="212"/>
                  <a:pt x="98" y="196"/>
                </a:cubicBezTo>
                <a:cubicBezTo>
                  <a:pt x="112" y="189"/>
                  <a:pt x="127" y="179"/>
                  <a:pt x="144" y="170"/>
                </a:cubicBezTo>
                <a:cubicBezTo>
                  <a:pt x="152" y="165"/>
                  <a:pt x="161" y="160"/>
                  <a:pt x="170" y="155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87" y="146"/>
                  <a:pt x="187" y="146"/>
                  <a:pt x="187" y="146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202" y="134"/>
                  <a:pt x="197" y="116"/>
                  <a:pt x="193" y="109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Prostokąt 8"/>
          <p:cNvSpPr/>
          <p:nvPr/>
        </p:nvSpPr>
        <p:spPr>
          <a:xfrm>
            <a:off x="7848509" y="1137532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Coach</a:t>
            </a:r>
          </a:p>
        </p:txBody>
      </p:sp>
      <p:sp>
        <p:nvSpPr>
          <p:cNvPr id="79" name="Freeform 6"/>
          <p:cNvSpPr>
            <a:spLocks/>
          </p:cNvSpPr>
          <p:nvPr/>
        </p:nvSpPr>
        <p:spPr bwMode="auto">
          <a:xfrm>
            <a:off x="6072957" y="2937355"/>
            <a:ext cx="1946658" cy="95493"/>
          </a:xfrm>
          <a:custGeom>
            <a:avLst/>
            <a:gdLst>
              <a:gd name="T0" fmla="*/ 190 w 4230"/>
              <a:gd name="T1" fmla="*/ 26 h 64"/>
              <a:gd name="T2" fmla="*/ 4091 w 4230"/>
              <a:gd name="T3" fmla="*/ 14 h 64"/>
              <a:gd name="T4" fmla="*/ 4029 w 4230"/>
              <a:gd name="T5" fmla="*/ 60 h 64"/>
              <a:gd name="T6" fmla="*/ 190 w 4230"/>
              <a:gd name="T7" fmla="*/ 48 h 64"/>
              <a:gd name="T8" fmla="*/ 190 w 4230"/>
              <a:gd name="T9" fmla="*/ 2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0" h="64">
                <a:moveTo>
                  <a:pt x="190" y="26"/>
                </a:moveTo>
                <a:cubicBezTo>
                  <a:pt x="190" y="26"/>
                  <a:pt x="3955" y="0"/>
                  <a:pt x="4091" y="14"/>
                </a:cubicBezTo>
                <a:cubicBezTo>
                  <a:pt x="4174" y="21"/>
                  <a:pt x="4230" y="59"/>
                  <a:pt x="4029" y="60"/>
                </a:cubicBezTo>
                <a:cubicBezTo>
                  <a:pt x="3702" y="64"/>
                  <a:pt x="299" y="60"/>
                  <a:pt x="190" y="48"/>
                </a:cubicBezTo>
                <a:cubicBezTo>
                  <a:pt x="81" y="36"/>
                  <a:pt x="0" y="26"/>
                  <a:pt x="190" y="26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0" name="Freeform 37"/>
          <p:cNvSpPr>
            <a:spLocks/>
          </p:cNvSpPr>
          <p:nvPr/>
        </p:nvSpPr>
        <p:spPr bwMode="auto">
          <a:xfrm>
            <a:off x="7821522" y="2785076"/>
            <a:ext cx="339725" cy="374650"/>
          </a:xfrm>
          <a:custGeom>
            <a:avLst/>
            <a:gdLst>
              <a:gd name="T0" fmla="*/ 193 w 202"/>
              <a:gd name="T1" fmla="*/ 109 h 222"/>
              <a:gd name="T2" fmla="*/ 192 w 202"/>
              <a:gd name="T3" fmla="*/ 108 h 222"/>
              <a:gd name="T4" fmla="*/ 192 w 202"/>
              <a:gd name="T5" fmla="*/ 108 h 222"/>
              <a:gd name="T6" fmla="*/ 185 w 202"/>
              <a:gd name="T7" fmla="*/ 103 h 222"/>
              <a:gd name="T8" fmla="*/ 89 w 202"/>
              <a:gd name="T9" fmla="*/ 44 h 222"/>
              <a:gd name="T10" fmla="*/ 53 w 202"/>
              <a:gd name="T11" fmla="*/ 12 h 222"/>
              <a:gd name="T12" fmla="*/ 35 w 202"/>
              <a:gd name="T13" fmla="*/ 25 h 222"/>
              <a:gd name="T14" fmla="*/ 69 w 202"/>
              <a:gd name="T15" fmla="*/ 71 h 222"/>
              <a:gd name="T16" fmla="*/ 132 w 202"/>
              <a:gd name="T17" fmla="*/ 121 h 222"/>
              <a:gd name="T18" fmla="*/ 126 w 202"/>
              <a:gd name="T19" fmla="*/ 123 h 222"/>
              <a:gd name="T20" fmla="*/ 78 w 202"/>
              <a:gd name="T21" fmla="*/ 148 h 222"/>
              <a:gd name="T22" fmla="*/ 23 w 202"/>
              <a:gd name="T23" fmla="*/ 180 h 222"/>
              <a:gd name="T24" fmla="*/ 45 w 202"/>
              <a:gd name="T25" fmla="*/ 221 h 222"/>
              <a:gd name="T26" fmla="*/ 98 w 202"/>
              <a:gd name="T27" fmla="*/ 196 h 222"/>
              <a:gd name="T28" fmla="*/ 144 w 202"/>
              <a:gd name="T29" fmla="*/ 170 h 222"/>
              <a:gd name="T30" fmla="*/ 170 w 202"/>
              <a:gd name="T31" fmla="*/ 155 h 222"/>
              <a:gd name="T32" fmla="*/ 183 w 202"/>
              <a:gd name="T33" fmla="*/ 148 h 222"/>
              <a:gd name="T34" fmla="*/ 187 w 202"/>
              <a:gd name="T35" fmla="*/ 146 h 222"/>
              <a:gd name="T36" fmla="*/ 188 w 202"/>
              <a:gd name="T37" fmla="*/ 145 h 222"/>
              <a:gd name="T38" fmla="*/ 188 w 202"/>
              <a:gd name="T39" fmla="*/ 145 h 222"/>
              <a:gd name="T40" fmla="*/ 189 w 202"/>
              <a:gd name="T41" fmla="*/ 145 h 222"/>
              <a:gd name="T42" fmla="*/ 193 w 202"/>
              <a:gd name="T43" fmla="*/ 109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2" h="222">
                <a:moveTo>
                  <a:pt x="193" y="109"/>
                </a:moveTo>
                <a:cubicBezTo>
                  <a:pt x="192" y="108"/>
                  <a:pt x="192" y="108"/>
                  <a:pt x="192" y="108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85" y="103"/>
                  <a:pt x="185" y="103"/>
                  <a:pt x="185" y="103"/>
                </a:cubicBezTo>
                <a:cubicBezTo>
                  <a:pt x="148" y="80"/>
                  <a:pt x="112" y="62"/>
                  <a:pt x="89" y="44"/>
                </a:cubicBezTo>
                <a:cubicBezTo>
                  <a:pt x="65" y="28"/>
                  <a:pt x="53" y="12"/>
                  <a:pt x="53" y="12"/>
                </a:cubicBezTo>
                <a:cubicBezTo>
                  <a:pt x="44" y="0"/>
                  <a:pt x="39" y="9"/>
                  <a:pt x="35" y="25"/>
                </a:cubicBezTo>
                <a:cubicBezTo>
                  <a:pt x="34" y="28"/>
                  <a:pt x="45" y="49"/>
                  <a:pt x="69" y="71"/>
                </a:cubicBezTo>
                <a:cubicBezTo>
                  <a:pt x="86" y="88"/>
                  <a:pt x="109" y="104"/>
                  <a:pt x="132" y="121"/>
                </a:cubicBezTo>
                <a:cubicBezTo>
                  <a:pt x="130" y="122"/>
                  <a:pt x="128" y="122"/>
                  <a:pt x="126" y="123"/>
                </a:cubicBezTo>
                <a:cubicBezTo>
                  <a:pt x="108" y="132"/>
                  <a:pt x="92" y="141"/>
                  <a:pt x="78" y="148"/>
                </a:cubicBezTo>
                <a:cubicBezTo>
                  <a:pt x="49" y="164"/>
                  <a:pt x="29" y="176"/>
                  <a:pt x="23" y="180"/>
                </a:cubicBezTo>
                <a:cubicBezTo>
                  <a:pt x="0" y="198"/>
                  <a:pt x="28" y="214"/>
                  <a:pt x="45" y="221"/>
                </a:cubicBezTo>
                <a:cubicBezTo>
                  <a:pt x="50" y="222"/>
                  <a:pt x="70" y="212"/>
                  <a:pt x="98" y="196"/>
                </a:cubicBezTo>
                <a:cubicBezTo>
                  <a:pt x="112" y="189"/>
                  <a:pt x="127" y="179"/>
                  <a:pt x="144" y="170"/>
                </a:cubicBezTo>
                <a:cubicBezTo>
                  <a:pt x="152" y="165"/>
                  <a:pt x="161" y="160"/>
                  <a:pt x="170" y="155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87" y="146"/>
                  <a:pt x="187" y="146"/>
                  <a:pt x="187" y="146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202" y="134"/>
                  <a:pt x="197" y="116"/>
                  <a:pt x="193" y="109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Prostokąt 8"/>
          <p:cNvSpPr/>
          <p:nvPr/>
        </p:nvSpPr>
        <p:spPr>
          <a:xfrm>
            <a:off x="8291056" y="2711210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Mentor</a:t>
            </a: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rot="1921416">
            <a:off x="5906033" y="3454078"/>
            <a:ext cx="1946658" cy="95493"/>
          </a:xfrm>
          <a:custGeom>
            <a:avLst/>
            <a:gdLst>
              <a:gd name="T0" fmla="*/ 190 w 4230"/>
              <a:gd name="T1" fmla="*/ 26 h 64"/>
              <a:gd name="T2" fmla="*/ 4091 w 4230"/>
              <a:gd name="T3" fmla="*/ 14 h 64"/>
              <a:gd name="T4" fmla="*/ 4029 w 4230"/>
              <a:gd name="T5" fmla="*/ 60 h 64"/>
              <a:gd name="T6" fmla="*/ 190 w 4230"/>
              <a:gd name="T7" fmla="*/ 48 h 64"/>
              <a:gd name="T8" fmla="*/ 190 w 4230"/>
              <a:gd name="T9" fmla="*/ 2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0" h="64">
                <a:moveTo>
                  <a:pt x="190" y="26"/>
                </a:moveTo>
                <a:cubicBezTo>
                  <a:pt x="190" y="26"/>
                  <a:pt x="3955" y="0"/>
                  <a:pt x="4091" y="14"/>
                </a:cubicBezTo>
                <a:cubicBezTo>
                  <a:pt x="4174" y="21"/>
                  <a:pt x="4230" y="59"/>
                  <a:pt x="4029" y="60"/>
                </a:cubicBezTo>
                <a:cubicBezTo>
                  <a:pt x="3702" y="64"/>
                  <a:pt x="299" y="60"/>
                  <a:pt x="190" y="48"/>
                </a:cubicBezTo>
                <a:cubicBezTo>
                  <a:pt x="81" y="36"/>
                  <a:pt x="0" y="26"/>
                  <a:pt x="190" y="26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3" name="Freeform 37"/>
          <p:cNvSpPr>
            <a:spLocks/>
          </p:cNvSpPr>
          <p:nvPr/>
        </p:nvSpPr>
        <p:spPr bwMode="auto">
          <a:xfrm rot="1800093">
            <a:off x="7560035" y="3864813"/>
            <a:ext cx="339725" cy="374650"/>
          </a:xfrm>
          <a:custGeom>
            <a:avLst/>
            <a:gdLst>
              <a:gd name="T0" fmla="*/ 193 w 202"/>
              <a:gd name="T1" fmla="*/ 109 h 222"/>
              <a:gd name="T2" fmla="*/ 192 w 202"/>
              <a:gd name="T3" fmla="*/ 108 h 222"/>
              <a:gd name="T4" fmla="*/ 192 w 202"/>
              <a:gd name="T5" fmla="*/ 108 h 222"/>
              <a:gd name="T6" fmla="*/ 185 w 202"/>
              <a:gd name="T7" fmla="*/ 103 h 222"/>
              <a:gd name="T8" fmla="*/ 89 w 202"/>
              <a:gd name="T9" fmla="*/ 44 h 222"/>
              <a:gd name="T10" fmla="*/ 53 w 202"/>
              <a:gd name="T11" fmla="*/ 12 h 222"/>
              <a:gd name="T12" fmla="*/ 35 w 202"/>
              <a:gd name="T13" fmla="*/ 25 h 222"/>
              <a:gd name="T14" fmla="*/ 69 w 202"/>
              <a:gd name="T15" fmla="*/ 71 h 222"/>
              <a:gd name="T16" fmla="*/ 132 w 202"/>
              <a:gd name="T17" fmla="*/ 121 h 222"/>
              <a:gd name="T18" fmla="*/ 126 w 202"/>
              <a:gd name="T19" fmla="*/ 123 h 222"/>
              <a:gd name="T20" fmla="*/ 78 w 202"/>
              <a:gd name="T21" fmla="*/ 148 h 222"/>
              <a:gd name="T22" fmla="*/ 23 w 202"/>
              <a:gd name="T23" fmla="*/ 180 h 222"/>
              <a:gd name="T24" fmla="*/ 45 w 202"/>
              <a:gd name="T25" fmla="*/ 221 h 222"/>
              <a:gd name="T26" fmla="*/ 98 w 202"/>
              <a:gd name="T27" fmla="*/ 196 h 222"/>
              <a:gd name="T28" fmla="*/ 144 w 202"/>
              <a:gd name="T29" fmla="*/ 170 h 222"/>
              <a:gd name="T30" fmla="*/ 170 w 202"/>
              <a:gd name="T31" fmla="*/ 155 h 222"/>
              <a:gd name="T32" fmla="*/ 183 w 202"/>
              <a:gd name="T33" fmla="*/ 148 h 222"/>
              <a:gd name="T34" fmla="*/ 187 w 202"/>
              <a:gd name="T35" fmla="*/ 146 h 222"/>
              <a:gd name="T36" fmla="*/ 188 w 202"/>
              <a:gd name="T37" fmla="*/ 145 h 222"/>
              <a:gd name="T38" fmla="*/ 188 w 202"/>
              <a:gd name="T39" fmla="*/ 145 h 222"/>
              <a:gd name="T40" fmla="*/ 189 w 202"/>
              <a:gd name="T41" fmla="*/ 145 h 222"/>
              <a:gd name="T42" fmla="*/ 193 w 202"/>
              <a:gd name="T43" fmla="*/ 109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2" h="222">
                <a:moveTo>
                  <a:pt x="193" y="109"/>
                </a:moveTo>
                <a:cubicBezTo>
                  <a:pt x="192" y="108"/>
                  <a:pt x="192" y="108"/>
                  <a:pt x="192" y="108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85" y="103"/>
                  <a:pt x="185" y="103"/>
                  <a:pt x="185" y="103"/>
                </a:cubicBezTo>
                <a:cubicBezTo>
                  <a:pt x="148" y="80"/>
                  <a:pt x="112" y="62"/>
                  <a:pt x="89" y="44"/>
                </a:cubicBezTo>
                <a:cubicBezTo>
                  <a:pt x="65" y="28"/>
                  <a:pt x="53" y="12"/>
                  <a:pt x="53" y="12"/>
                </a:cubicBezTo>
                <a:cubicBezTo>
                  <a:pt x="44" y="0"/>
                  <a:pt x="39" y="9"/>
                  <a:pt x="35" y="25"/>
                </a:cubicBezTo>
                <a:cubicBezTo>
                  <a:pt x="34" y="28"/>
                  <a:pt x="45" y="49"/>
                  <a:pt x="69" y="71"/>
                </a:cubicBezTo>
                <a:cubicBezTo>
                  <a:pt x="86" y="88"/>
                  <a:pt x="109" y="104"/>
                  <a:pt x="132" y="121"/>
                </a:cubicBezTo>
                <a:cubicBezTo>
                  <a:pt x="130" y="122"/>
                  <a:pt x="128" y="122"/>
                  <a:pt x="126" y="123"/>
                </a:cubicBezTo>
                <a:cubicBezTo>
                  <a:pt x="108" y="132"/>
                  <a:pt x="92" y="141"/>
                  <a:pt x="78" y="148"/>
                </a:cubicBezTo>
                <a:cubicBezTo>
                  <a:pt x="49" y="164"/>
                  <a:pt x="29" y="176"/>
                  <a:pt x="23" y="180"/>
                </a:cubicBezTo>
                <a:cubicBezTo>
                  <a:pt x="0" y="198"/>
                  <a:pt x="28" y="214"/>
                  <a:pt x="45" y="221"/>
                </a:cubicBezTo>
                <a:cubicBezTo>
                  <a:pt x="50" y="222"/>
                  <a:pt x="70" y="212"/>
                  <a:pt x="98" y="196"/>
                </a:cubicBezTo>
                <a:cubicBezTo>
                  <a:pt x="112" y="189"/>
                  <a:pt x="127" y="179"/>
                  <a:pt x="144" y="170"/>
                </a:cubicBezTo>
                <a:cubicBezTo>
                  <a:pt x="152" y="165"/>
                  <a:pt x="161" y="160"/>
                  <a:pt x="170" y="155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87" y="146"/>
                  <a:pt x="187" y="146"/>
                  <a:pt x="187" y="146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202" y="134"/>
                  <a:pt x="197" y="116"/>
                  <a:pt x="193" y="109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Prostokąt 8"/>
          <p:cNvSpPr/>
          <p:nvPr/>
        </p:nvSpPr>
        <p:spPr>
          <a:xfrm>
            <a:off x="7970668" y="3933128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Product Owner</a:t>
            </a:r>
          </a:p>
        </p:txBody>
      </p:sp>
      <p:sp>
        <p:nvSpPr>
          <p:cNvPr id="85" name="Freeform 6"/>
          <p:cNvSpPr>
            <a:spLocks/>
          </p:cNvSpPr>
          <p:nvPr/>
        </p:nvSpPr>
        <p:spPr bwMode="auto">
          <a:xfrm rot="3369576">
            <a:off x="5728322" y="3798376"/>
            <a:ext cx="1946658" cy="95493"/>
          </a:xfrm>
          <a:custGeom>
            <a:avLst/>
            <a:gdLst>
              <a:gd name="T0" fmla="*/ 190 w 4230"/>
              <a:gd name="T1" fmla="*/ 26 h 64"/>
              <a:gd name="T2" fmla="*/ 4091 w 4230"/>
              <a:gd name="T3" fmla="*/ 14 h 64"/>
              <a:gd name="T4" fmla="*/ 4029 w 4230"/>
              <a:gd name="T5" fmla="*/ 60 h 64"/>
              <a:gd name="T6" fmla="*/ 190 w 4230"/>
              <a:gd name="T7" fmla="*/ 48 h 64"/>
              <a:gd name="T8" fmla="*/ 190 w 4230"/>
              <a:gd name="T9" fmla="*/ 2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0" h="64">
                <a:moveTo>
                  <a:pt x="190" y="26"/>
                </a:moveTo>
                <a:cubicBezTo>
                  <a:pt x="190" y="26"/>
                  <a:pt x="3955" y="0"/>
                  <a:pt x="4091" y="14"/>
                </a:cubicBezTo>
                <a:cubicBezTo>
                  <a:pt x="4174" y="21"/>
                  <a:pt x="4230" y="59"/>
                  <a:pt x="4029" y="60"/>
                </a:cubicBezTo>
                <a:cubicBezTo>
                  <a:pt x="3702" y="64"/>
                  <a:pt x="299" y="60"/>
                  <a:pt x="190" y="48"/>
                </a:cubicBezTo>
                <a:cubicBezTo>
                  <a:pt x="81" y="36"/>
                  <a:pt x="0" y="26"/>
                  <a:pt x="190" y="26"/>
                </a:cubicBezTo>
                <a:close/>
              </a:path>
            </a:pathLst>
          </a:custGeom>
          <a:solidFill>
            <a:srgbClr val="6D6E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Prostokąt 8"/>
          <p:cNvSpPr/>
          <p:nvPr/>
        </p:nvSpPr>
        <p:spPr>
          <a:xfrm>
            <a:off x="7419151" y="4822135"/>
            <a:ext cx="228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Agile Manager</a:t>
            </a:r>
          </a:p>
        </p:txBody>
      </p:sp>
      <p:sp>
        <p:nvSpPr>
          <p:cNvPr id="87" name="Freeform 17"/>
          <p:cNvSpPr>
            <a:spLocks noEditPoints="1"/>
          </p:cNvSpPr>
          <p:nvPr/>
        </p:nvSpPr>
        <p:spPr bwMode="auto">
          <a:xfrm>
            <a:off x="7557270" y="981277"/>
            <a:ext cx="1944373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8016640" y="2552634"/>
            <a:ext cx="1889359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9" name="Freeform 17"/>
          <p:cNvSpPr>
            <a:spLocks noEditPoints="1"/>
          </p:cNvSpPr>
          <p:nvPr/>
        </p:nvSpPr>
        <p:spPr bwMode="auto">
          <a:xfrm>
            <a:off x="7830968" y="3779239"/>
            <a:ext cx="2595732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0" name="Freeform 17"/>
          <p:cNvSpPr>
            <a:spLocks noEditPoints="1"/>
          </p:cNvSpPr>
          <p:nvPr/>
        </p:nvSpPr>
        <p:spPr bwMode="auto">
          <a:xfrm>
            <a:off x="7302572" y="4679026"/>
            <a:ext cx="2603428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Freeform 17"/>
          <p:cNvSpPr>
            <a:spLocks noEditPoints="1"/>
          </p:cNvSpPr>
          <p:nvPr/>
        </p:nvSpPr>
        <p:spPr bwMode="auto">
          <a:xfrm>
            <a:off x="1513819" y="3221140"/>
            <a:ext cx="2190423" cy="52732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" name="Freeform 17"/>
          <p:cNvSpPr>
            <a:spLocks noEditPoints="1"/>
          </p:cNvSpPr>
          <p:nvPr/>
        </p:nvSpPr>
        <p:spPr bwMode="auto">
          <a:xfrm>
            <a:off x="3882534" y="3239938"/>
            <a:ext cx="2190423" cy="769441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3" name="Freeform 17"/>
          <p:cNvSpPr>
            <a:spLocks noEditPoints="1"/>
          </p:cNvSpPr>
          <p:nvPr/>
        </p:nvSpPr>
        <p:spPr bwMode="auto">
          <a:xfrm>
            <a:off x="2752233" y="2334034"/>
            <a:ext cx="2190423" cy="458634"/>
          </a:xfrm>
          <a:custGeom>
            <a:avLst/>
            <a:gdLst/>
            <a:ahLst/>
            <a:cxnLst>
              <a:cxn ang="0">
                <a:pos x="4029" y="92"/>
              </a:cxn>
              <a:cxn ang="0">
                <a:pos x="3588" y="271"/>
              </a:cxn>
              <a:cxn ang="0">
                <a:pos x="3726" y="101"/>
              </a:cxn>
              <a:cxn ang="0">
                <a:pos x="3696" y="5"/>
              </a:cxn>
              <a:cxn ang="0">
                <a:pos x="3330" y="65"/>
              </a:cxn>
              <a:cxn ang="0">
                <a:pos x="3172" y="92"/>
              </a:cxn>
              <a:cxn ang="0">
                <a:pos x="2775" y="253"/>
              </a:cxn>
              <a:cxn ang="0">
                <a:pos x="3107" y="11"/>
              </a:cxn>
              <a:cxn ang="0">
                <a:pos x="2893" y="38"/>
              </a:cxn>
              <a:cxn ang="0">
                <a:pos x="2649" y="43"/>
              </a:cxn>
              <a:cxn ang="0">
                <a:pos x="2538" y="20"/>
              </a:cxn>
              <a:cxn ang="0">
                <a:pos x="2396" y="55"/>
              </a:cxn>
              <a:cxn ang="0">
                <a:pos x="2236" y="82"/>
              </a:cxn>
              <a:cxn ang="0">
                <a:pos x="2191" y="8"/>
              </a:cxn>
              <a:cxn ang="0">
                <a:pos x="2064" y="53"/>
              </a:cxn>
              <a:cxn ang="0">
                <a:pos x="1960" y="12"/>
              </a:cxn>
              <a:cxn ang="0">
                <a:pos x="1846" y="10"/>
              </a:cxn>
              <a:cxn ang="0">
                <a:pos x="1710" y="61"/>
              </a:cxn>
              <a:cxn ang="0">
                <a:pos x="1539" y="109"/>
              </a:cxn>
              <a:cxn ang="0">
                <a:pos x="1111" y="303"/>
              </a:cxn>
              <a:cxn ang="0">
                <a:pos x="1392" y="20"/>
              </a:cxn>
              <a:cxn ang="0">
                <a:pos x="1257" y="61"/>
              </a:cxn>
              <a:cxn ang="0">
                <a:pos x="1138" y="15"/>
              </a:cxn>
              <a:cxn ang="0">
                <a:pos x="910" y="67"/>
              </a:cxn>
              <a:cxn ang="0">
                <a:pos x="918" y="7"/>
              </a:cxn>
              <a:cxn ang="0">
                <a:pos x="672" y="57"/>
              </a:cxn>
              <a:cxn ang="0">
                <a:pos x="448" y="56"/>
              </a:cxn>
              <a:cxn ang="0">
                <a:pos x="361" y="17"/>
              </a:cxn>
              <a:cxn ang="0">
                <a:pos x="227" y="13"/>
              </a:cxn>
              <a:cxn ang="0">
                <a:pos x="35" y="46"/>
              </a:cxn>
              <a:cxn ang="0">
                <a:pos x="10" y="147"/>
              </a:cxn>
              <a:cxn ang="0">
                <a:pos x="164" y="146"/>
              </a:cxn>
              <a:cxn ang="0">
                <a:pos x="88" y="263"/>
              </a:cxn>
              <a:cxn ang="0">
                <a:pos x="220" y="248"/>
              </a:cxn>
              <a:cxn ang="0">
                <a:pos x="409" y="189"/>
              </a:cxn>
              <a:cxn ang="0">
                <a:pos x="244" y="368"/>
              </a:cxn>
              <a:cxn ang="0">
                <a:pos x="432" y="323"/>
              </a:cxn>
              <a:cxn ang="0">
                <a:pos x="454" y="426"/>
              </a:cxn>
              <a:cxn ang="0">
                <a:pos x="569" y="415"/>
              </a:cxn>
              <a:cxn ang="0">
                <a:pos x="704" y="373"/>
              </a:cxn>
              <a:cxn ang="0">
                <a:pos x="815" y="423"/>
              </a:cxn>
              <a:cxn ang="0">
                <a:pos x="917" y="429"/>
              </a:cxn>
              <a:cxn ang="0">
                <a:pos x="1149" y="428"/>
              </a:cxn>
              <a:cxn ang="0">
                <a:pos x="1458" y="339"/>
              </a:cxn>
              <a:cxn ang="0">
                <a:pos x="1501" y="426"/>
              </a:cxn>
              <a:cxn ang="0">
                <a:pos x="1764" y="343"/>
              </a:cxn>
              <a:cxn ang="0">
                <a:pos x="1939" y="418"/>
              </a:cxn>
              <a:cxn ang="0">
                <a:pos x="2336" y="276"/>
              </a:cxn>
              <a:cxn ang="0">
                <a:pos x="2192" y="424"/>
              </a:cxn>
              <a:cxn ang="0">
                <a:pos x="2411" y="415"/>
              </a:cxn>
              <a:cxn ang="0">
                <a:pos x="2743" y="323"/>
              </a:cxn>
              <a:cxn ang="0">
                <a:pos x="2773" y="427"/>
              </a:cxn>
              <a:cxn ang="0">
                <a:pos x="3293" y="196"/>
              </a:cxn>
              <a:cxn ang="0">
                <a:pos x="3658" y="46"/>
              </a:cxn>
              <a:cxn ang="0">
                <a:pos x="3605" y="135"/>
              </a:cxn>
              <a:cxn ang="0">
                <a:pos x="3548" y="241"/>
              </a:cxn>
              <a:cxn ang="0">
                <a:pos x="3454" y="424"/>
              </a:cxn>
              <a:cxn ang="0">
                <a:pos x="3578" y="422"/>
              </a:cxn>
              <a:cxn ang="0">
                <a:pos x="3689" y="425"/>
              </a:cxn>
              <a:cxn ang="0">
                <a:pos x="3814" y="420"/>
              </a:cxn>
              <a:cxn ang="0">
                <a:pos x="4037" y="345"/>
              </a:cxn>
              <a:cxn ang="0">
                <a:pos x="4019" y="256"/>
              </a:cxn>
              <a:cxn ang="0">
                <a:pos x="29" y="61"/>
              </a:cxn>
            </a:cxnLst>
            <a:rect l="0" t="0" r="r" b="b"/>
            <a:pathLst>
              <a:path w="4048" h="437">
                <a:moveTo>
                  <a:pt x="4019" y="194"/>
                </a:moveTo>
                <a:cubicBezTo>
                  <a:pt x="4031" y="184"/>
                  <a:pt x="4048" y="169"/>
                  <a:pt x="4039" y="153"/>
                </a:cubicBezTo>
                <a:cubicBezTo>
                  <a:pt x="4037" y="148"/>
                  <a:pt x="4033" y="145"/>
                  <a:pt x="4028" y="144"/>
                </a:cubicBezTo>
                <a:cubicBezTo>
                  <a:pt x="4020" y="142"/>
                  <a:pt x="4011" y="140"/>
                  <a:pt x="3943" y="176"/>
                </a:cubicBezTo>
                <a:cubicBezTo>
                  <a:pt x="3948" y="173"/>
                  <a:pt x="3953" y="169"/>
                  <a:pt x="3958" y="166"/>
                </a:cubicBezTo>
                <a:cubicBezTo>
                  <a:pt x="3981" y="150"/>
                  <a:pt x="3997" y="138"/>
                  <a:pt x="4008" y="129"/>
                </a:cubicBezTo>
                <a:cubicBezTo>
                  <a:pt x="4022" y="119"/>
                  <a:pt x="4037" y="106"/>
                  <a:pt x="4029" y="92"/>
                </a:cubicBezTo>
                <a:cubicBezTo>
                  <a:pt x="4027" y="87"/>
                  <a:pt x="4022" y="84"/>
                  <a:pt x="4017" y="83"/>
                </a:cubicBezTo>
                <a:cubicBezTo>
                  <a:pt x="4012" y="81"/>
                  <a:pt x="4006" y="80"/>
                  <a:pt x="3980" y="91"/>
                </a:cubicBezTo>
                <a:cubicBezTo>
                  <a:pt x="4039" y="51"/>
                  <a:pt x="4048" y="34"/>
                  <a:pt x="4039" y="18"/>
                </a:cubicBezTo>
                <a:cubicBezTo>
                  <a:pt x="4037" y="14"/>
                  <a:pt x="4033" y="11"/>
                  <a:pt x="4029" y="10"/>
                </a:cubicBezTo>
                <a:cubicBezTo>
                  <a:pt x="4021" y="8"/>
                  <a:pt x="4020" y="9"/>
                  <a:pt x="3991" y="27"/>
                </a:cubicBezTo>
                <a:cubicBezTo>
                  <a:pt x="3976" y="36"/>
                  <a:pt x="3953" y="50"/>
                  <a:pt x="3926" y="67"/>
                </a:cubicBezTo>
                <a:cubicBezTo>
                  <a:pt x="3839" y="121"/>
                  <a:pt x="3707" y="202"/>
                  <a:pt x="3588" y="271"/>
                </a:cubicBezTo>
                <a:cubicBezTo>
                  <a:pt x="3502" y="321"/>
                  <a:pt x="3446" y="350"/>
                  <a:pt x="3411" y="367"/>
                </a:cubicBezTo>
                <a:cubicBezTo>
                  <a:pt x="3480" y="320"/>
                  <a:pt x="3601" y="246"/>
                  <a:pt x="3690" y="192"/>
                </a:cubicBezTo>
                <a:cubicBezTo>
                  <a:pt x="3751" y="154"/>
                  <a:pt x="3809" y="118"/>
                  <a:pt x="3852" y="91"/>
                </a:cubicBezTo>
                <a:cubicBezTo>
                  <a:pt x="3874" y="77"/>
                  <a:pt x="3891" y="66"/>
                  <a:pt x="3902" y="58"/>
                </a:cubicBezTo>
                <a:cubicBezTo>
                  <a:pt x="3917" y="47"/>
                  <a:pt x="3932" y="37"/>
                  <a:pt x="3924" y="22"/>
                </a:cubicBezTo>
                <a:cubicBezTo>
                  <a:pt x="3921" y="18"/>
                  <a:pt x="3917" y="15"/>
                  <a:pt x="3913" y="14"/>
                </a:cubicBezTo>
                <a:cubicBezTo>
                  <a:pt x="3903" y="11"/>
                  <a:pt x="3892" y="8"/>
                  <a:pt x="3726" y="101"/>
                </a:cubicBezTo>
                <a:cubicBezTo>
                  <a:pt x="3698" y="117"/>
                  <a:pt x="3668" y="134"/>
                  <a:pt x="3637" y="152"/>
                </a:cubicBezTo>
                <a:cubicBezTo>
                  <a:pt x="3697" y="114"/>
                  <a:pt x="3756" y="75"/>
                  <a:pt x="3809" y="42"/>
                </a:cubicBezTo>
                <a:cubicBezTo>
                  <a:pt x="3816" y="37"/>
                  <a:pt x="3819" y="28"/>
                  <a:pt x="3815" y="20"/>
                </a:cubicBezTo>
                <a:cubicBezTo>
                  <a:pt x="3812" y="15"/>
                  <a:pt x="3806" y="11"/>
                  <a:pt x="3800" y="10"/>
                </a:cubicBezTo>
                <a:cubicBezTo>
                  <a:pt x="3786" y="6"/>
                  <a:pt x="3757" y="15"/>
                  <a:pt x="3710" y="39"/>
                </a:cubicBezTo>
                <a:cubicBezTo>
                  <a:pt x="3714" y="32"/>
                  <a:pt x="3716" y="24"/>
                  <a:pt x="3711" y="16"/>
                </a:cubicBezTo>
                <a:cubicBezTo>
                  <a:pt x="3708" y="11"/>
                  <a:pt x="3703" y="7"/>
                  <a:pt x="3696" y="5"/>
                </a:cubicBezTo>
                <a:cubicBezTo>
                  <a:pt x="3679" y="1"/>
                  <a:pt x="3641" y="15"/>
                  <a:pt x="3576" y="51"/>
                </a:cubicBezTo>
                <a:cubicBezTo>
                  <a:pt x="3585" y="42"/>
                  <a:pt x="3590" y="34"/>
                  <a:pt x="3584" y="24"/>
                </a:cubicBezTo>
                <a:cubicBezTo>
                  <a:pt x="3582" y="19"/>
                  <a:pt x="3577" y="15"/>
                  <a:pt x="3571" y="14"/>
                </a:cubicBezTo>
                <a:cubicBezTo>
                  <a:pt x="3563" y="12"/>
                  <a:pt x="3551" y="8"/>
                  <a:pt x="3479" y="43"/>
                </a:cubicBezTo>
                <a:cubicBezTo>
                  <a:pt x="3488" y="36"/>
                  <a:pt x="3495" y="26"/>
                  <a:pt x="3489" y="15"/>
                </a:cubicBezTo>
                <a:cubicBezTo>
                  <a:pt x="3486" y="10"/>
                  <a:pt x="3482" y="7"/>
                  <a:pt x="3476" y="5"/>
                </a:cubicBezTo>
                <a:cubicBezTo>
                  <a:pt x="3457" y="0"/>
                  <a:pt x="3412" y="19"/>
                  <a:pt x="3330" y="65"/>
                </a:cubicBezTo>
                <a:cubicBezTo>
                  <a:pt x="3353" y="48"/>
                  <a:pt x="3365" y="38"/>
                  <a:pt x="3357" y="24"/>
                </a:cubicBezTo>
                <a:cubicBezTo>
                  <a:pt x="3355" y="20"/>
                  <a:pt x="3352" y="17"/>
                  <a:pt x="3347" y="16"/>
                </a:cubicBezTo>
                <a:cubicBezTo>
                  <a:pt x="3343" y="15"/>
                  <a:pt x="3339" y="16"/>
                  <a:pt x="3335" y="18"/>
                </a:cubicBezTo>
                <a:cubicBezTo>
                  <a:pt x="3333" y="19"/>
                  <a:pt x="3179" y="115"/>
                  <a:pt x="3018" y="210"/>
                </a:cubicBezTo>
                <a:cubicBezTo>
                  <a:pt x="2866" y="300"/>
                  <a:pt x="2778" y="347"/>
                  <a:pt x="2728" y="372"/>
                </a:cubicBezTo>
                <a:cubicBezTo>
                  <a:pt x="2797" y="325"/>
                  <a:pt x="2914" y="252"/>
                  <a:pt x="3001" y="199"/>
                </a:cubicBezTo>
                <a:cubicBezTo>
                  <a:pt x="3066" y="159"/>
                  <a:pt x="3127" y="121"/>
                  <a:pt x="3172" y="92"/>
                </a:cubicBezTo>
                <a:cubicBezTo>
                  <a:pt x="3196" y="77"/>
                  <a:pt x="3214" y="65"/>
                  <a:pt x="3226" y="56"/>
                </a:cubicBezTo>
                <a:cubicBezTo>
                  <a:pt x="3241" y="45"/>
                  <a:pt x="3257" y="34"/>
                  <a:pt x="3248" y="19"/>
                </a:cubicBezTo>
                <a:cubicBezTo>
                  <a:pt x="3246" y="15"/>
                  <a:pt x="3243" y="12"/>
                  <a:pt x="3239" y="11"/>
                </a:cubicBezTo>
                <a:cubicBezTo>
                  <a:pt x="3232" y="9"/>
                  <a:pt x="3232" y="9"/>
                  <a:pt x="3197" y="29"/>
                </a:cubicBezTo>
                <a:cubicBezTo>
                  <a:pt x="3179" y="39"/>
                  <a:pt x="3153" y="54"/>
                  <a:pt x="3121" y="72"/>
                </a:cubicBezTo>
                <a:cubicBezTo>
                  <a:pt x="3002" y="140"/>
                  <a:pt x="2766" y="275"/>
                  <a:pt x="2638" y="345"/>
                </a:cubicBezTo>
                <a:cubicBezTo>
                  <a:pt x="2668" y="323"/>
                  <a:pt x="2712" y="293"/>
                  <a:pt x="2775" y="253"/>
                </a:cubicBezTo>
                <a:cubicBezTo>
                  <a:pt x="2883" y="183"/>
                  <a:pt x="3006" y="109"/>
                  <a:pt x="3073" y="69"/>
                </a:cubicBezTo>
                <a:cubicBezTo>
                  <a:pt x="3089" y="60"/>
                  <a:pt x="3101" y="52"/>
                  <a:pt x="3110" y="47"/>
                </a:cubicBezTo>
                <a:cubicBezTo>
                  <a:pt x="3114" y="44"/>
                  <a:pt x="3118" y="42"/>
                  <a:pt x="3120" y="41"/>
                </a:cubicBezTo>
                <a:cubicBezTo>
                  <a:pt x="3134" y="32"/>
                  <a:pt x="3132" y="23"/>
                  <a:pt x="3129" y="17"/>
                </a:cubicBezTo>
                <a:cubicBezTo>
                  <a:pt x="3127" y="13"/>
                  <a:pt x="3123" y="11"/>
                  <a:pt x="3119" y="10"/>
                </a:cubicBezTo>
                <a:cubicBezTo>
                  <a:pt x="3115" y="8"/>
                  <a:pt x="3111" y="9"/>
                  <a:pt x="3107" y="11"/>
                </a:cubicBezTo>
                <a:cubicBezTo>
                  <a:pt x="3107" y="11"/>
                  <a:pt x="3107" y="11"/>
                  <a:pt x="3107" y="11"/>
                </a:cubicBezTo>
                <a:cubicBezTo>
                  <a:pt x="2945" y="103"/>
                  <a:pt x="2731" y="223"/>
                  <a:pt x="2585" y="304"/>
                </a:cubicBezTo>
                <a:cubicBezTo>
                  <a:pt x="2705" y="223"/>
                  <a:pt x="2875" y="116"/>
                  <a:pt x="3000" y="40"/>
                </a:cubicBezTo>
                <a:cubicBezTo>
                  <a:pt x="3007" y="35"/>
                  <a:pt x="3009" y="25"/>
                  <a:pt x="3005" y="18"/>
                </a:cubicBezTo>
                <a:cubicBezTo>
                  <a:pt x="3001" y="10"/>
                  <a:pt x="2991" y="8"/>
                  <a:pt x="2983" y="12"/>
                </a:cubicBezTo>
                <a:cubicBezTo>
                  <a:pt x="2413" y="328"/>
                  <a:pt x="2413" y="328"/>
                  <a:pt x="2413" y="328"/>
                </a:cubicBezTo>
                <a:cubicBezTo>
                  <a:pt x="2456" y="299"/>
                  <a:pt x="2519" y="259"/>
                  <a:pt x="2608" y="205"/>
                </a:cubicBezTo>
                <a:cubicBezTo>
                  <a:pt x="2750" y="118"/>
                  <a:pt x="2892" y="39"/>
                  <a:pt x="2893" y="38"/>
                </a:cubicBezTo>
                <a:cubicBezTo>
                  <a:pt x="2901" y="34"/>
                  <a:pt x="2904" y="24"/>
                  <a:pt x="2900" y="16"/>
                </a:cubicBezTo>
                <a:cubicBezTo>
                  <a:pt x="2896" y="11"/>
                  <a:pt x="2891" y="7"/>
                  <a:pt x="2885" y="5"/>
                </a:cubicBezTo>
                <a:cubicBezTo>
                  <a:pt x="2867" y="1"/>
                  <a:pt x="2830" y="15"/>
                  <a:pt x="2769" y="48"/>
                </a:cubicBezTo>
                <a:cubicBezTo>
                  <a:pt x="2777" y="39"/>
                  <a:pt x="2781" y="30"/>
                  <a:pt x="2775" y="20"/>
                </a:cubicBezTo>
                <a:cubicBezTo>
                  <a:pt x="2772" y="15"/>
                  <a:pt x="2767" y="11"/>
                  <a:pt x="2760" y="9"/>
                </a:cubicBezTo>
                <a:cubicBezTo>
                  <a:pt x="2738" y="3"/>
                  <a:pt x="2685" y="26"/>
                  <a:pt x="2591" y="81"/>
                </a:cubicBezTo>
                <a:cubicBezTo>
                  <a:pt x="2611" y="68"/>
                  <a:pt x="2631" y="55"/>
                  <a:pt x="2649" y="43"/>
                </a:cubicBezTo>
                <a:cubicBezTo>
                  <a:pt x="2657" y="38"/>
                  <a:pt x="2659" y="28"/>
                  <a:pt x="2654" y="21"/>
                </a:cubicBezTo>
                <a:cubicBezTo>
                  <a:pt x="2650" y="14"/>
                  <a:pt x="2640" y="11"/>
                  <a:pt x="2632" y="16"/>
                </a:cubicBezTo>
                <a:cubicBezTo>
                  <a:pt x="2449" y="126"/>
                  <a:pt x="2175" y="287"/>
                  <a:pt x="2038" y="358"/>
                </a:cubicBezTo>
                <a:cubicBezTo>
                  <a:pt x="2105" y="314"/>
                  <a:pt x="2207" y="252"/>
                  <a:pt x="2283" y="206"/>
                </a:cubicBezTo>
                <a:cubicBezTo>
                  <a:pt x="2350" y="165"/>
                  <a:pt x="2414" y="127"/>
                  <a:pt x="2460" y="97"/>
                </a:cubicBezTo>
                <a:cubicBezTo>
                  <a:pt x="2485" y="81"/>
                  <a:pt x="2504" y="68"/>
                  <a:pt x="2516" y="59"/>
                </a:cubicBezTo>
                <a:cubicBezTo>
                  <a:pt x="2529" y="49"/>
                  <a:pt x="2547" y="35"/>
                  <a:pt x="2538" y="20"/>
                </a:cubicBezTo>
                <a:cubicBezTo>
                  <a:pt x="2536" y="16"/>
                  <a:pt x="2532" y="13"/>
                  <a:pt x="2528" y="12"/>
                </a:cubicBezTo>
                <a:cubicBezTo>
                  <a:pt x="2524" y="11"/>
                  <a:pt x="2519" y="11"/>
                  <a:pt x="2516" y="14"/>
                </a:cubicBezTo>
                <a:cubicBezTo>
                  <a:pt x="2318" y="134"/>
                  <a:pt x="2014" y="314"/>
                  <a:pt x="1892" y="373"/>
                </a:cubicBezTo>
                <a:cubicBezTo>
                  <a:pt x="1911" y="359"/>
                  <a:pt x="1940" y="338"/>
                  <a:pt x="1984" y="310"/>
                </a:cubicBezTo>
                <a:cubicBezTo>
                  <a:pt x="2056" y="263"/>
                  <a:pt x="2146" y="209"/>
                  <a:pt x="2226" y="161"/>
                </a:cubicBezTo>
                <a:cubicBezTo>
                  <a:pt x="2278" y="129"/>
                  <a:pt x="2323" y="102"/>
                  <a:pt x="2357" y="81"/>
                </a:cubicBezTo>
                <a:cubicBezTo>
                  <a:pt x="2374" y="70"/>
                  <a:pt x="2387" y="61"/>
                  <a:pt x="2396" y="55"/>
                </a:cubicBezTo>
                <a:cubicBezTo>
                  <a:pt x="2407" y="47"/>
                  <a:pt x="2421" y="37"/>
                  <a:pt x="2413" y="23"/>
                </a:cubicBezTo>
                <a:cubicBezTo>
                  <a:pt x="2411" y="18"/>
                  <a:pt x="2408" y="16"/>
                  <a:pt x="2403" y="14"/>
                </a:cubicBezTo>
                <a:cubicBezTo>
                  <a:pt x="2390" y="11"/>
                  <a:pt x="2376" y="18"/>
                  <a:pt x="2187" y="137"/>
                </a:cubicBezTo>
                <a:cubicBezTo>
                  <a:pt x="2095" y="194"/>
                  <a:pt x="1991" y="259"/>
                  <a:pt x="1902" y="310"/>
                </a:cubicBezTo>
                <a:cubicBezTo>
                  <a:pt x="1832" y="351"/>
                  <a:pt x="1790" y="372"/>
                  <a:pt x="1765" y="382"/>
                </a:cubicBezTo>
                <a:cubicBezTo>
                  <a:pt x="1791" y="362"/>
                  <a:pt x="1841" y="327"/>
                  <a:pt x="1936" y="266"/>
                </a:cubicBezTo>
                <a:cubicBezTo>
                  <a:pt x="2041" y="200"/>
                  <a:pt x="2163" y="126"/>
                  <a:pt x="2236" y="82"/>
                </a:cubicBezTo>
                <a:cubicBezTo>
                  <a:pt x="2258" y="69"/>
                  <a:pt x="2275" y="58"/>
                  <a:pt x="2288" y="51"/>
                </a:cubicBezTo>
                <a:cubicBezTo>
                  <a:pt x="2294" y="47"/>
                  <a:pt x="2299" y="44"/>
                  <a:pt x="2302" y="42"/>
                </a:cubicBezTo>
                <a:cubicBezTo>
                  <a:pt x="2306" y="39"/>
                  <a:pt x="2320" y="30"/>
                  <a:pt x="2312" y="17"/>
                </a:cubicBezTo>
                <a:cubicBezTo>
                  <a:pt x="2310" y="13"/>
                  <a:pt x="2306" y="8"/>
                  <a:pt x="2297" y="6"/>
                </a:cubicBezTo>
                <a:cubicBezTo>
                  <a:pt x="2281" y="2"/>
                  <a:pt x="2251" y="11"/>
                  <a:pt x="2203" y="35"/>
                </a:cubicBezTo>
                <a:cubicBezTo>
                  <a:pt x="2207" y="29"/>
                  <a:pt x="2207" y="24"/>
                  <a:pt x="2204" y="17"/>
                </a:cubicBezTo>
                <a:cubicBezTo>
                  <a:pt x="2201" y="12"/>
                  <a:pt x="2197" y="9"/>
                  <a:pt x="2191" y="8"/>
                </a:cubicBezTo>
                <a:cubicBezTo>
                  <a:pt x="2167" y="1"/>
                  <a:pt x="2099" y="41"/>
                  <a:pt x="1881" y="181"/>
                </a:cubicBezTo>
                <a:cubicBezTo>
                  <a:pt x="1798" y="235"/>
                  <a:pt x="1712" y="290"/>
                  <a:pt x="1642" y="331"/>
                </a:cubicBezTo>
                <a:cubicBezTo>
                  <a:pt x="1586" y="364"/>
                  <a:pt x="1553" y="380"/>
                  <a:pt x="1534" y="388"/>
                </a:cubicBezTo>
                <a:cubicBezTo>
                  <a:pt x="1553" y="372"/>
                  <a:pt x="1590" y="344"/>
                  <a:pt x="1665" y="297"/>
                </a:cubicBezTo>
                <a:cubicBezTo>
                  <a:pt x="1747" y="244"/>
                  <a:pt x="1848" y="184"/>
                  <a:pt x="1929" y="135"/>
                </a:cubicBezTo>
                <a:cubicBezTo>
                  <a:pt x="1971" y="110"/>
                  <a:pt x="2008" y="89"/>
                  <a:pt x="2033" y="73"/>
                </a:cubicBezTo>
                <a:cubicBezTo>
                  <a:pt x="2047" y="64"/>
                  <a:pt x="2057" y="58"/>
                  <a:pt x="2064" y="53"/>
                </a:cubicBezTo>
                <a:cubicBezTo>
                  <a:pt x="2073" y="47"/>
                  <a:pt x="2087" y="38"/>
                  <a:pt x="2079" y="24"/>
                </a:cubicBezTo>
                <a:cubicBezTo>
                  <a:pt x="2076" y="19"/>
                  <a:pt x="2071" y="15"/>
                  <a:pt x="2064" y="13"/>
                </a:cubicBezTo>
                <a:cubicBezTo>
                  <a:pt x="2045" y="8"/>
                  <a:pt x="2002" y="26"/>
                  <a:pt x="1930" y="67"/>
                </a:cubicBezTo>
                <a:cubicBezTo>
                  <a:pt x="1934" y="65"/>
                  <a:pt x="1938" y="62"/>
                  <a:pt x="1941" y="60"/>
                </a:cubicBezTo>
                <a:cubicBezTo>
                  <a:pt x="1950" y="54"/>
                  <a:pt x="1956" y="50"/>
                  <a:pt x="1960" y="46"/>
                </a:cubicBezTo>
                <a:cubicBezTo>
                  <a:pt x="1967" y="42"/>
                  <a:pt x="1978" y="33"/>
                  <a:pt x="1971" y="20"/>
                </a:cubicBezTo>
                <a:cubicBezTo>
                  <a:pt x="1969" y="16"/>
                  <a:pt x="1965" y="13"/>
                  <a:pt x="1960" y="12"/>
                </a:cubicBezTo>
                <a:cubicBezTo>
                  <a:pt x="1951" y="9"/>
                  <a:pt x="1943" y="7"/>
                  <a:pt x="1816" y="79"/>
                </a:cubicBezTo>
                <a:cubicBezTo>
                  <a:pt x="1747" y="118"/>
                  <a:pt x="1659" y="170"/>
                  <a:pt x="1574" y="220"/>
                </a:cubicBezTo>
                <a:cubicBezTo>
                  <a:pt x="1585" y="214"/>
                  <a:pt x="1595" y="208"/>
                  <a:pt x="1605" y="202"/>
                </a:cubicBezTo>
                <a:cubicBezTo>
                  <a:pt x="1671" y="162"/>
                  <a:pt x="1733" y="124"/>
                  <a:pt x="1779" y="95"/>
                </a:cubicBezTo>
                <a:cubicBezTo>
                  <a:pt x="1804" y="79"/>
                  <a:pt x="1822" y="66"/>
                  <a:pt x="1834" y="57"/>
                </a:cubicBezTo>
                <a:cubicBezTo>
                  <a:pt x="1847" y="47"/>
                  <a:pt x="1865" y="34"/>
                  <a:pt x="1856" y="18"/>
                </a:cubicBezTo>
                <a:cubicBezTo>
                  <a:pt x="1854" y="14"/>
                  <a:pt x="1850" y="11"/>
                  <a:pt x="1846" y="10"/>
                </a:cubicBezTo>
                <a:cubicBezTo>
                  <a:pt x="1836" y="7"/>
                  <a:pt x="1836" y="7"/>
                  <a:pt x="1689" y="98"/>
                </a:cubicBezTo>
                <a:cubicBezTo>
                  <a:pt x="1598" y="154"/>
                  <a:pt x="1473" y="232"/>
                  <a:pt x="1366" y="293"/>
                </a:cubicBezTo>
                <a:cubicBezTo>
                  <a:pt x="1267" y="351"/>
                  <a:pt x="1214" y="377"/>
                  <a:pt x="1186" y="388"/>
                </a:cubicBezTo>
                <a:cubicBezTo>
                  <a:pt x="1201" y="376"/>
                  <a:pt x="1227" y="358"/>
                  <a:pt x="1270" y="330"/>
                </a:cubicBezTo>
                <a:cubicBezTo>
                  <a:pt x="1331" y="291"/>
                  <a:pt x="1408" y="246"/>
                  <a:pt x="1482" y="202"/>
                </a:cubicBezTo>
                <a:cubicBezTo>
                  <a:pt x="1548" y="163"/>
                  <a:pt x="1610" y="127"/>
                  <a:pt x="1655" y="98"/>
                </a:cubicBezTo>
                <a:cubicBezTo>
                  <a:pt x="1680" y="82"/>
                  <a:pt x="1698" y="70"/>
                  <a:pt x="1710" y="61"/>
                </a:cubicBezTo>
                <a:cubicBezTo>
                  <a:pt x="1721" y="52"/>
                  <a:pt x="1740" y="38"/>
                  <a:pt x="1731" y="21"/>
                </a:cubicBezTo>
                <a:cubicBezTo>
                  <a:pt x="1729" y="17"/>
                  <a:pt x="1725" y="14"/>
                  <a:pt x="1721" y="13"/>
                </a:cubicBezTo>
                <a:cubicBezTo>
                  <a:pt x="1716" y="12"/>
                  <a:pt x="1712" y="13"/>
                  <a:pt x="1708" y="16"/>
                </a:cubicBezTo>
                <a:cubicBezTo>
                  <a:pt x="1707" y="17"/>
                  <a:pt x="1556" y="115"/>
                  <a:pt x="1398" y="210"/>
                </a:cubicBezTo>
                <a:cubicBezTo>
                  <a:pt x="1321" y="256"/>
                  <a:pt x="1260" y="291"/>
                  <a:pt x="1213" y="317"/>
                </a:cubicBezTo>
                <a:cubicBezTo>
                  <a:pt x="1253" y="293"/>
                  <a:pt x="1296" y="266"/>
                  <a:pt x="1339" y="239"/>
                </a:cubicBezTo>
                <a:cubicBezTo>
                  <a:pt x="1424" y="185"/>
                  <a:pt x="1492" y="142"/>
                  <a:pt x="1539" y="109"/>
                </a:cubicBezTo>
                <a:cubicBezTo>
                  <a:pt x="1568" y="89"/>
                  <a:pt x="1589" y="73"/>
                  <a:pt x="1604" y="61"/>
                </a:cubicBezTo>
                <a:cubicBezTo>
                  <a:pt x="1618" y="49"/>
                  <a:pt x="1637" y="33"/>
                  <a:pt x="1628" y="16"/>
                </a:cubicBezTo>
                <a:cubicBezTo>
                  <a:pt x="1625" y="12"/>
                  <a:pt x="1622" y="9"/>
                  <a:pt x="1617" y="8"/>
                </a:cubicBezTo>
                <a:cubicBezTo>
                  <a:pt x="1606" y="5"/>
                  <a:pt x="1604" y="5"/>
                  <a:pt x="1423" y="119"/>
                </a:cubicBezTo>
                <a:cubicBezTo>
                  <a:pt x="1330" y="177"/>
                  <a:pt x="1213" y="250"/>
                  <a:pt x="1116" y="307"/>
                </a:cubicBezTo>
                <a:cubicBezTo>
                  <a:pt x="1081" y="327"/>
                  <a:pt x="1052" y="343"/>
                  <a:pt x="1029" y="355"/>
                </a:cubicBezTo>
                <a:cubicBezTo>
                  <a:pt x="1054" y="339"/>
                  <a:pt x="1082" y="321"/>
                  <a:pt x="1111" y="303"/>
                </a:cubicBezTo>
                <a:cubicBezTo>
                  <a:pt x="1199" y="247"/>
                  <a:pt x="1298" y="184"/>
                  <a:pt x="1376" y="132"/>
                </a:cubicBezTo>
                <a:cubicBezTo>
                  <a:pt x="1419" y="104"/>
                  <a:pt x="1451" y="83"/>
                  <a:pt x="1473" y="67"/>
                </a:cubicBezTo>
                <a:cubicBezTo>
                  <a:pt x="1509" y="42"/>
                  <a:pt x="1523" y="33"/>
                  <a:pt x="1514" y="18"/>
                </a:cubicBezTo>
                <a:cubicBezTo>
                  <a:pt x="1512" y="13"/>
                  <a:pt x="1508" y="10"/>
                  <a:pt x="1503" y="9"/>
                </a:cubicBezTo>
                <a:cubicBezTo>
                  <a:pt x="1494" y="7"/>
                  <a:pt x="1482" y="3"/>
                  <a:pt x="1352" y="74"/>
                </a:cubicBezTo>
                <a:cubicBezTo>
                  <a:pt x="1356" y="71"/>
                  <a:pt x="1360" y="68"/>
                  <a:pt x="1363" y="65"/>
                </a:cubicBezTo>
                <a:cubicBezTo>
                  <a:pt x="1382" y="51"/>
                  <a:pt x="1401" y="36"/>
                  <a:pt x="1392" y="20"/>
                </a:cubicBezTo>
                <a:cubicBezTo>
                  <a:pt x="1389" y="16"/>
                  <a:pt x="1386" y="13"/>
                  <a:pt x="1382" y="12"/>
                </a:cubicBezTo>
                <a:cubicBezTo>
                  <a:pt x="1372" y="9"/>
                  <a:pt x="1372" y="9"/>
                  <a:pt x="1222" y="101"/>
                </a:cubicBezTo>
                <a:cubicBezTo>
                  <a:pt x="1132" y="156"/>
                  <a:pt x="1008" y="232"/>
                  <a:pt x="904" y="292"/>
                </a:cubicBezTo>
                <a:cubicBezTo>
                  <a:pt x="850" y="323"/>
                  <a:pt x="811" y="344"/>
                  <a:pt x="781" y="359"/>
                </a:cubicBezTo>
                <a:cubicBezTo>
                  <a:pt x="838" y="323"/>
                  <a:pt x="917" y="275"/>
                  <a:pt x="986" y="233"/>
                </a:cubicBezTo>
                <a:cubicBezTo>
                  <a:pt x="1059" y="189"/>
                  <a:pt x="1135" y="142"/>
                  <a:pt x="1190" y="107"/>
                </a:cubicBezTo>
                <a:cubicBezTo>
                  <a:pt x="1220" y="87"/>
                  <a:pt x="1242" y="73"/>
                  <a:pt x="1257" y="61"/>
                </a:cubicBezTo>
                <a:cubicBezTo>
                  <a:pt x="1274" y="49"/>
                  <a:pt x="1292" y="35"/>
                  <a:pt x="1283" y="19"/>
                </a:cubicBezTo>
                <a:cubicBezTo>
                  <a:pt x="1281" y="14"/>
                  <a:pt x="1276" y="10"/>
                  <a:pt x="1271" y="9"/>
                </a:cubicBezTo>
                <a:cubicBezTo>
                  <a:pt x="1253" y="4"/>
                  <a:pt x="1208" y="25"/>
                  <a:pt x="1107" y="84"/>
                </a:cubicBezTo>
                <a:cubicBezTo>
                  <a:pt x="1123" y="73"/>
                  <a:pt x="1135" y="63"/>
                  <a:pt x="1143" y="56"/>
                </a:cubicBezTo>
                <a:cubicBezTo>
                  <a:pt x="1153" y="48"/>
                  <a:pt x="1168" y="36"/>
                  <a:pt x="1160" y="21"/>
                </a:cubicBezTo>
                <a:cubicBezTo>
                  <a:pt x="1158" y="18"/>
                  <a:pt x="1154" y="15"/>
                  <a:pt x="1150" y="14"/>
                </a:cubicBezTo>
                <a:cubicBezTo>
                  <a:pt x="1146" y="12"/>
                  <a:pt x="1142" y="13"/>
                  <a:pt x="1138" y="15"/>
                </a:cubicBezTo>
                <a:cubicBezTo>
                  <a:pt x="995" y="97"/>
                  <a:pt x="810" y="202"/>
                  <a:pt x="668" y="281"/>
                </a:cubicBezTo>
                <a:cubicBezTo>
                  <a:pt x="703" y="260"/>
                  <a:pt x="738" y="239"/>
                  <a:pt x="770" y="220"/>
                </a:cubicBezTo>
                <a:cubicBezTo>
                  <a:pt x="840" y="177"/>
                  <a:pt x="907" y="137"/>
                  <a:pt x="956" y="105"/>
                </a:cubicBezTo>
                <a:cubicBezTo>
                  <a:pt x="983" y="88"/>
                  <a:pt x="1003" y="74"/>
                  <a:pt x="1016" y="64"/>
                </a:cubicBezTo>
                <a:cubicBezTo>
                  <a:pt x="1030" y="54"/>
                  <a:pt x="1048" y="39"/>
                  <a:pt x="1039" y="23"/>
                </a:cubicBezTo>
                <a:cubicBezTo>
                  <a:pt x="1037" y="19"/>
                  <a:pt x="1033" y="16"/>
                  <a:pt x="1028" y="14"/>
                </a:cubicBezTo>
                <a:cubicBezTo>
                  <a:pt x="1017" y="12"/>
                  <a:pt x="1002" y="14"/>
                  <a:pt x="910" y="67"/>
                </a:cubicBezTo>
                <a:cubicBezTo>
                  <a:pt x="853" y="101"/>
                  <a:pt x="781" y="145"/>
                  <a:pt x="704" y="192"/>
                </a:cubicBezTo>
                <a:cubicBezTo>
                  <a:pt x="649" y="226"/>
                  <a:pt x="585" y="266"/>
                  <a:pt x="527" y="300"/>
                </a:cubicBezTo>
                <a:cubicBezTo>
                  <a:pt x="571" y="272"/>
                  <a:pt x="619" y="242"/>
                  <a:pt x="661" y="216"/>
                </a:cubicBezTo>
                <a:cubicBezTo>
                  <a:pt x="731" y="172"/>
                  <a:pt x="798" y="130"/>
                  <a:pt x="847" y="98"/>
                </a:cubicBezTo>
                <a:cubicBezTo>
                  <a:pt x="874" y="80"/>
                  <a:pt x="894" y="67"/>
                  <a:pt x="907" y="57"/>
                </a:cubicBezTo>
                <a:cubicBezTo>
                  <a:pt x="925" y="44"/>
                  <a:pt x="941" y="33"/>
                  <a:pt x="932" y="18"/>
                </a:cubicBezTo>
                <a:cubicBezTo>
                  <a:pt x="930" y="13"/>
                  <a:pt x="925" y="9"/>
                  <a:pt x="918" y="7"/>
                </a:cubicBezTo>
                <a:cubicBezTo>
                  <a:pt x="910" y="5"/>
                  <a:pt x="894" y="1"/>
                  <a:pt x="798" y="51"/>
                </a:cubicBezTo>
                <a:cubicBezTo>
                  <a:pt x="811" y="41"/>
                  <a:pt x="823" y="32"/>
                  <a:pt x="815" y="18"/>
                </a:cubicBezTo>
                <a:cubicBezTo>
                  <a:pt x="813" y="14"/>
                  <a:pt x="809" y="11"/>
                  <a:pt x="804" y="10"/>
                </a:cubicBezTo>
                <a:cubicBezTo>
                  <a:pt x="795" y="7"/>
                  <a:pt x="785" y="4"/>
                  <a:pt x="661" y="75"/>
                </a:cubicBezTo>
                <a:cubicBezTo>
                  <a:pt x="616" y="101"/>
                  <a:pt x="562" y="132"/>
                  <a:pt x="507" y="166"/>
                </a:cubicBezTo>
                <a:cubicBezTo>
                  <a:pt x="546" y="141"/>
                  <a:pt x="582" y="118"/>
                  <a:pt x="613" y="98"/>
                </a:cubicBezTo>
                <a:cubicBezTo>
                  <a:pt x="640" y="80"/>
                  <a:pt x="659" y="67"/>
                  <a:pt x="672" y="57"/>
                </a:cubicBezTo>
                <a:cubicBezTo>
                  <a:pt x="690" y="44"/>
                  <a:pt x="706" y="33"/>
                  <a:pt x="697" y="18"/>
                </a:cubicBezTo>
                <a:cubicBezTo>
                  <a:pt x="695" y="14"/>
                  <a:pt x="691" y="11"/>
                  <a:pt x="686" y="10"/>
                </a:cubicBezTo>
                <a:cubicBezTo>
                  <a:pt x="679" y="8"/>
                  <a:pt x="669" y="5"/>
                  <a:pt x="581" y="51"/>
                </a:cubicBezTo>
                <a:cubicBezTo>
                  <a:pt x="595" y="36"/>
                  <a:pt x="595" y="26"/>
                  <a:pt x="590" y="17"/>
                </a:cubicBezTo>
                <a:cubicBezTo>
                  <a:pt x="588" y="13"/>
                  <a:pt x="584" y="10"/>
                  <a:pt x="578" y="8"/>
                </a:cubicBezTo>
                <a:cubicBezTo>
                  <a:pt x="569" y="6"/>
                  <a:pt x="555" y="2"/>
                  <a:pt x="417" y="79"/>
                </a:cubicBezTo>
                <a:cubicBezTo>
                  <a:pt x="430" y="70"/>
                  <a:pt x="440" y="62"/>
                  <a:pt x="448" y="56"/>
                </a:cubicBezTo>
                <a:cubicBezTo>
                  <a:pt x="462" y="45"/>
                  <a:pt x="476" y="34"/>
                  <a:pt x="468" y="20"/>
                </a:cubicBezTo>
                <a:cubicBezTo>
                  <a:pt x="466" y="16"/>
                  <a:pt x="462" y="13"/>
                  <a:pt x="458" y="12"/>
                </a:cubicBezTo>
                <a:cubicBezTo>
                  <a:pt x="452" y="10"/>
                  <a:pt x="452" y="10"/>
                  <a:pt x="417" y="31"/>
                </a:cubicBezTo>
                <a:cubicBezTo>
                  <a:pt x="323" y="88"/>
                  <a:pt x="251" y="131"/>
                  <a:pt x="196" y="162"/>
                </a:cubicBezTo>
                <a:cubicBezTo>
                  <a:pt x="227" y="141"/>
                  <a:pt x="258" y="119"/>
                  <a:pt x="284" y="99"/>
                </a:cubicBezTo>
                <a:cubicBezTo>
                  <a:pt x="309" y="82"/>
                  <a:pt x="326" y="68"/>
                  <a:pt x="339" y="57"/>
                </a:cubicBezTo>
                <a:cubicBezTo>
                  <a:pt x="354" y="45"/>
                  <a:pt x="370" y="32"/>
                  <a:pt x="361" y="17"/>
                </a:cubicBezTo>
                <a:cubicBezTo>
                  <a:pt x="359" y="13"/>
                  <a:pt x="356" y="10"/>
                  <a:pt x="352" y="9"/>
                </a:cubicBezTo>
                <a:cubicBezTo>
                  <a:pt x="348" y="8"/>
                  <a:pt x="343" y="8"/>
                  <a:pt x="339" y="10"/>
                </a:cubicBezTo>
                <a:cubicBezTo>
                  <a:pt x="281" y="44"/>
                  <a:pt x="207" y="85"/>
                  <a:pt x="145" y="119"/>
                </a:cubicBezTo>
                <a:cubicBezTo>
                  <a:pt x="167" y="101"/>
                  <a:pt x="188" y="83"/>
                  <a:pt x="204" y="69"/>
                </a:cubicBezTo>
                <a:cubicBezTo>
                  <a:pt x="214" y="60"/>
                  <a:pt x="221" y="54"/>
                  <a:pt x="227" y="49"/>
                </a:cubicBezTo>
                <a:cubicBezTo>
                  <a:pt x="235" y="41"/>
                  <a:pt x="244" y="32"/>
                  <a:pt x="237" y="21"/>
                </a:cubicBezTo>
                <a:cubicBezTo>
                  <a:pt x="235" y="17"/>
                  <a:pt x="232" y="14"/>
                  <a:pt x="227" y="13"/>
                </a:cubicBezTo>
                <a:cubicBezTo>
                  <a:pt x="223" y="12"/>
                  <a:pt x="218" y="13"/>
                  <a:pt x="215" y="15"/>
                </a:cubicBezTo>
                <a:cubicBezTo>
                  <a:pt x="163" y="49"/>
                  <a:pt x="104" y="85"/>
                  <a:pt x="66" y="106"/>
                </a:cubicBezTo>
                <a:cubicBezTo>
                  <a:pt x="79" y="88"/>
                  <a:pt x="95" y="67"/>
                  <a:pt x="103" y="56"/>
                </a:cubicBezTo>
                <a:cubicBezTo>
                  <a:pt x="108" y="51"/>
                  <a:pt x="111" y="46"/>
                  <a:pt x="114" y="42"/>
                </a:cubicBezTo>
                <a:cubicBezTo>
                  <a:pt x="120" y="35"/>
                  <a:pt x="124" y="28"/>
                  <a:pt x="119" y="19"/>
                </a:cubicBezTo>
                <a:cubicBezTo>
                  <a:pt x="117" y="15"/>
                  <a:pt x="113" y="12"/>
                  <a:pt x="108" y="10"/>
                </a:cubicBezTo>
                <a:cubicBezTo>
                  <a:pt x="95" y="7"/>
                  <a:pt x="80" y="16"/>
                  <a:pt x="35" y="46"/>
                </a:cubicBezTo>
                <a:cubicBezTo>
                  <a:pt x="28" y="51"/>
                  <a:pt x="20" y="56"/>
                  <a:pt x="16" y="58"/>
                </a:cubicBezTo>
                <a:cubicBezTo>
                  <a:pt x="15" y="59"/>
                  <a:pt x="14" y="59"/>
                  <a:pt x="13" y="60"/>
                </a:cubicBezTo>
                <a:cubicBezTo>
                  <a:pt x="5" y="64"/>
                  <a:pt x="2" y="74"/>
                  <a:pt x="6" y="82"/>
                </a:cubicBezTo>
                <a:cubicBezTo>
                  <a:pt x="9" y="86"/>
                  <a:pt x="12" y="88"/>
                  <a:pt x="17" y="90"/>
                </a:cubicBezTo>
                <a:cubicBezTo>
                  <a:pt x="24" y="91"/>
                  <a:pt x="28" y="90"/>
                  <a:pt x="49" y="76"/>
                </a:cubicBezTo>
                <a:cubicBezTo>
                  <a:pt x="44" y="82"/>
                  <a:pt x="39" y="88"/>
                  <a:pt x="35" y="94"/>
                </a:cubicBezTo>
                <a:cubicBezTo>
                  <a:pt x="8" y="131"/>
                  <a:pt x="4" y="136"/>
                  <a:pt x="10" y="147"/>
                </a:cubicBezTo>
                <a:cubicBezTo>
                  <a:pt x="12" y="151"/>
                  <a:pt x="17" y="154"/>
                  <a:pt x="22" y="156"/>
                </a:cubicBezTo>
                <a:cubicBezTo>
                  <a:pt x="27" y="157"/>
                  <a:pt x="35" y="159"/>
                  <a:pt x="74" y="138"/>
                </a:cubicBezTo>
                <a:cubicBezTo>
                  <a:pt x="65" y="146"/>
                  <a:pt x="56" y="154"/>
                  <a:pt x="48" y="161"/>
                </a:cubicBezTo>
                <a:cubicBezTo>
                  <a:pt x="38" y="169"/>
                  <a:pt x="31" y="176"/>
                  <a:pt x="26" y="181"/>
                </a:cubicBezTo>
                <a:cubicBezTo>
                  <a:pt x="18" y="188"/>
                  <a:pt x="9" y="197"/>
                  <a:pt x="15" y="208"/>
                </a:cubicBezTo>
                <a:cubicBezTo>
                  <a:pt x="18" y="212"/>
                  <a:pt x="21" y="215"/>
                  <a:pt x="25" y="216"/>
                </a:cubicBezTo>
                <a:cubicBezTo>
                  <a:pt x="33" y="218"/>
                  <a:pt x="34" y="218"/>
                  <a:pt x="164" y="146"/>
                </a:cubicBezTo>
                <a:cubicBezTo>
                  <a:pt x="146" y="158"/>
                  <a:pt x="130" y="170"/>
                  <a:pt x="116" y="179"/>
                </a:cubicBezTo>
                <a:cubicBezTo>
                  <a:pt x="86" y="200"/>
                  <a:pt x="60" y="218"/>
                  <a:pt x="41" y="231"/>
                </a:cubicBezTo>
                <a:cubicBezTo>
                  <a:pt x="31" y="239"/>
                  <a:pt x="24" y="244"/>
                  <a:pt x="19" y="248"/>
                </a:cubicBezTo>
                <a:cubicBezTo>
                  <a:pt x="11" y="254"/>
                  <a:pt x="0" y="262"/>
                  <a:pt x="7" y="275"/>
                </a:cubicBezTo>
                <a:cubicBezTo>
                  <a:pt x="9" y="279"/>
                  <a:pt x="13" y="283"/>
                  <a:pt x="18" y="284"/>
                </a:cubicBezTo>
                <a:cubicBezTo>
                  <a:pt x="25" y="286"/>
                  <a:pt x="34" y="288"/>
                  <a:pt x="113" y="246"/>
                </a:cubicBezTo>
                <a:cubicBezTo>
                  <a:pt x="104" y="252"/>
                  <a:pt x="96" y="257"/>
                  <a:pt x="88" y="263"/>
                </a:cubicBezTo>
                <a:cubicBezTo>
                  <a:pt x="67" y="278"/>
                  <a:pt x="52" y="289"/>
                  <a:pt x="41" y="297"/>
                </a:cubicBezTo>
                <a:cubicBezTo>
                  <a:pt x="27" y="308"/>
                  <a:pt x="13" y="319"/>
                  <a:pt x="21" y="333"/>
                </a:cubicBezTo>
                <a:cubicBezTo>
                  <a:pt x="23" y="337"/>
                  <a:pt x="27" y="340"/>
                  <a:pt x="31" y="341"/>
                </a:cubicBezTo>
                <a:cubicBezTo>
                  <a:pt x="35" y="342"/>
                  <a:pt x="40" y="341"/>
                  <a:pt x="44" y="339"/>
                </a:cubicBezTo>
                <a:cubicBezTo>
                  <a:pt x="226" y="225"/>
                  <a:pt x="428" y="105"/>
                  <a:pt x="522" y="59"/>
                </a:cubicBezTo>
                <a:cubicBezTo>
                  <a:pt x="505" y="72"/>
                  <a:pt x="480" y="89"/>
                  <a:pt x="444" y="112"/>
                </a:cubicBezTo>
                <a:cubicBezTo>
                  <a:pt x="378" y="154"/>
                  <a:pt x="294" y="204"/>
                  <a:pt x="220" y="248"/>
                </a:cubicBezTo>
                <a:cubicBezTo>
                  <a:pt x="165" y="280"/>
                  <a:pt x="114" y="310"/>
                  <a:pt x="77" y="333"/>
                </a:cubicBezTo>
                <a:cubicBezTo>
                  <a:pt x="58" y="346"/>
                  <a:pt x="43" y="355"/>
                  <a:pt x="34" y="362"/>
                </a:cubicBezTo>
                <a:cubicBezTo>
                  <a:pt x="23" y="370"/>
                  <a:pt x="7" y="381"/>
                  <a:pt x="15" y="396"/>
                </a:cubicBezTo>
                <a:cubicBezTo>
                  <a:pt x="17" y="400"/>
                  <a:pt x="21" y="403"/>
                  <a:pt x="25" y="404"/>
                </a:cubicBezTo>
                <a:cubicBezTo>
                  <a:pt x="32" y="406"/>
                  <a:pt x="32" y="405"/>
                  <a:pt x="49" y="396"/>
                </a:cubicBezTo>
                <a:cubicBezTo>
                  <a:pt x="257" y="270"/>
                  <a:pt x="406" y="184"/>
                  <a:pt x="507" y="127"/>
                </a:cubicBezTo>
                <a:cubicBezTo>
                  <a:pt x="475" y="148"/>
                  <a:pt x="441" y="169"/>
                  <a:pt x="409" y="189"/>
                </a:cubicBezTo>
                <a:cubicBezTo>
                  <a:pt x="333" y="237"/>
                  <a:pt x="253" y="287"/>
                  <a:pt x="195" y="325"/>
                </a:cubicBezTo>
                <a:cubicBezTo>
                  <a:pt x="162" y="346"/>
                  <a:pt x="139" y="362"/>
                  <a:pt x="123" y="374"/>
                </a:cubicBezTo>
                <a:cubicBezTo>
                  <a:pt x="103" y="389"/>
                  <a:pt x="86" y="402"/>
                  <a:pt x="94" y="418"/>
                </a:cubicBezTo>
                <a:cubicBezTo>
                  <a:pt x="97" y="422"/>
                  <a:pt x="100" y="425"/>
                  <a:pt x="105" y="426"/>
                </a:cubicBezTo>
                <a:cubicBezTo>
                  <a:pt x="114" y="429"/>
                  <a:pt x="121" y="430"/>
                  <a:pt x="221" y="373"/>
                </a:cubicBezTo>
                <a:cubicBezTo>
                  <a:pt x="254" y="354"/>
                  <a:pt x="291" y="332"/>
                  <a:pt x="332" y="308"/>
                </a:cubicBezTo>
                <a:cubicBezTo>
                  <a:pt x="293" y="333"/>
                  <a:pt x="264" y="353"/>
                  <a:pt x="244" y="368"/>
                </a:cubicBezTo>
                <a:cubicBezTo>
                  <a:pt x="217" y="388"/>
                  <a:pt x="201" y="402"/>
                  <a:pt x="210" y="419"/>
                </a:cubicBezTo>
                <a:cubicBezTo>
                  <a:pt x="212" y="422"/>
                  <a:pt x="215" y="425"/>
                  <a:pt x="220" y="426"/>
                </a:cubicBezTo>
                <a:cubicBezTo>
                  <a:pt x="224" y="427"/>
                  <a:pt x="229" y="427"/>
                  <a:pt x="232" y="424"/>
                </a:cubicBezTo>
                <a:cubicBezTo>
                  <a:pt x="234" y="423"/>
                  <a:pt x="389" y="324"/>
                  <a:pt x="550" y="228"/>
                </a:cubicBezTo>
                <a:cubicBezTo>
                  <a:pt x="695" y="141"/>
                  <a:pt x="782" y="93"/>
                  <a:pt x="835" y="68"/>
                </a:cubicBezTo>
                <a:cubicBezTo>
                  <a:pt x="782" y="102"/>
                  <a:pt x="708" y="148"/>
                  <a:pt x="644" y="189"/>
                </a:cubicBezTo>
                <a:cubicBezTo>
                  <a:pt x="568" y="236"/>
                  <a:pt x="490" y="285"/>
                  <a:pt x="432" y="323"/>
                </a:cubicBezTo>
                <a:cubicBezTo>
                  <a:pt x="401" y="344"/>
                  <a:pt x="378" y="359"/>
                  <a:pt x="362" y="371"/>
                </a:cubicBezTo>
                <a:cubicBezTo>
                  <a:pt x="342" y="386"/>
                  <a:pt x="325" y="399"/>
                  <a:pt x="333" y="414"/>
                </a:cubicBezTo>
                <a:cubicBezTo>
                  <a:pt x="336" y="419"/>
                  <a:pt x="340" y="422"/>
                  <a:pt x="346" y="424"/>
                </a:cubicBezTo>
                <a:cubicBezTo>
                  <a:pt x="361" y="428"/>
                  <a:pt x="398" y="412"/>
                  <a:pt x="479" y="365"/>
                </a:cubicBezTo>
                <a:cubicBezTo>
                  <a:pt x="476" y="368"/>
                  <a:pt x="473" y="370"/>
                  <a:pt x="470" y="372"/>
                </a:cubicBezTo>
                <a:cubicBezTo>
                  <a:pt x="455" y="384"/>
                  <a:pt x="434" y="401"/>
                  <a:pt x="444" y="418"/>
                </a:cubicBezTo>
                <a:cubicBezTo>
                  <a:pt x="446" y="422"/>
                  <a:pt x="450" y="425"/>
                  <a:pt x="454" y="426"/>
                </a:cubicBezTo>
                <a:cubicBezTo>
                  <a:pt x="462" y="428"/>
                  <a:pt x="465" y="429"/>
                  <a:pt x="580" y="367"/>
                </a:cubicBezTo>
                <a:cubicBezTo>
                  <a:pt x="637" y="335"/>
                  <a:pt x="717" y="291"/>
                  <a:pt x="816" y="235"/>
                </a:cubicBezTo>
                <a:cubicBezTo>
                  <a:pt x="833" y="226"/>
                  <a:pt x="850" y="216"/>
                  <a:pt x="868" y="206"/>
                </a:cubicBezTo>
                <a:cubicBezTo>
                  <a:pt x="779" y="263"/>
                  <a:pt x="690" y="320"/>
                  <a:pt x="632" y="356"/>
                </a:cubicBezTo>
                <a:cubicBezTo>
                  <a:pt x="614" y="368"/>
                  <a:pt x="600" y="377"/>
                  <a:pt x="590" y="383"/>
                </a:cubicBezTo>
                <a:cubicBezTo>
                  <a:pt x="585" y="387"/>
                  <a:pt x="581" y="389"/>
                  <a:pt x="578" y="391"/>
                </a:cubicBezTo>
                <a:cubicBezTo>
                  <a:pt x="574" y="393"/>
                  <a:pt x="561" y="402"/>
                  <a:pt x="569" y="415"/>
                </a:cubicBezTo>
                <a:cubicBezTo>
                  <a:pt x="571" y="419"/>
                  <a:pt x="575" y="422"/>
                  <a:pt x="580" y="424"/>
                </a:cubicBezTo>
                <a:cubicBezTo>
                  <a:pt x="591" y="426"/>
                  <a:pt x="606" y="424"/>
                  <a:pt x="697" y="371"/>
                </a:cubicBezTo>
                <a:cubicBezTo>
                  <a:pt x="753" y="338"/>
                  <a:pt x="825" y="294"/>
                  <a:pt x="900" y="247"/>
                </a:cubicBezTo>
                <a:cubicBezTo>
                  <a:pt x="967" y="206"/>
                  <a:pt x="1046" y="157"/>
                  <a:pt x="1113" y="117"/>
                </a:cubicBezTo>
                <a:cubicBezTo>
                  <a:pt x="1066" y="147"/>
                  <a:pt x="1014" y="178"/>
                  <a:pt x="969" y="206"/>
                </a:cubicBezTo>
                <a:cubicBezTo>
                  <a:pt x="897" y="249"/>
                  <a:pt x="823" y="294"/>
                  <a:pt x="769" y="329"/>
                </a:cubicBezTo>
                <a:cubicBezTo>
                  <a:pt x="740" y="348"/>
                  <a:pt x="719" y="362"/>
                  <a:pt x="704" y="373"/>
                </a:cubicBezTo>
                <a:cubicBezTo>
                  <a:pt x="688" y="385"/>
                  <a:pt x="670" y="399"/>
                  <a:pt x="679" y="415"/>
                </a:cubicBezTo>
                <a:cubicBezTo>
                  <a:pt x="681" y="420"/>
                  <a:pt x="686" y="423"/>
                  <a:pt x="692" y="425"/>
                </a:cubicBezTo>
                <a:cubicBezTo>
                  <a:pt x="704" y="428"/>
                  <a:pt x="726" y="426"/>
                  <a:pt x="824" y="373"/>
                </a:cubicBezTo>
                <a:cubicBezTo>
                  <a:pt x="821" y="375"/>
                  <a:pt x="819" y="377"/>
                  <a:pt x="817" y="378"/>
                </a:cubicBezTo>
                <a:cubicBezTo>
                  <a:pt x="801" y="390"/>
                  <a:pt x="785" y="402"/>
                  <a:pt x="793" y="418"/>
                </a:cubicBezTo>
                <a:cubicBezTo>
                  <a:pt x="795" y="421"/>
                  <a:pt x="799" y="424"/>
                  <a:pt x="803" y="425"/>
                </a:cubicBezTo>
                <a:cubicBezTo>
                  <a:pt x="807" y="426"/>
                  <a:pt x="812" y="426"/>
                  <a:pt x="815" y="423"/>
                </a:cubicBezTo>
                <a:cubicBezTo>
                  <a:pt x="976" y="326"/>
                  <a:pt x="1205" y="190"/>
                  <a:pt x="1353" y="109"/>
                </a:cubicBezTo>
                <a:cubicBezTo>
                  <a:pt x="1272" y="162"/>
                  <a:pt x="1169" y="228"/>
                  <a:pt x="1094" y="276"/>
                </a:cubicBezTo>
                <a:cubicBezTo>
                  <a:pt x="1041" y="310"/>
                  <a:pt x="995" y="339"/>
                  <a:pt x="961" y="361"/>
                </a:cubicBezTo>
                <a:cubicBezTo>
                  <a:pt x="943" y="372"/>
                  <a:pt x="930" y="381"/>
                  <a:pt x="921" y="387"/>
                </a:cubicBezTo>
                <a:cubicBezTo>
                  <a:pt x="917" y="390"/>
                  <a:pt x="913" y="393"/>
                  <a:pt x="910" y="395"/>
                </a:cubicBezTo>
                <a:cubicBezTo>
                  <a:pt x="900" y="402"/>
                  <a:pt x="898" y="410"/>
                  <a:pt x="902" y="418"/>
                </a:cubicBezTo>
                <a:cubicBezTo>
                  <a:pt x="904" y="422"/>
                  <a:pt x="909" y="427"/>
                  <a:pt x="917" y="429"/>
                </a:cubicBezTo>
                <a:cubicBezTo>
                  <a:pt x="931" y="433"/>
                  <a:pt x="956" y="429"/>
                  <a:pt x="1034" y="389"/>
                </a:cubicBezTo>
                <a:cubicBezTo>
                  <a:pt x="1032" y="390"/>
                  <a:pt x="1030" y="391"/>
                  <a:pt x="1028" y="392"/>
                </a:cubicBezTo>
                <a:cubicBezTo>
                  <a:pt x="1021" y="397"/>
                  <a:pt x="1018" y="406"/>
                  <a:pt x="1022" y="414"/>
                </a:cubicBezTo>
                <a:cubicBezTo>
                  <a:pt x="1025" y="419"/>
                  <a:pt x="1030" y="423"/>
                  <a:pt x="1037" y="425"/>
                </a:cubicBezTo>
                <a:cubicBezTo>
                  <a:pt x="1045" y="427"/>
                  <a:pt x="1060" y="431"/>
                  <a:pt x="1137" y="394"/>
                </a:cubicBezTo>
                <a:cubicBezTo>
                  <a:pt x="1131" y="403"/>
                  <a:pt x="1131" y="410"/>
                  <a:pt x="1135" y="417"/>
                </a:cubicBezTo>
                <a:cubicBezTo>
                  <a:pt x="1138" y="422"/>
                  <a:pt x="1143" y="426"/>
                  <a:pt x="1149" y="428"/>
                </a:cubicBezTo>
                <a:cubicBezTo>
                  <a:pt x="1158" y="430"/>
                  <a:pt x="1173" y="434"/>
                  <a:pt x="1271" y="383"/>
                </a:cubicBezTo>
                <a:cubicBezTo>
                  <a:pt x="1263" y="392"/>
                  <a:pt x="1260" y="402"/>
                  <a:pt x="1265" y="411"/>
                </a:cubicBezTo>
                <a:cubicBezTo>
                  <a:pt x="1267" y="415"/>
                  <a:pt x="1271" y="418"/>
                  <a:pt x="1276" y="420"/>
                </a:cubicBezTo>
                <a:cubicBezTo>
                  <a:pt x="1290" y="423"/>
                  <a:pt x="1315" y="410"/>
                  <a:pt x="1582" y="252"/>
                </a:cubicBezTo>
                <a:cubicBezTo>
                  <a:pt x="1608" y="238"/>
                  <a:pt x="1634" y="222"/>
                  <a:pt x="1661" y="206"/>
                </a:cubicBezTo>
                <a:cubicBezTo>
                  <a:pt x="1658" y="208"/>
                  <a:pt x="1654" y="211"/>
                  <a:pt x="1650" y="213"/>
                </a:cubicBezTo>
                <a:cubicBezTo>
                  <a:pt x="1578" y="260"/>
                  <a:pt x="1510" y="304"/>
                  <a:pt x="1458" y="339"/>
                </a:cubicBezTo>
                <a:cubicBezTo>
                  <a:pt x="1430" y="357"/>
                  <a:pt x="1410" y="371"/>
                  <a:pt x="1396" y="380"/>
                </a:cubicBezTo>
                <a:cubicBezTo>
                  <a:pt x="1388" y="386"/>
                  <a:pt x="1382" y="390"/>
                  <a:pt x="1378" y="393"/>
                </a:cubicBezTo>
                <a:cubicBezTo>
                  <a:pt x="1373" y="397"/>
                  <a:pt x="1361" y="405"/>
                  <a:pt x="1368" y="418"/>
                </a:cubicBezTo>
                <a:cubicBezTo>
                  <a:pt x="1371" y="423"/>
                  <a:pt x="1375" y="426"/>
                  <a:pt x="1381" y="428"/>
                </a:cubicBezTo>
                <a:cubicBezTo>
                  <a:pt x="1396" y="432"/>
                  <a:pt x="1428" y="417"/>
                  <a:pt x="1505" y="371"/>
                </a:cubicBezTo>
                <a:cubicBezTo>
                  <a:pt x="1487" y="388"/>
                  <a:pt x="1479" y="402"/>
                  <a:pt x="1486" y="415"/>
                </a:cubicBezTo>
                <a:cubicBezTo>
                  <a:pt x="1489" y="420"/>
                  <a:pt x="1494" y="424"/>
                  <a:pt x="1501" y="426"/>
                </a:cubicBezTo>
                <a:cubicBezTo>
                  <a:pt x="1517" y="430"/>
                  <a:pt x="1548" y="419"/>
                  <a:pt x="1598" y="392"/>
                </a:cubicBezTo>
                <a:cubicBezTo>
                  <a:pt x="1593" y="400"/>
                  <a:pt x="1592" y="407"/>
                  <a:pt x="1596" y="414"/>
                </a:cubicBezTo>
                <a:cubicBezTo>
                  <a:pt x="1598" y="418"/>
                  <a:pt x="1602" y="421"/>
                  <a:pt x="1606" y="422"/>
                </a:cubicBezTo>
                <a:cubicBezTo>
                  <a:pt x="1618" y="425"/>
                  <a:pt x="1626" y="423"/>
                  <a:pt x="1808" y="307"/>
                </a:cubicBezTo>
                <a:cubicBezTo>
                  <a:pt x="1888" y="257"/>
                  <a:pt x="1985" y="196"/>
                  <a:pt x="2071" y="145"/>
                </a:cubicBezTo>
                <a:cubicBezTo>
                  <a:pt x="2015" y="179"/>
                  <a:pt x="1956" y="216"/>
                  <a:pt x="1902" y="250"/>
                </a:cubicBezTo>
                <a:cubicBezTo>
                  <a:pt x="1842" y="289"/>
                  <a:pt x="1796" y="320"/>
                  <a:pt x="1764" y="343"/>
                </a:cubicBezTo>
                <a:cubicBezTo>
                  <a:pt x="1712" y="382"/>
                  <a:pt x="1699" y="397"/>
                  <a:pt x="1708" y="413"/>
                </a:cubicBezTo>
                <a:cubicBezTo>
                  <a:pt x="1711" y="419"/>
                  <a:pt x="1716" y="423"/>
                  <a:pt x="1723" y="424"/>
                </a:cubicBezTo>
                <a:cubicBezTo>
                  <a:pt x="1735" y="427"/>
                  <a:pt x="1758" y="424"/>
                  <a:pt x="1829" y="387"/>
                </a:cubicBezTo>
                <a:cubicBezTo>
                  <a:pt x="1820" y="399"/>
                  <a:pt x="1820" y="407"/>
                  <a:pt x="1825" y="415"/>
                </a:cubicBezTo>
                <a:cubicBezTo>
                  <a:pt x="1827" y="420"/>
                  <a:pt x="1831" y="423"/>
                  <a:pt x="1836" y="424"/>
                </a:cubicBezTo>
                <a:cubicBezTo>
                  <a:pt x="1844" y="426"/>
                  <a:pt x="1856" y="429"/>
                  <a:pt x="1965" y="371"/>
                </a:cubicBezTo>
                <a:cubicBezTo>
                  <a:pt x="1947" y="386"/>
                  <a:pt x="1930" y="402"/>
                  <a:pt x="1939" y="418"/>
                </a:cubicBezTo>
                <a:cubicBezTo>
                  <a:pt x="1942" y="422"/>
                  <a:pt x="1946" y="426"/>
                  <a:pt x="1951" y="427"/>
                </a:cubicBezTo>
                <a:cubicBezTo>
                  <a:pt x="1960" y="429"/>
                  <a:pt x="1972" y="433"/>
                  <a:pt x="2144" y="338"/>
                </a:cubicBezTo>
                <a:cubicBezTo>
                  <a:pt x="2145" y="337"/>
                  <a:pt x="2147" y="336"/>
                  <a:pt x="2149" y="335"/>
                </a:cubicBezTo>
                <a:cubicBezTo>
                  <a:pt x="2126" y="351"/>
                  <a:pt x="2108" y="363"/>
                  <a:pt x="2095" y="373"/>
                </a:cubicBezTo>
                <a:cubicBezTo>
                  <a:pt x="2072" y="390"/>
                  <a:pt x="2060" y="398"/>
                  <a:pt x="2068" y="412"/>
                </a:cubicBezTo>
                <a:cubicBezTo>
                  <a:pt x="2070" y="417"/>
                  <a:pt x="2074" y="420"/>
                  <a:pt x="2079" y="421"/>
                </a:cubicBezTo>
                <a:cubicBezTo>
                  <a:pt x="2096" y="425"/>
                  <a:pt x="2132" y="405"/>
                  <a:pt x="2336" y="276"/>
                </a:cubicBezTo>
                <a:cubicBezTo>
                  <a:pt x="2422" y="221"/>
                  <a:pt x="2519" y="159"/>
                  <a:pt x="2599" y="113"/>
                </a:cubicBezTo>
                <a:cubicBezTo>
                  <a:pt x="2660" y="77"/>
                  <a:pt x="2697" y="59"/>
                  <a:pt x="2719" y="50"/>
                </a:cubicBezTo>
                <a:cubicBezTo>
                  <a:pt x="2661" y="93"/>
                  <a:pt x="2523" y="177"/>
                  <a:pt x="2425" y="236"/>
                </a:cubicBezTo>
                <a:cubicBezTo>
                  <a:pt x="2361" y="275"/>
                  <a:pt x="2300" y="312"/>
                  <a:pt x="2255" y="341"/>
                </a:cubicBezTo>
                <a:cubicBezTo>
                  <a:pt x="2231" y="356"/>
                  <a:pt x="2213" y="368"/>
                  <a:pt x="2201" y="377"/>
                </a:cubicBezTo>
                <a:cubicBezTo>
                  <a:pt x="2188" y="387"/>
                  <a:pt x="2171" y="400"/>
                  <a:pt x="2180" y="415"/>
                </a:cubicBezTo>
                <a:cubicBezTo>
                  <a:pt x="2182" y="420"/>
                  <a:pt x="2186" y="423"/>
                  <a:pt x="2192" y="424"/>
                </a:cubicBezTo>
                <a:cubicBezTo>
                  <a:pt x="2205" y="428"/>
                  <a:pt x="2232" y="417"/>
                  <a:pt x="2295" y="380"/>
                </a:cubicBezTo>
                <a:cubicBezTo>
                  <a:pt x="2277" y="398"/>
                  <a:pt x="2276" y="409"/>
                  <a:pt x="2282" y="419"/>
                </a:cubicBezTo>
                <a:cubicBezTo>
                  <a:pt x="2286" y="427"/>
                  <a:pt x="2296" y="430"/>
                  <a:pt x="2304" y="425"/>
                </a:cubicBezTo>
                <a:cubicBezTo>
                  <a:pt x="2549" y="289"/>
                  <a:pt x="2549" y="289"/>
                  <a:pt x="2549" y="289"/>
                </a:cubicBezTo>
                <a:cubicBezTo>
                  <a:pt x="2530" y="302"/>
                  <a:pt x="2514" y="314"/>
                  <a:pt x="2499" y="324"/>
                </a:cubicBezTo>
                <a:cubicBezTo>
                  <a:pt x="2471" y="344"/>
                  <a:pt x="2450" y="360"/>
                  <a:pt x="2435" y="371"/>
                </a:cubicBezTo>
                <a:cubicBezTo>
                  <a:pt x="2421" y="384"/>
                  <a:pt x="2403" y="399"/>
                  <a:pt x="2411" y="415"/>
                </a:cubicBezTo>
                <a:cubicBezTo>
                  <a:pt x="2413" y="419"/>
                  <a:pt x="2417" y="421"/>
                  <a:pt x="2421" y="423"/>
                </a:cubicBezTo>
                <a:cubicBezTo>
                  <a:pt x="2429" y="425"/>
                  <a:pt x="2430" y="425"/>
                  <a:pt x="2545" y="363"/>
                </a:cubicBezTo>
                <a:cubicBezTo>
                  <a:pt x="2562" y="353"/>
                  <a:pt x="2582" y="342"/>
                  <a:pt x="2604" y="330"/>
                </a:cubicBezTo>
                <a:cubicBezTo>
                  <a:pt x="2601" y="332"/>
                  <a:pt x="2599" y="334"/>
                  <a:pt x="2596" y="336"/>
                </a:cubicBezTo>
                <a:cubicBezTo>
                  <a:pt x="2543" y="376"/>
                  <a:pt x="2530" y="394"/>
                  <a:pt x="2539" y="412"/>
                </a:cubicBezTo>
                <a:cubicBezTo>
                  <a:pt x="2541" y="415"/>
                  <a:pt x="2545" y="418"/>
                  <a:pt x="2549" y="420"/>
                </a:cubicBezTo>
                <a:cubicBezTo>
                  <a:pt x="2558" y="422"/>
                  <a:pt x="2563" y="424"/>
                  <a:pt x="2743" y="323"/>
                </a:cubicBezTo>
                <a:cubicBezTo>
                  <a:pt x="2712" y="344"/>
                  <a:pt x="2688" y="360"/>
                  <a:pt x="2672" y="373"/>
                </a:cubicBezTo>
                <a:cubicBezTo>
                  <a:pt x="2648" y="391"/>
                  <a:pt x="2632" y="405"/>
                  <a:pt x="2641" y="421"/>
                </a:cubicBezTo>
                <a:cubicBezTo>
                  <a:pt x="2644" y="426"/>
                  <a:pt x="2648" y="429"/>
                  <a:pt x="2654" y="430"/>
                </a:cubicBezTo>
                <a:cubicBezTo>
                  <a:pt x="2663" y="433"/>
                  <a:pt x="2678" y="437"/>
                  <a:pt x="2812" y="364"/>
                </a:cubicBezTo>
                <a:cubicBezTo>
                  <a:pt x="2801" y="372"/>
                  <a:pt x="2792" y="378"/>
                  <a:pt x="2785" y="383"/>
                </a:cubicBezTo>
                <a:cubicBezTo>
                  <a:pt x="2766" y="396"/>
                  <a:pt x="2754" y="405"/>
                  <a:pt x="2762" y="418"/>
                </a:cubicBezTo>
                <a:cubicBezTo>
                  <a:pt x="2764" y="423"/>
                  <a:pt x="2768" y="426"/>
                  <a:pt x="2773" y="427"/>
                </a:cubicBezTo>
                <a:cubicBezTo>
                  <a:pt x="2786" y="430"/>
                  <a:pt x="2813" y="417"/>
                  <a:pt x="2954" y="330"/>
                </a:cubicBezTo>
                <a:cubicBezTo>
                  <a:pt x="2880" y="380"/>
                  <a:pt x="2870" y="398"/>
                  <a:pt x="2879" y="414"/>
                </a:cubicBezTo>
                <a:cubicBezTo>
                  <a:pt x="2881" y="418"/>
                  <a:pt x="2885" y="421"/>
                  <a:pt x="2889" y="422"/>
                </a:cubicBezTo>
                <a:cubicBezTo>
                  <a:pt x="2894" y="423"/>
                  <a:pt x="2898" y="423"/>
                  <a:pt x="2902" y="420"/>
                </a:cubicBezTo>
                <a:cubicBezTo>
                  <a:pt x="2903" y="419"/>
                  <a:pt x="3055" y="323"/>
                  <a:pt x="3212" y="230"/>
                </a:cubicBezTo>
                <a:cubicBezTo>
                  <a:pt x="3350" y="147"/>
                  <a:pt x="3434" y="101"/>
                  <a:pt x="3485" y="76"/>
                </a:cubicBezTo>
                <a:cubicBezTo>
                  <a:pt x="3432" y="110"/>
                  <a:pt x="3358" y="156"/>
                  <a:pt x="3293" y="196"/>
                </a:cubicBezTo>
                <a:cubicBezTo>
                  <a:pt x="3219" y="242"/>
                  <a:pt x="3142" y="289"/>
                  <a:pt x="3086" y="326"/>
                </a:cubicBezTo>
                <a:cubicBezTo>
                  <a:pt x="3055" y="346"/>
                  <a:pt x="3033" y="361"/>
                  <a:pt x="3018" y="372"/>
                </a:cubicBezTo>
                <a:cubicBezTo>
                  <a:pt x="3000" y="386"/>
                  <a:pt x="2981" y="399"/>
                  <a:pt x="2990" y="416"/>
                </a:cubicBezTo>
                <a:cubicBezTo>
                  <a:pt x="2993" y="420"/>
                  <a:pt x="2997" y="423"/>
                  <a:pt x="3002" y="425"/>
                </a:cubicBezTo>
                <a:cubicBezTo>
                  <a:pt x="3023" y="430"/>
                  <a:pt x="3078" y="397"/>
                  <a:pt x="3289" y="264"/>
                </a:cubicBezTo>
                <a:cubicBezTo>
                  <a:pt x="3377" y="208"/>
                  <a:pt x="3468" y="150"/>
                  <a:pt x="3544" y="106"/>
                </a:cubicBezTo>
                <a:cubicBezTo>
                  <a:pt x="3601" y="72"/>
                  <a:pt x="3637" y="55"/>
                  <a:pt x="3658" y="46"/>
                </a:cubicBezTo>
                <a:cubicBezTo>
                  <a:pt x="3602" y="87"/>
                  <a:pt x="3466" y="167"/>
                  <a:pt x="3369" y="224"/>
                </a:cubicBezTo>
                <a:cubicBezTo>
                  <a:pt x="3299" y="265"/>
                  <a:pt x="3233" y="303"/>
                  <a:pt x="3184" y="334"/>
                </a:cubicBezTo>
                <a:cubicBezTo>
                  <a:pt x="3158" y="351"/>
                  <a:pt x="3139" y="364"/>
                  <a:pt x="3126" y="373"/>
                </a:cubicBezTo>
                <a:cubicBezTo>
                  <a:pt x="3113" y="383"/>
                  <a:pt x="3094" y="398"/>
                  <a:pt x="3103" y="414"/>
                </a:cubicBezTo>
                <a:cubicBezTo>
                  <a:pt x="3106" y="419"/>
                  <a:pt x="3110" y="422"/>
                  <a:pt x="3115" y="423"/>
                </a:cubicBezTo>
                <a:cubicBezTo>
                  <a:pt x="3132" y="427"/>
                  <a:pt x="3169" y="407"/>
                  <a:pt x="3380" y="274"/>
                </a:cubicBezTo>
                <a:cubicBezTo>
                  <a:pt x="3453" y="228"/>
                  <a:pt x="3534" y="177"/>
                  <a:pt x="3605" y="135"/>
                </a:cubicBezTo>
                <a:cubicBezTo>
                  <a:pt x="3572" y="156"/>
                  <a:pt x="3537" y="179"/>
                  <a:pt x="3503" y="201"/>
                </a:cubicBezTo>
                <a:cubicBezTo>
                  <a:pt x="3419" y="256"/>
                  <a:pt x="3352" y="300"/>
                  <a:pt x="3305" y="332"/>
                </a:cubicBezTo>
                <a:cubicBezTo>
                  <a:pt x="3277" y="351"/>
                  <a:pt x="3255" y="366"/>
                  <a:pt x="3240" y="377"/>
                </a:cubicBezTo>
                <a:cubicBezTo>
                  <a:pt x="3216" y="394"/>
                  <a:pt x="3205" y="402"/>
                  <a:pt x="3212" y="416"/>
                </a:cubicBezTo>
                <a:cubicBezTo>
                  <a:pt x="3215" y="420"/>
                  <a:pt x="3218" y="423"/>
                  <a:pt x="3222" y="424"/>
                </a:cubicBezTo>
                <a:cubicBezTo>
                  <a:pt x="3233" y="427"/>
                  <a:pt x="3233" y="427"/>
                  <a:pt x="3441" y="305"/>
                </a:cubicBezTo>
                <a:cubicBezTo>
                  <a:pt x="3473" y="286"/>
                  <a:pt x="3510" y="264"/>
                  <a:pt x="3548" y="241"/>
                </a:cubicBezTo>
                <a:cubicBezTo>
                  <a:pt x="3509" y="265"/>
                  <a:pt x="3472" y="289"/>
                  <a:pt x="3440" y="310"/>
                </a:cubicBezTo>
                <a:cubicBezTo>
                  <a:pt x="3404" y="333"/>
                  <a:pt x="3378" y="351"/>
                  <a:pt x="3360" y="364"/>
                </a:cubicBezTo>
                <a:cubicBezTo>
                  <a:pt x="3335" y="383"/>
                  <a:pt x="3319" y="396"/>
                  <a:pt x="3328" y="412"/>
                </a:cubicBezTo>
                <a:cubicBezTo>
                  <a:pt x="3331" y="417"/>
                  <a:pt x="3335" y="421"/>
                  <a:pt x="3341" y="422"/>
                </a:cubicBezTo>
                <a:cubicBezTo>
                  <a:pt x="3350" y="424"/>
                  <a:pt x="3363" y="428"/>
                  <a:pt x="3454" y="382"/>
                </a:cubicBezTo>
                <a:cubicBezTo>
                  <a:pt x="3440" y="396"/>
                  <a:pt x="3439" y="406"/>
                  <a:pt x="3444" y="416"/>
                </a:cubicBezTo>
                <a:cubicBezTo>
                  <a:pt x="3447" y="420"/>
                  <a:pt x="3450" y="422"/>
                  <a:pt x="3454" y="424"/>
                </a:cubicBezTo>
                <a:cubicBezTo>
                  <a:pt x="3464" y="426"/>
                  <a:pt x="3465" y="426"/>
                  <a:pt x="3622" y="332"/>
                </a:cubicBezTo>
                <a:cubicBezTo>
                  <a:pt x="3696" y="287"/>
                  <a:pt x="3807" y="220"/>
                  <a:pt x="3892" y="172"/>
                </a:cubicBezTo>
                <a:cubicBezTo>
                  <a:pt x="3857" y="195"/>
                  <a:pt x="3820" y="220"/>
                  <a:pt x="3787" y="242"/>
                </a:cubicBezTo>
                <a:cubicBezTo>
                  <a:pt x="3733" y="277"/>
                  <a:pt x="3677" y="314"/>
                  <a:pt x="3637" y="342"/>
                </a:cubicBezTo>
                <a:cubicBezTo>
                  <a:pt x="3615" y="357"/>
                  <a:pt x="3599" y="368"/>
                  <a:pt x="3588" y="377"/>
                </a:cubicBezTo>
                <a:cubicBezTo>
                  <a:pt x="3575" y="387"/>
                  <a:pt x="3560" y="399"/>
                  <a:pt x="3568" y="414"/>
                </a:cubicBezTo>
                <a:cubicBezTo>
                  <a:pt x="3570" y="418"/>
                  <a:pt x="3574" y="421"/>
                  <a:pt x="3578" y="422"/>
                </a:cubicBezTo>
                <a:cubicBezTo>
                  <a:pt x="3587" y="424"/>
                  <a:pt x="3587" y="424"/>
                  <a:pt x="3701" y="355"/>
                </a:cubicBezTo>
                <a:cubicBezTo>
                  <a:pt x="3762" y="318"/>
                  <a:pt x="3865" y="256"/>
                  <a:pt x="3939" y="215"/>
                </a:cubicBezTo>
                <a:cubicBezTo>
                  <a:pt x="3939" y="215"/>
                  <a:pt x="3939" y="215"/>
                  <a:pt x="3939" y="215"/>
                </a:cubicBezTo>
                <a:cubicBezTo>
                  <a:pt x="3896" y="246"/>
                  <a:pt x="3843" y="282"/>
                  <a:pt x="3804" y="308"/>
                </a:cubicBezTo>
                <a:cubicBezTo>
                  <a:pt x="3771" y="331"/>
                  <a:pt x="3739" y="352"/>
                  <a:pt x="3717" y="368"/>
                </a:cubicBezTo>
                <a:cubicBezTo>
                  <a:pt x="3682" y="392"/>
                  <a:pt x="3669" y="402"/>
                  <a:pt x="3678" y="417"/>
                </a:cubicBezTo>
                <a:cubicBezTo>
                  <a:pt x="3680" y="421"/>
                  <a:pt x="3684" y="424"/>
                  <a:pt x="3689" y="425"/>
                </a:cubicBezTo>
                <a:cubicBezTo>
                  <a:pt x="3704" y="429"/>
                  <a:pt x="3731" y="416"/>
                  <a:pt x="3892" y="318"/>
                </a:cubicBezTo>
                <a:cubicBezTo>
                  <a:pt x="3872" y="334"/>
                  <a:pt x="3854" y="348"/>
                  <a:pt x="3841" y="358"/>
                </a:cubicBezTo>
                <a:cubicBezTo>
                  <a:pt x="3828" y="368"/>
                  <a:pt x="3817" y="377"/>
                  <a:pt x="3809" y="383"/>
                </a:cubicBezTo>
                <a:cubicBezTo>
                  <a:pt x="3794" y="395"/>
                  <a:pt x="3786" y="402"/>
                  <a:pt x="3793" y="414"/>
                </a:cubicBezTo>
                <a:cubicBezTo>
                  <a:pt x="3795" y="417"/>
                  <a:pt x="3798" y="420"/>
                  <a:pt x="3802" y="421"/>
                </a:cubicBezTo>
                <a:cubicBezTo>
                  <a:pt x="3806" y="423"/>
                  <a:pt x="3811" y="422"/>
                  <a:pt x="3814" y="420"/>
                </a:cubicBezTo>
                <a:cubicBezTo>
                  <a:pt x="3814" y="420"/>
                  <a:pt x="3814" y="420"/>
                  <a:pt x="3814" y="420"/>
                </a:cubicBezTo>
                <a:cubicBezTo>
                  <a:pt x="3856" y="396"/>
                  <a:pt x="3913" y="364"/>
                  <a:pt x="3957" y="340"/>
                </a:cubicBezTo>
                <a:cubicBezTo>
                  <a:pt x="3945" y="354"/>
                  <a:pt x="3933" y="368"/>
                  <a:pt x="3924" y="379"/>
                </a:cubicBezTo>
                <a:cubicBezTo>
                  <a:pt x="3909" y="397"/>
                  <a:pt x="3902" y="405"/>
                  <a:pt x="3908" y="417"/>
                </a:cubicBezTo>
                <a:cubicBezTo>
                  <a:pt x="3910" y="420"/>
                  <a:pt x="3914" y="423"/>
                  <a:pt x="3918" y="424"/>
                </a:cubicBezTo>
                <a:cubicBezTo>
                  <a:pt x="3924" y="426"/>
                  <a:pt x="3926" y="426"/>
                  <a:pt x="3959" y="408"/>
                </a:cubicBezTo>
                <a:cubicBezTo>
                  <a:pt x="3975" y="399"/>
                  <a:pt x="3998" y="386"/>
                  <a:pt x="4031" y="367"/>
                </a:cubicBezTo>
                <a:cubicBezTo>
                  <a:pt x="4039" y="362"/>
                  <a:pt x="4041" y="353"/>
                  <a:pt x="4037" y="345"/>
                </a:cubicBezTo>
                <a:cubicBezTo>
                  <a:pt x="4033" y="337"/>
                  <a:pt x="4023" y="335"/>
                  <a:pt x="4015" y="339"/>
                </a:cubicBezTo>
                <a:cubicBezTo>
                  <a:pt x="4005" y="345"/>
                  <a:pt x="3994" y="351"/>
                  <a:pt x="3984" y="357"/>
                </a:cubicBezTo>
                <a:cubicBezTo>
                  <a:pt x="3996" y="344"/>
                  <a:pt x="4007" y="330"/>
                  <a:pt x="4016" y="320"/>
                </a:cubicBezTo>
                <a:cubicBezTo>
                  <a:pt x="4030" y="302"/>
                  <a:pt x="4038" y="293"/>
                  <a:pt x="4032" y="281"/>
                </a:cubicBezTo>
                <a:cubicBezTo>
                  <a:pt x="4030" y="278"/>
                  <a:pt x="4026" y="275"/>
                  <a:pt x="4022" y="274"/>
                </a:cubicBezTo>
                <a:cubicBezTo>
                  <a:pt x="4016" y="272"/>
                  <a:pt x="4014" y="271"/>
                  <a:pt x="3974" y="294"/>
                </a:cubicBezTo>
                <a:cubicBezTo>
                  <a:pt x="3993" y="278"/>
                  <a:pt x="4008" y="265"/>
                  <a:pt x="4019" y="256"/>
                </a:cubicBezTo>
                <a:cubicBezTo>
                  <a:pt x="4032" y="243"/>
                  <a:pt x="4045" y="231"/>
                  <a:pt x="4038" y="217"/>
                </a:cubicBezTo>
                <a:cubicBezTo>
                  <a:pt x="4036" y="213"/>
                  <a:pt x="4032" y="210"/>
                  <a:pt x="4028" y="209"/>
                </a:cubicBezTo>
                <a:cubicBezTo>
                  <a:pt x="4019" y="207"/>
                  <a:pt x="4014" y="207"/>
                  <a:pt x="3957" y="242"/>
                </a:cubicBezTo>
                <a:cubicBezTo>
                  <a:pt x="3960" y="239"/>
                  <a:pt x="3964" y="236"/>
                  <a:pt x="3968" y="234"/>
                </a:cubicBezTo>
                <a:cubicBezTo>
                  <a:pt x="3991" y="217"/>
                  <a:pt x="4008" y="204"/>
                  <a:pt x="4019" y="194"/>
                </a:cubicBezTo>
                <a:close/>
                <a:moveTo>
                  <a:pt x="32" y="63"/>
                </a:moveTo>
                <a:cubicBezTo>
                  <a:pt x="31" y="62"/>
                  <a:pt x="30" y="61"/>
                  <a:pt x="29" y="61"/>
                </a:cubicBezTo>
                <a:cubicBezTo>
                  <a:pt x="30" y="61"/>
                  <a:pt x="31" y="62"/>
                  <a:pt x="32" y="6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81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Fare Agile vs Essere Agile</a:t>
            </a:r>
          </a:p>
        </p:txBody>
      </p:sp>
    </p:spTree>
    <p:extLst>
      <p:ext uri="{BB962C8B-B14F-4D97-AF65-F5344CB8AC3E}">
        <p14:creationId xmlns:p14="http://schemas.microsoft.com/office/powerpoint/2010/main" val="294047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Fare agile vs essere agile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54</a:t>
            </a:fld>
            <a:endParaRPr lang="it-IT"/>
          </a:p>
        </p:txBody>
      </p:sp>
      <p:pic>
        <p:nvPicPr>
          <p:cNvPr id="1026" name="Picture 2" descr="Risultati immagini per urlo di mun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142999"/>
            <a:ext cx="748665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5562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Riflessioni su eventi e artefatti 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44" name="Rectangle 12"/>
          <p:cNvSpPr/>
          <p:nvPr/>
        </p:nvSpPr>
        <p:spPr>
          <a:xfrm>
            <a:off x="213769" y="1511300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1EA5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"/>
          <p:cNvSpPr txBox="1"/>
          <p:nvPr/>
        </p:nvSpPr>
        <p:spPr>
          <a:xfrm>
            <a:off x="1084205" y="2427333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53B4A"/>
                </a:solidFill>
                <a:effectLst/>
                <a:uLnTx/>
                <a:uFillTx/>
              </a:rPr>
              <a:t>SPRINT</a:t>
            </a:r>
          </a:p>
        </p:txBody>
      </p:sp>
      <p:sp>
        <p:nvSpPr>
          <p:cNvPr id="61" name="Oval 3"/>
          <p:cNvSpPr/>
          <p:nvPr/>
        </p:nvSpPr>
        <p:spPr>
          <a:xfrm>
            <a:off x="1764506" y="1626773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1EA5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49"/>
          <p:cNvSpPr>
            <a:spLocks noEditPoints="1"/>
          </p:cNvSpPr>
          <p:nvPr/>
        </p:nvSpPr>
        <p:spPr bwMode="auto">
          <a:xfrm>
            <a:off x="1995550" y="1824586"/>
            <a:ext cx="249112" cy="300345"/>
          </a:xfrm>
          <a:custGeom>
            <a:avLst/>
            <a:gdLst>
              <a:gd name="T0" fmla="*/ 144 w 289"/>
              <a:gd name="T1" fmla="*/ 145 h 353"/>
              <a:gd name="T2" fmla="*/ 144 w 289"/>
              <a:gd name="T3" fmla="*/ 129 h 353"/>
              <a:gd name="T4" fmla="*/ 40 w 289"/>
              <a:gd name="T5" fmla="*/ 137 h 353"/>
              <a:gd name="T6" fmla="*/ 273 w 289"/>
              <a:gd name="T7" fmla="*/ 32 h 353"/>
              <a:gd name="T8" fmla="*/ 232 w 289"/>
              <a:gd name="T9" fmla="*/ 8 h 353"/>
              <a:gd name="T10" fmla="*/ 216 w 289"/>
              <a:gd name="T11" fmla="*/ 8 h 353"/>
              <a:gd name="T12" fmla="*/ 200 w 289"/>
              <a:gd name="T13" fmla="*/ 32 h 353"/>
              <a:gd name="T14" fmla="*/ 192 w 289"/>
              <a:gd name="T15" fmla="*/ 0 h 353"/>
              <a:gd name="T16" fmla="*/ 184 w 289"/>
              <a:gd name="T17" fmla="*/ 32 h 353"/>
              <a:gd name="T18" fmla="*/ 168 w 289"/>
              <a:gd name="T19" fmla="*/ 8 h 353"/>
              <a:gd name="T20" fmla="*/ 152 w 289"/>
              <a:gd name="T21" fmla="*/ 8 h 353"/>
              <a:gd name="T22" fmla="*/ 136 w 289"/>
              <a:gd name="T23" fmla="*/ 32 h 353"/>
              <a:gd name="T24" fmla="*/ 128 w 289"/>
              <a:gd name="T25" fmla="*/ 0 h 353"/>
              <a:gd name="T26" fmla="*/ 120 w 289"/>
              <a:gd name="T27" fmla="*/ 32 h 353"/>
              <a:gd name="T28" fmla="*/ 104 w 289"/>
              <a:gd name="T29" fmla="*/ 8 h 353"/>
              <a:gd name="T30" fmla="*/ 88 w 289"/>
              <a:gd name="T31" fmla="*/ 8 h 353"/>
              <a:gd name="T32" fmla="*/ 72 w 289"/>
              <a:gd name="T33" fmla="*/ 32 h 353"/>
              <a:gd name="T34" fmla="*/ 64 w 289"/>
              <a:gd name="T35" fmla="*/ 0 h 353"/>
              <a:gd name="T36" fmla="*/ 56 w 289"/>
              <a:gd name="T37" fmla="*/ 32 h 353"/>
              <a:gd name="T38" fmla="*/ 0 w 289"/>
              <a:gd name="T39" fmla="*/ 48 h 353"/>
              <a:gd name="T40" fmla="*/ 16 w 289"/>
              <a:gd name="T41" fmla="*/ 353 h 353"/>
              <a:gd name="T42" fmla="*/ 289 w 289"/>
              <a:gd name="T43" fmla="*/ 337 h 353"/>
              <a:gd name="T44" fmla="*/ 273 w 289"/>
              <a:gd name="T45" fmla="*/ 32 h 353"/>
              <a:gd name="T46" fmla="*/ 16 w 289"/>
              <a:gd name="T47" fmla="*/ 289 h 353"/>
              <a:gd name="T48" fmla="*/ 16 w 289"/>
              <a:gd name="T49" fmla="*/ 337 h 353"/>
              <a:gd name="T50" fmla="*/ 88 w 289"/>
              <a:gd name="T51" fmla="*/ 337 h 353"/>
              <a:gd name="T52" fmla="*/ 16 w 289"/>
              <a:gd name="T53" fmla="*/ 48 h 353"/>
              <a:gd name="T54" fmla="*/ 56 w 289"/>
              <a:gd name="T55" fmla="*/ 72 h 353"/>
              <a:gd name="T56" fmla="*/ 72 w 289"/>
              <a:gd name="T57" fmla="*/ 72 h 353"/>
              <a:gd name="T58" fmla="*/ 88 w 289"/>
              <a:gd name="T59" fmla="*/ 48 h 353"/>
              <a:gd name="T60" fmla="*/ 96 w 289"/>
              <a:gd name="T61" fmla="*/ 80 h 353"/>
              <a:gd name="T62" fmla="*/ 104 w 289"/>
              <a:gd name="T63" fmla="*/ 48 h 353"/>
              <a:gd name="T64" fmla="*/ 120 w 289"/>
              <a:gd name="T65" fmla="*/ 72 h 353"/>
              <a:gd name="T66" fmla="*/ 136 w 289"/>
              <a:gd name="T67" fmla="*/ 72 h 353"/>
              <a:gd name="T68" fmla="*/ 152 w 289"/>
              <a:gd name="T69" fmla="*/ 48 h 353"/>
              <a:gd name="T70" fmla="*/ 160 w 289"/>
              <a:gd name="T71" fmla="*/ 80 h 353"/>
              <a:gd name="T72" fmla="*/ 168 w 289"/>
              <a:gd name="T73" fmla="*/ 48 h 353"/>
              <a:gd name="T74" fmla="*/ 184 w 289"/>
              <a:gd name="T75" fmla="*/ 72 h 353"/>
              <a:gd name="T76" fmla="*/ 200 w 289"/>
              <a:gd name="T77" fmla="*/ 72 h 353"/>
              <a:gd name="T78" fmla="*/ 216 w 289"/>
              <a:gd name="T79" fmla="*/ 48 h 353"/>
              <a:gd name="T80" fmla="*/ 224 w 289"/>
              <a:gd name="T81" fmla="*/ 80 h 353"/>
              <a:gd name="T82" fmla="*/ 232 w 289"/>
              <a:gd name="T83" fmla="*/ 48 h 353"/>
              <a:gd name="T84" fmla="*/ 273 w 289"/>
              <a:gd name="T85" fmla="*/ 337 h 353"/>
              <a:gd name="T86" fmla="*/ 48 w 289"/>
              <a:gd name="T87" fmla="*/ 193 h 353"/>
              <a:gd name="T88" fmla="*/ 249 w 289"/>
              <a:gd name="T89" fmla="*/ 185 h 353"/>
              <a:gd name="T90" fmla="*/ 48 w 289"/>
              <a:gd name="T91" fmla="*/ 177 h 353"/>
              <a:gd name="T92" fmla="*/ 192 w 289"/>
              <a:gd name="T93" fmla="*/ 225 h 353"/>
              <a:gd name="T94" fmla="*/ 40 w 289"/>
              <a:gd name="T95" fmla="*/ 233 h 353"/>
              <a:gd name="T96" fmla="*/ 192 w 289"/>
              <a:gd name="T97" fmla="*/ 241 h 353"/>
              <a:gd name="T98" fmla="*/ 192 w 289"/>
              <a:gd name="T99" fmla="*/ 225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9" h="353">
                <a:moveTo>
                  <a:pt x="48" y="145"/>
                </a:moveTo>
                <a:cubicBezTo>
                  <a:pt x="144" y="145"/>
                  <a:pt x="144" y="145"/>
                  <a:pt x="144" y="145"/>
                </a:cubicBezTo>
                <a:cubicBezTo>
                  <a:pt x="149" y="145"/>
                  <a:pt x="152" y="141"/>
                  <a:pt x="152" y="137"/>
                </a:cubicBezTo>
                <a:cubicBezTo>
                  <a:pt x="152" y="132"/>
                  <a:pt x="149" y="129"/>
                  <a:pt x="144" y="129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3" y="129"/>
                  <a:pt x="40" y="132"/>
                  <a:pt x="40" y="137"/>
                </a:cubicBezTo>
                <a:cubicBezTo>
                  <a:pt x="40" y="141"/>
                  <a:pt x="43" y="145"/>
                  <a:pt x="48" y="145"/>
                </a:cubicBezTo>
                <a:moveTo>
                  <a:pt x="273" y="32"/>
                </a:moveTo>
                <a:cubicBezTo>
                  <a:pt x="232" y="32"/>
                  <a:pt x="232" y="32"/>
                  <a:pt x="232" y="32"/>
                </a:cubicBezTo>
                <a:cubicBezTo>
                  <a:pt x="232" y="8"/>
                  <a:pt x="232" y="8"/>
                  <a:pt x="232" y="8"/>
                </a:cubicBezTo>
                <a:cubicBezTo>
                  <a:pt x="232" y="4"/>
                  <a:pt x="229" y="0"/>
                  <a:pt x="224" y="0"/>
                </a:cubicBezTo>
                <a:cubicBezTo>
                  <a:pt x="220" y="0"/>
                  <a:pt x="216" y="4"/>
                  <a:pt x="216" y="8"/>
                </a:cubicBezTo>
                <a:cubicBezTo>
                  <a:pt x="216" y="32"/>
                  <a:pt x="216" y="32"/>
                  <a:pt x="216" y="32"/>
                </a:cubicBezTo>
                <a:cubicBezTo>
                  <a:pt x="200" y="32"/>
                  <a:pt x="200" y="32"/>
                  <a:pt x="200" y="32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4"/>
                  <a:pt x="197" y="0"/>
                  <a:pt x="192" y="0"/>
                </a:cubicBezTo>
                <a:cubicBezTo>
                  <a:pt x="188" y="0"/>
                  <a:pt x="184" y="4"/>
                  <a:pt x="184" y="8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68" y="8"/>
                  <a:pt x="168" y="8"/>
                  <a:pt x="168" y="8"/>
                </a:cubicBezTo>
                <a:cubicBezTo>
                  <a:pt x="168" y="4"/>
                  <a:pt x="165" y="0"/>
                  <a:pt x="160" y="0"/>
                </a:cubicBezTo>
                <a:cubicBezTo>
                  <a:pt x="156" y="0"/>
                  <a:pt x="152" y="4"/>
                  <a:pt x="152" y="8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4"/>
                  <a:pt x="133" y="0"/>
                  <a:pt x="128" y="0"/>
                </a:cubicBezTo>
                <a:cubicBezTo>
                  <a:pt x="124" y="0"/>
                  <a:pt x="120" y="4"/>
                  <a:pt x="120" y="8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4"/>
                  <a:pt x="100" y="0"/>
                  <a:pt x="96" y="0"/>
                </a:cubicBezTo>
                <a:cubicBezTo>
                  <a:pt x="92" y="0"/>
                  <a:pt x="88" y="4"/>
                  <a:pt x="88" y="8"/>
                </a:cubicBezTo>
                <a:cubicBezTo>
                  <a:pt x="88" y="32"/>
                  <a:pt x="88" y="32"/>
                  <a:pt x="88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ubicBezTo>
                  <a:pt x="59" y="0"/>
                  <a:pt x="56" y="4"/>
                  <a:pt x="56" y="8"/>
                </a:cubicBezTo>
                <a:cubicBezTo>
                  <a:pt x="56" y="32"/>
                  <a:pt x="56" y="32"/>
                  <a:pt x="5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346"/>
                  <a:pt x="7" y="353"/>
                  <a:pt x="16" y="353"/>
                </a:cubicBezTo>
                <a:cubicBezTo>
                  <a:pt x="273" y="353"/>
                  <a:pt x="273" y="353"/>
                  <a:pt x="273" y="353"/>
                </a:cubicBezTo>
                <a:cubicBezTo>
                  <a:pt x="281" y="353"/>
                  <a:pt x="289" y="346"/>
                  <a:pt x="289" y="337"/>
                </a:cubicBezTo>
                <a:cubicBezTo>
                  <a:pt x="289" y="48"/>
                  <a:pt x="289" y="48"/>
                  <a:pt x="289" y="48"/>
                </a:cubicBezTo>
                <a:cubicBezTo>
                  <a:pt x="289" y="39"/>
                  <a:pt x="281" y="32"/>
                  <a:pt x="273" y="32"/>
                </a:cubicBezTo>
                <a:moveTo>
                  <a:pt x="16" y="337"/>
                </a:moveTo>
                <a:cubicBezTo>
                  <a:pt x="16" y="289"/>
                  <a:pt x="16" y="289"/>
                  <a:pt x="16" y="289"/>
                </a:cubicBezTo>
                <a:cubicBezTo>
                  <a:pt x="64" y="337"/>
                  <a:pt x="64" y="337"/>
                  <a:pt x="64" y="337"/>
                </a:cubicBezTo>
                <a:lnTo>
                  <a:pt x="16" y="337"/>
                </a:lnTo>
                <a:close/>
                <a:moveTo>
                  <a:pt x="273" y="337"/>
                </a:moveTo>
                <a:cubicBezTo>
                  <a:pt x="88" y="337"/>
                  <a:pt x="88" y="337"/>
                  <a:pt x="88" y="337"/>
                </a:cubicBezTo>
                <a:cubicBezTo>
                  <a:pt x="16" y="265"/>
                  <a:pt x="16" y="265"/>
                  <a:pt x="16" y="265"/>
                </a:cubicBezTo>
                <a:cubicBezTo>
                  <a:pt x="16" y="48"/>
                  <a:pt x="16" y="48"/>
                  <a:pt x="1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77"/>
                  <a:pt x="59" y="80"/>
                  <a:pt x="64" y="80"/>
                </a:cubicBezTo>
                <a:cubicBezTo>
                  <a:pt x="68" y="80"/>
                  <a:pt x="72" y="77"/>
                  <a:pt x="72" y="72"/>
                </a:cubicBezTo>
                <a:cubicBezTo>
                  <a:pt x="72" y="48"/>
                  <a:pt x="72" y="48"/>
                  <a:pt x="72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7"/>
                  <a:pt x="92" y="80"/>
                  <a:pt x="96" y="80"/>
                </a:cubicBezTo>
                <a:cubicBezTo>
                  <a:pt x="100" y="80"/>
                  <a:pt x="104" y="77"/>
                  <a:pt x="104" y="72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0" y="72"/>
                  <a:pt x="120" y="72"/>
                  <a:pt x="120" y="72"/>
                </a:cubicBezTo>
                <a:cubicBezTo>
                  <a:pt x="120" y="77"/>
                  <a:pt x="124" y="80"/>
                  <a:pt x="128" y="80"/>
                </a:cubicBezTo>
                <a:cubicBezTo>
                  <a:pt x="133" y="80"/>
                  <a:pt x="136" y="77"/>
                  <a:pt x="136" y="72"/>
                </a:cubicBezTo>
                <a:cubicBezTo>
                  <a:pt x="136" y="48"/>
                  <a:pt x="136" y="48"/>
                  <a:pt x="136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77"/>
                  <a:pt x="156" y="80"/>
                  <a:pt x="160" y="80"/>
                </a:cubicBezTo>
                <a:cubicBezTo>
                  <a:pt x="165" y="80"/>
                  <a:pt x="168" y="77"/>
                  <a:pt x="168" y="72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84" y="48"/>
                  <a:pt x="184" y="48"/>
                  <a:pt x="184" y="48"/>
                </a:cubicBezTo>
                <a:cubicBezTo>
                  <a:pt x="184" y="72"/>
                  <a:pt x="184" y="72"/>
                  <a:pt x="184" y="72"/>
                </a:cubicBezTo>
                <a:cubicBezTo>
                  <a:pt x="184" y="77"/>
                  <a:pt x="188" y="80"/>
                  <a:pt x="192" y="80"/>
                </a:cubicBezTo>
                <a:cubicBezTo>
                  <a:pt x="197" y="80"/>
                  <a:pt x="200" y="77"/>
                  <a:pt x="200" y="72"/>
                </a:cubicBezTo>
                <a:cubicBezTo>
                  <a:pt x="200" y="48"/>
                  <a:pt x="200" y="48"/>
                  <a:pt x="200" y="48"/>
                </a:cubicBezTo>
                <a:cubicBezTo>
                  <a:pt x="216" y="48"/>
                  <a:pt x="216" y="48"/>
                  <a:pt x="216" y="48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77"/>
                  <a:pt x="220" y="80"/>
                  <a:pt x="224" y="80"/>
                </a:cubicBezTo>
                <a:cubicBezTo>
                  <a:pt x="229" y="80"/>
                  <a:pt x="232" y="77"/>
                  <a:pt x="232" y="72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73" y="48"/>
                  <a:pt x="273" y="48"/>
                  <a:pt x="273" y="48"/>
                </a:cubicBezTo>
                <a:lnTo>
                  <a:pt x="273" y="337"/>
                </a:lnTo>
                <a:close/>
                <a:moveTo>
                  <a:pt x="40" y="185"/>
                </a:moveTo>
                <a:cubicBezTo>
                  <a:pt x="40" y="189"/>
                  <a:pt x="43" y="193"/>
                  <a:pt x="48" y="193"/>
                </a:cubicBezTo>
                <a:cubicBezTo>
                  <a:pt x="241" y="193"/>
                  <a:pt x="241" y="193"/>
                  <a:pt x="241" y="193"/>
                </a:cubicBezTo>
                <a:cubicBezTo>
                  <a:pt x="245" y="193"/>
                  <a:pt x="249" y="189"/>
                  <a:pt x="249" y="185"/>
                </a:cubicBezTo>
                <a:cubicBezTo>
                  <a:pt x="249" y="180"/>
                  <a:pt x="245" y="177"/>
                  <a:pt x="241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3" y="177"/>
                  <a:pt x="40" y="180"/>
                  <a:pt x="40" y="185"/>
                </a:cubicBezTo>
                <a:moveTo>
                  <a:pt x="192" y="225"/>
                </a:moveTo>
                <a:cubicBezTo>
                  <a:pt x="48" y="225"/>
                  <a:pt x="48" y="225"/>
                  <a:pt x="48" y="225"/>
                </a:cubicBezTo>
                <a:cubicBezTo>
                  <a:pt x="43" y="225"/>
                  <a:pt x="40" y="228"/>
                  <a:pt x="40" y="233"/>
                </a:cubicBezTo>
                <a:cubicBezTo>
                  <a:pt x="40" y="237"/>
                  <a:pt x="43" y="241"/>
                  <a:pt x="48" y="241"/>
                </a:cubicBezTo>
                <a:cubicBezTo>
                  <a:pt x="192" y="241"/>
                  <a:pt x="192" y="241"/>
                  <a:pt x="192" y="241"/>
                </a:cubicBezTo>
                <a:cubicBezTo>
                  <a:pt x="197" y="241"/>
                  <a:pt x="200" y="237"/>
                  <a:pt x="200" y="233"/>
                </a:cubicBezTo>
                <a:cubicBezTo>
                  <a:pt x="200" y="228"/>
                  <a:pt x="197" y="225"/>
                  <a:pt x="192" y="225"/>
                </a:cubicBezTo>
              </a:path>
            </a:pathLst>
          </a:custGeom>
          <a:solidFill>
            <a:srgbClr val="1EA58C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328612" y="2953582"/>
            <a:ext cx="3582988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Durata e ritmo dello Sprint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Troppo lavoro!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Accettare o rifiutare le storie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Il WIP </a:t>
            </a:r>
            <a:r>
              <a:rPr lang="it-IT" sz="1400" dirty="0" err="1"/>
              <a:t>limit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Il </a:t>
            </a:r>
            <a:r>
              <a:rPr lang="it-IT" sz="1400" dirty="0" err="1"/>
              <a:t>Dev</a:t>
            </a:r>
            <a:r>
              <a:rPr lang="it-IT" sz="1400" dirty="0"/>
              <a:t> Team è </a:t>
            </a:r>
            <a:r>
              <a:rPr lang="it-IT" sz="1400" dirty="0" err="1"/>
              <a:t>owner</a:t>
            </a:r>
            <a:r>
              <a:rPr lang="it-IT" sz="1400" dirty="0"/>
              <a:t> dello Sprint </a:t>
            </a:r>
            <a:r>
              <a:rPr lang="it-IT" sz="1400" dirty="0" err="1"/>
              <a:t>Backlog</a:t>
            </a:r>
            <a:r>
              <a:rPr lang="it-IT" sz="1400" dirty="0"/>
              <a:t>, ma questo cosa comporta?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Il Team si blocca in qualche fase dello sviluppo: Team </a:t>
            </a:r>
            <a:r>
              <a:rPr lang="it-IT" sz="1400" dirty="0" err="1"/>
              <a:t>Sizing</a:t>
            </a:r>
            <a:r>
              <a:rPr lang="it-IT" sz="1400" dirty="0"/>
              <a:t>, auto-organizzazione e focus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Quanto tempo dedichiamo al </a:t>
            </a:r>
            <a:r>
              <a:rPr lang="it-IT" sz="1400" dirty="0" err="1"/>
              <a:t>Backlog</a:t>
            </a:r>
            <a:r>
              <a:rPr lang="it-IT" sz="1400" dirty="0"/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Focus e valore erogato</a:t>
            </a:r>
          </a:p>
        </p:txBody>
      </p:sp>
      <p:sp>
        <p:nvSpPr>
          <p:cNvPr id="122" name="Rectangle 12"/>
          <p:cNvSpPr/>
          <p:nvPr/>
        </p:nvSpPr>
        <p:spPr>
          <a:xfrm>
            <a:off x="4146169" y="1511299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4"/>
          <p:cNvSpPr txBox="1"/>
          <p:nvPr/>
        </p:nvSpPr>
        <p:spPr>
          <a:xfrm>
            <a:off x="5016605" y="2427332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353B4A"/>
                </a:solidFill>
              </a:rPr>
              <a:t>PLANNING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53B4A"/>
              </a:solidFill>
              <a:effectLst/>
              <a:uLnTx/>
              <a:uFillTx/>
            </a:endParaRPr>
          </a:p>
        </p:txBody>
      </p:sp>
      <p:sp>
        <p:nvSpPr>
          <p:cNvPr id="124" name="Oval 3"/>
          <p:cNvSpPr/>
          <p:nvPr/>
        </p:nvSpPr>
        <p:spPr>
          <a:xfrm>
            <a:off x="5696906" y="1626772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ttangolo 125"/>
          <p:cNvSpPr/>
          <p:nvPr/>
        </p:nvSpPr>
        <p:spPr>
          <a:xfrm>
            <a:off x="4261012" y="2953581"/>
            <a:ext cx="3582988" cy="2912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Non considerare la </a:t>
            </a:r>
            <a:r>
              <a:rPr lang="it-IT" sz="1400" dirty="0" err="1"/>
              <a:t>capacity</a:t>
            </a:r>
            <a:r>
              <a:rPr lang="it-IT" sz="1400" dirty="0"/>
              <a:t> del team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Ignorare il debito tecnico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Stimare troppo: siamo ancora Agile?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Sprint </a:t>
            </a:r>
            <a:r>
              <a:rPr lang="it-IT" sz="1400" dirty="0" err="1"/>
              <a:t>Backlog</a:t>
            </a:r>
            <a:r>
              <a:rPr lang="it-IT" sz="1400" dirty="0"/>
              <a:t> e modifiche dell’ultimo minuto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Non avere un goal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Planning by </a:t>
            </a:r>
            <a:r>
              <a:rPr lang="it-IT" sz="1400" dirty="0" err="1"/>
              <a:t>Pushing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“E’ l’azienda che ce lo chiede”. Condividere una Vision vs andare a braccia.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sz="1400" dirty="0"/>
          </a:p>
        </p:txBody>
      </p:sp>
      <p:sp>
        <p:nvSpPr>
          <p:cNvPr id="127" name="Rectangle 12"/>
          <p:cNvSpPr/>
          <p:nvPr/>
        </p:nvSpPr>
        <p:spPr>
          <a:xfrm>
            <a:off x="8082662" y="1511300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TextBox 4"/>
          <p:cNvSpPr txBox="1"/>
          <p:nvPr/>
        </p:nvSpPr>
        <p:spPr>
          <a:xfrm>
            <a:off x="8953098" y="2427333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noProof="0" dirty="0">
                <a:solidFill>
                  <a:srgbClr val="353B4A"/>
                </a:solidFill>
              </a:rPr>
              <a:t>PBR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53B4A"/>
              </a:solidFill>
              <a:effectLst/>
              <a:uLnTx/>
              <a:uFillTx/>
            </a:endParaRPr>
          </a:p>
        </p:txBody>
      </p:sp>
      <p:sp>
        <p:nvSpPr>
          <p:cNvPr id="129" name="Oval 3"/>
          <p:cNvSpPr/>
          <p:nvPr/>
        </p:nvSpPr>
        <p:spPr>
          <a:xfrm>
            <a:off x="9633399" y="1626773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ttangolo 130"/>
          <p:cNvSpPr/>
          <p:nvPr/>
        </p:nvSpPr>
        <p:spPr>
          <a:xfrm>
            <a:off x="8197505" y="2953582"/>
            <a:ext cx="3582988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Stimare tutto il </a:t>
            </a:r>
            <a:r>
              <a:rPr lang="it-IT" sz="1400" dirty="0" err="1"/>
              <a:t>Backlog</a:t>
            </a:r>
            <a:r>
              <a:rPr lang="it-IT" sz="1400" dirty="0"/>
              <a:t> e non nel momento corretto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Items</a:t>
            </a:r>
            <a:r>
              <a:rPr lang="it-IT" sz="1400" dirty="0"/>
              <a:t> senza </a:t>
            </a:r>
            <a:r>
              <a:rPr lang="it-IT" sz="1400" dirty="0" err="1"/>
              <a:t>Acceptance</a:t>
            </a:r>
            <a:r>
              <a:rPr lang="it-IT" sz="1400" dirty="0"/>
              <a:t> </a:t>
            </a:r>
            <a:r>
              <a:rPr lang="it-IT" sz="1400" dirty="0" err="1"/>
              <a:t>Criteria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Items</a:t>
            </a:r>
            <a:r>
              <a:rPr lang="it-IT" sz="1400" dirty="0"/>
              <a:t> di solo titolo vs </a:t>
            </a:r>
            <a:r>
              <a:rPr lang="it-IT" sz="1400" dirty="0" err="1"/>
              <a:t>Items</a:t>
            </a:r>
            <a:r>
              <a:rPr lang="it-IT" sz="1400" dirty="0"/>
              <a:t> troppo dettagliati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Assenza di </a:t>
            </a:r>
            <a:r>
              <a:rPr lang="it-IT" sz="1400" dirty="0" err="1"/>
              <a:t>Spikes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Gli </a:t>
            </a:r>
            <a:r>
              <a:rPr lang="it-IT" sz="1400" dirty="0" err="1"/>
              <a:t>Items</a:t>
            </a:r>
            <a:r>
              <a:rPr lang="it-IT" sz="1400" dirty="0"/>
              <a:t> non sono INVEST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Gestione errata delle dipendenze: chi deve partecipare al PBR? </a:t>
            </a:r>
            <a:r>
              <a:rPr lang="it-IT" sz="1400" dirty="0" err="1"/>
              <a:t>Feature</a:t>
            </a:r>
            <a:r>
              <a:rPr lang="it-IT" sz="1400" dirty="0"/>
              <a:t> vs component.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Assenza di una </a:t>
            </a:r>
            <a:r>
              <a:rPr lang="it-IT" sz="1400" dirty="0" err="1"/>
              <a:t>Roadmap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Debito tecnico e TCO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DoR</a:t>
            </a:r>
            <a:r>
              <a:rPr lang="it-IT" sz="1400" dirty="0"/>
              <a:t>: arma a doppio taglio</a:t>
            </a:r>
          </a:p>
        </p:txBody>
      </p:sp>
      <p:sp>
        <p:nvSpPr>
          <p:cNvPr id="133" name="Freeform 50"/>
          <p:cNvSpPr>
            <a:spLocks noEditPoints="1"/>
          </p:cNvSpPr>
          <p:nvPr/>
        </p:nvSpPr>
        <p:spPr bwMode="auto">
          <a:xfrm>
            <a:off x="5900022" y="1826263"/>
            <a:ext cx="304966" cy="301444"/>
          </a:xfrm>
          <a:custGeom>
            <a:avLst/>
            <a:gdLst>
              <a:gd name="T0" fmla="*/ 289 w 353"/>
              <a:gd name="T1" fmla="*/ 0 h 354"/>
              <a:gd name="T2" fmla="*/ 243 w 353"/>
              <a:gd name="T3" fmla="*/ 19 h 354"/>
              <a:gd name="T4" fmla="*/ 27 w 353"/>
              <a:gd name="T5" fmla="*/ 236 h 354"/>
              <a:gd name="T6" fmla="*/ 0 w 353"/>
              <a:gd name="T7" fmla="*/ 354 h 354"/>
              <a:gd name="T8" fmla="*/ 118 w 353"/>
              <a:gd name="T9" fmla="*/ 327 h 354"/>
              <a:gd name="T10" fmla="*/ 334 w 353"/>
              <a:gd name="T11" fmla="*/ 110 h 354"/>
              <a:gd name="T12" fmla="*/ 353 w 353"/>
              <a:gd name="T13" fmla="*/ 65 h 354"/>
              <a:gd name="T14" fmla="*/ 289 w 353"/>
              <a:gd name="T15" fmla="*/ 0 h 354"/>
              <a:gd name="T16" fmla="*/ 104 w 353"/>
              <a:gd name="T17" fmla="*/ 312 h 354"/>
              <a:gd name="T18" fmla="*/ 48 w 353"/>
              <a:gd name="T19" fmla="*/ 325 h 354"/>
              <a:gd name="T20" fmla="*/ 48 w 353"/>
              <a:gd name="T21" fmla="*/ 305 h 354"/>
              <a:gd name="T22" fmla="*/ 29 w 353"/>
              <a:gd name="T23" fmla="*/ 305 h 354"/>
              <a:gd name="T24" fmla="*/ 42 w 353"/>
              <a:gd name="T25" fmla="*/ 249 h 354"/>
              <a:gd name="T26" fmla="*/ 104 w 353"/>
              <a:gd name="T27" fmla="*/ 249 h 354"/>
              <a:gd name="T28" fmla="*/ 104 w 353"/>
              <a:gd name="T29" fmla="*/ 312 h 354"/>
              <a:gd name="T30" fmla="*/ 120 w 353"/>
              <a:gd name="T31" fmla="*/ 301 h 354"/>
              <a:gd name="T32" fmla="*/ 120 w 353"/>
              <a:gd name="T33" fmla="*/ 241 h 354"/>
              <a:gd name="T34" fmla="*/ 112 w 353"/>
              <a:gd name="T35" fmla="*/ 233 h 354"/>
              <a:gd name="T36" fmla="*/ 52 w 353"/>
              <a:gd name="T37" fmla="*/ 233 h 354"/>
              <a:gd name="T38" fmla="*/ 225 w 353"/>
              <a:gd name="T39" fmla="*/ 60 h 354"/>
              <a:gd name="T40" fmla="*/ 293 w 353"/>
              <a:gd name="T41" fmla="*/ 128 h 354"/>
              <a:gd name="T42" fmla="*/ 120 w 353"/>
              <a:gd name="T43" fmla="*/ 301 h 354"/>
              <a:gd name="T44" fmla="*/ 323 w 353"/>
              <a:gd name="T45" fmla="*/ 99 h 354"/>
              <a:gd name="T46" fmla="*/ 305 w 353"/>
              <a:gd name="T47" fmla="*/ 117 h 354"/>
              <a:gd name="T48" fmla="*/ 236 w 353"/>
              <a:gd name="T49" fmla="*/ 49 h 354"/>
              <a:gd name="T50" fmla="*/ 255 w 353"/>
              <a:gd name="T51" fmla="*/ 31 h 354"/>
              <a:gd name="T52" fmla="*/ 289 w 353"/>
              <a:gd name="T53" fmla="*/ 16 h 354"/>
              <a:gd name="T54" fmla="*/ 337 w 353"/>
              <a:gd name="T55" fmla="*/ 65 h 354"/>
              <a:gd name="T56" fmla="*/ 323 w 353"/>
              <a:gd name="T57" fmla="*/ 99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3" h="354">
                <a:moveTo>
                  <a:pt x="289" y="0"/>
                </a:moveTo>
                <a:cubicBezTo>
                  <a:pt x="271" y="0"/>
                  <a:pt x="255" y="8"/>
                  <a:pt x="243" y="19"/>
                </a:cubicBezTo>
                <a:cubicBezTo>
                  <a:pt x="27" y="236"/>
                  <a:pt x="27" y="236"/>
                  <a:pt x="27" y="236"/>
                </a:cubicBezTo>
                <a:cubicBezTo>
                  <a:pt x="0" y="354"/>
                  <a:pt x="0" y="354"/>
                  <a:pt x="0" y="354"/>
                </a:cubicBezTo>
                <a:cubicBezTo>
                  <a:pt x="118" y="327"/>
                  <a:pt x="118" y="327"/>
                  <a:pt x="118" y="327"/>
                </a:cubicBezTo>
                <a:cubicBezTo>
                  <a:pt x="334" y="110"/>
                  <a:pt x="334" y="110"/>
                  <a:pt x="334" y="110"/>
                </a:cubicBezTo>
                <a:cubicBezTo>
                  <a:pt x="346" y="98"/>
                  <a:pt x="353" y="82"/>
                  <a:pt x="353" y="65"/>
                </a:cubicBezTo>
                <a:cubicBezTo>
                  <a:pt x="353" y="29"/>
                  <a:pt x="324" y="0"/>
                  <a:pt x="289" y="0"/>
                </a:cubicBezTo>
                <a:moveTo>
                  <a:pt x="104" y="312"/>
                </a:moveTo>
                <a:cubicBezTo>
                  <a:pt x="48" y="325"/>
                  <a:pt x="48" y="325"/>
                  <a:pt x="48" y="325"/>
                </a:cubicBezTo>
                <a:cubicBezTo>
                  <a:pt x="48" y="305"/>
                  <a:pt x="48" y="305"/>
                  <a:pt x="48" y="305"/>
                </a:cubicBezTo>
                <a:cubicBezTo>
                  <a:pt x="29" y="305"/>
                  <a:pt x="29" y="305"/>
                  <a:pt x="29" y="305"/>
                </a:cubicBezTo>
                <a:cubicBezTo>
                  <a:pt x="42" y="249"/>
                  <a:pt x="42" y="249"/>
                  <a:pt x="42" y="249"/>
                </a:cubicBezTo>
                <a:cubicBezTo>
                  <a:pt x="104" y="249"/>
                  <a:pt x="104" y="249"/>
                  <a:pt x="104" y="249"/>
                </a:cubicBezTo>
                <a:lnTo>
                  <a:pt x="104" y="312"/>
                </a:lnTo>
                <a:close/>
                <a:moveTo>
                  <a:pt x="120" y="30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20" y="237"/>
                  <a:pt x="117" y="233"/>
                  <a:pt x="112" y="233"/>
                </a:cubicBezTo>
                <a:cubicBezTo>
                  <a:pt x="52" y="233"/>
                  <a:pt x="52" y="233"/>
                  <a:pt x="52" y="233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93" y="128"/>
                  <a:pt x="293" y="128"/>
                  <a:pt x="293" y="128"/>
                </a:cubicBezTo>
                <a:lnTo>
                  <a:pt x="120" y="301"/>
                </a:lnTo>
                <a:close/>
                <a:moveTo>
                  <a:pt x="323" y="99"/>
                </a:moveTo>
                <a:cubicBezTo>
                  <a:pt x="305" y="117"/>
                  <a:pt x="305" y="117"/>
                  <a:pt x="305" y="117"/>
                </a:cubicBezTo>
                <a:cubicBezTo>
                  <a:pt x="236" y="49"/>
                  <a:pt x="236" y="49"/>
                  <a:pt x="236" y="49"/>
                </a:cubicBezTo>
                <a:cubicBezTo>
                  <a:pt x="255" y="31"/>
                  <a:pt x="255" y="31"/>
                  <a:pt x="255" y="31"/>
                </a:cubicBezTo>
                <a:cubicBezTo>
                  <a:pt x="255" y="31"/>
                  <a:pt x="268" y="16"/>
                  <a:pt x="289" y="16"/>
                </a:cubicBezTo>
                <a:cubicBezTo>
                  <a:pt x="315" y="16"/>
                  <a:pt x="337" y="38"/>
                  <a:pt x="337" y="65"/>
                </a:cubicBezTo>
                <a:cubicBezTo>
                  <a:pt x="337" y="78"/>
                  <a:pt x="332" y="90"/>
                  <a:pt x="323" y="99"/>
                </a:cubicBez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 dirty="0">
              <a:latin typeface="Arial"/>
            </a:endParaRPr>
          </a:p>
        </p:txBody>
      </p:sp>
      <p:sp>
        <p:nvSpPr>
          <p:cNvPr id="134" name="Freeform 48"/>
          <p:cNvSpPr>
            <a:spLocks noEditPoints="1"/>
          </p:cNvSpPr>
          <p:nvPr/>
        </p:nvSpPr>
        <p:spPr bwMode="auto">
          <a:xfrm>
            <a:off x="9837631" y="1854865"/>
            <a:ext cx="302735" cy="272842"/>
          </a:xfrm>
          <a:custGeom>
            <a:avLst/>
            <a:gdLst>
              <a:gd name="T0" fmla="*/ 128 w 353"/>
              <a:gd name="T1" fmla="*/ 241 h 322"/>
              <a:gd name="T2" fmla="*/ 24 w 353"/>
              <a:gd name="T3" fmla="*/ 241 h 322"/>
              <a:gd name="T4" fmla="*/ 16 w 353"/>
              <a:gd name="T5" fmla="*/ 233 h 322"/>
              <a:gd name="T6" fmla="*/ 24 w 353"/>
              <a:gd name="T7" fmla="*/ 225 h 322"/>
              <a:gd name="T8" fmla="*/ 144 w 353"/>
              <a:gd name="T9" fmla="*/ 225 h 322"/>
              <a:gd name="T10" fmla="*/ 208 w 353"/>
              <a:gd name="T11" fmla="*/ 161 h 322"/>
              <a:gd name="T12" fmla="*/ 64 w 353"/>
              <a:gd name="T13" fmla="*/ 161 h 322"/>
              <a:gd name="T14" fmla="*/ 64 w 353"/>
              <a:gd name="T15" fmla="*/ 16 h 322"/>
              <a:gd name="T16" fmla="*/ 289 w 353"/>
              <a:gd name="T17" fmla="*/ 16 h 322"/>
              <a:gd name="T18" fmla="*/ 289 w 353"/>
              <a:gd name="T19" fmla="*/ 80 h 322"/>
              <a:gd name="T20" fmla="*/ 305 w 353"/>
              <a:gd name="T21" fmla="*/ 64 h 322"/>
              <a:gd name="T22" fmla="*/ 305 w 353"/>
              <a:gd name="T23" fmla="*/ 8 h 322"/>
              <a:gd name="T24" fmla="*/ 297 w 353"/>
              <a:gd name="T25" fmla="*/ 0 h 322"/>
              <a:gd name="T26" fmla="*/ 56 w 353"/>
              <a:gd name="T27" fmla="*/ 0 h 322"/>
              <a:gd name="T28" fmla="*/ 48 w 353"/>
              <a:gd name="T29" fmla="*/ 8 h 322"/>
              <a:gd name="T30" fmla="*/ 48 w 353"/>
              <a:gd name="T31" fmla="*/ 209 h 322"/>
              <a:gd name="T32" fmla="*/ 24 w 353"/>
              <a:gd name="T33" fmla="*/ 209 h 322"/>
              <a:gd name="T34" fmla="*/ 0 w 353"/>
              <a:gd name="T35" fmla="*/ 233 h 322"/>
              <a:gd name="T36" fmla="*/ 24 w 353"/>
              <a:gd name="T37" fmla="*/ 257 h 322"/>
              <a:gd name="T38" fmla="*/ 112 w 353"/>
              <a:gd name="T39" fmla="*/ 257 h 322"/>
              <a:gd name="T40" fmla="*/ 128 w 353"/>
              <a:gd name="T41" fmla="*/ 241 h 322"/>
              <a:gd name="T42" fmla="*/ 329 w 353"/>
              <a:gd name="T43" fmla="*/ 209 h 322"/>
              <a:gd name="T44" fmla="*/ 305 w 353"/>
              <a:gd name="T45" fmla="*/ 209 h 322"/>
              <a:gd name="T46" fmla="*/ 305 w 353"/>
              <a:gd name="T47" fmla="*/ 178 h 322"/>
              <a:gd name="T48" fmla="*/ 257 w 353"/>
              <a:gd name="T49" fmla="*/ 225 h 322"/>
              <a:gd name="T50" fmla="*/ 329 w 353"/>
              <a:gd name="T51" fmla="*/ 225 h 322"/>
              <a:gd name="T52" fmla="*/ 337 w 353"/>
              <a:gd name="T53" fmla="*/ 233 h 322"/>
              <a:gd name="T54" fmla="*/ 329 w 353"/>
              <a:gd name="T55" fmla="*/ 241 h 322"/>
              <a:gd name="T56" fmla="*/ 241 w 353"/>
              <a:gd name="T57" fmla="*/ 241 h 322"/>
              <a:gd name="T58" fmla="*/ 225 w 353"/>
              <a:gd name="T59" fmla="*/ 257 h 322"/>
              <a:gd name="T60" fmla="*/ 329 w 353"/>
              <a:gd name="T61" fmla="*/ 257 h 322"/>
              <a:gd name="T62" fmla="*/ 353 w 353"/>
              <a:gd name="T63" fmla="*/ 233 h 322"/>
              <a:gd name="T64" fmla="*/ 329 w 353"/>
              <a:gd name="T65" fmla="*/ 209 h 322"/>
              <a:gd name="T66" fmla="*/ 353 w 353"/>
              <a:gd name="T67" fmla="*/ 97 h 322"/>
              <a:gd name="T68" fmla="*/ 329 w 353"/>
              <a:gd name="T69" fmla="*/ 73 h 322"/>
              <a:gd name="T70" fmla="*/ 312 w 353"/>
              <a:gd name="T71" fmla="*/ 80 h 322"/>
              <a:gd name="T72" fmla="*/ 111 w 353"/>
              <a:gd name="T73" fmla="*/ 280 h 322"/>
              <a:gd name="T74" fmla="*/ 104 w 353"/>
              <a:gd name="T75" fmla="*/ 297 h 322"/>
              <a:gd name="T76" fmla="*/ 128 w 353"/>
              <a:gd name="T77" fmla="*/ 322 h 322"/>
              <a:gd name="T78" fmla="*/ 145 w 353"/>
              <a:gd name="T79" fmla="*/ 314 h 322"/>
              <a:gd name="T80" fmla="*/ 346 w 353"/>
              <a:gd name="T81" fmla="*/ 114 h 322"/>
              <a:gd name="T82" fmla="*/ 353 w 353"/>
              <a:gd name="T83" fmla="*/ 97 h 322"/>
              <a:gd name="T84" fmla="*/ 335 w 353"/>
              <a:gd name="T85" fmla="*/ 102 h 322"/>
              <a:gd name="T86" fmla="*/ 296 w 353"/>
              <a:gd name="T87" fmla="*/ 141 h 322"/>
              <a:gd name="T88" fmla="*/ 285 w 353"/>
              <a:gd name="T89" fmla="*/ 130 h 322"/>
              <a:gd name="T90" fmla="*/ 323 w 353"/>
              <a:gd name="T91" fmla="*/ 91 h 322"/>
              <a:gd name="T92" fmla="*/ 329 w 353"/>
              <a:gd name="T93" fmla="*/ 89 h 322"/>
              <a:gd name="T94" fmla="*/ 337 w 353"/>
              <a:gd name="T95" fmla="*/ 97 h 322"/>
              <a:gd name="T96" fmla="*/ 335 w 353"/>
              <a:gd name="T97" fmla="*/ 10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53" h="322">
                <a:moveTo>
                  <a:pt x="128" y="241"/>
                </a:moveTo>
                <a:cubicBezTo>
                  <a:pt x="24" y="241"/>
                  <a:pt x="24" y="241"/>
                  <a:pt x="24" y="241"/>
                </a:cubicBezTo>
                <a:cubicBezTo>
                  <a:pt x="20" y="241"/>
                  <a:pt x="16" y="238"/>
                  <a:pt x="16" y="233"/>
                </a:cubicBezTo>
                <a:cubicBezTo>
                  <a:pt x="16" y="229"/>
                  <a:pt x="20" y="225"/>
                  <a:pt x="24" y="225"/>
                </a:cubicBezTo>
                <a:cubicBezTo>
                  <a:pt x="144" y="225"/>
                  <a:pt x="144" y="225"/>
                  <a:pt x="144" y="225"/>
                </a:cubicBezTo>
                <a:cubicBezTo>
                  <a:pt x="208" y="161"/>
                  <a:pt x="208" y="161"/>
                  <a:pt x="208" y="161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4" y="16"/>
                  <a:pt x="64" y="16"/>
                  <a:pt x="64" y="16"/>
                </a:cubicBezTo>
                <a:cubicBezTo>
                  <a:pt x="289" y="16"/>
                  <a:pt x="289" y="16"/>
                  <a:pt x="289" y="16"/>
                </a:cubicBezTo>
                <a:cubicBezTo>
                  <a:pt x="289" y="80"/>
                  <a:pt x="289" y="80"/>
                  <a:pt x="289" y="80"/>
                </a:cubicBezTo>
                <a:cubicBezTo>
                  <a:pt x="305" y="64"/>
                  <a:pt x="305" y="64"/>
                  <a:pt x="305" y="64"/>
                </a:cubicBezTo>
                <a:cubicBezTo>
                  <a:pt x="305" y="8"/>
                  <a:pt x="305" y="8"/>
                  <a:pt x="305" y="8"/>
                </a:cubicBezTo>
                <a:cubicBezTo>
                  <a:pt x="305" y="4"/>
                  <a:pt x="301" y="0"/>
                  <a:pt x="29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8" y="4"/>
                  <a:pt x="48" y="8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24" y="209"/>
                  <a:pt x="24" y="209"/>
                  <a:pt x="24" y="209"/>
                </a:cubicBezTo>
                <a:cubicBezTo>
                  <a:pt x="11" y="209"/>
                  <a:pt x="0" y="220"/>
                  <a:pt x="0" y="233"/>
                </a:cubicBezTo>
                <a:cubicBezTo>
                  <a:pt x="0" y="247"/>
                  <a:pt x="11" y="257"/>
                  <a:pt x="24" y="257"/>
                </a:cubicBezTo>
                <a:cubicBezTo>
                  <a:pt x="112" y="257"/>
                  <a:pt x="112" y="257"/>
                  <a:pt x="112" y="257"/>
                </a:cubicBezTo>
                <a:lnTo>
                  <a:pt x="128" y="241"/>
                </a:lnTo>
                <a:close/>
                <a:moveTo>
                  <a:pt x="329" y="209"/>
                </a:moveTo>
                <a:cubicBezTo>
                  <a:pt x="305" y="209"/>
                  <a:pt x="305" y="209"/>
                  <a:pt x="305" y="209"/>
                </a:cubicBezTo>
                <a:cubicBezTo>
                  <a:pt x="305" y="178"/>
                  <a:pt x="305" y="178"/>
                  <a:pt x="305" y="178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329" y="225"/>
                  <a:pt x="329" y="225"/>
                  <a:pt x="329" y="225"/>
                </a:cubicBezTo>
                <a:cubicBezTo>
                  <a:pt x="333" y="225"/>
                  <a:pt x="337" y="229"/>
                  <a:pt x="337" y="233"/>
                </a:cubicBezTo>
                <a:cubicBezTo>
                  <a:pt x="337" y="238"/>
                  <a:pt x="333" y="241"/>
                  <a:pt x="329" y="241"/>
                </a:cubicBezTo>
                <a:cubicBezTo>
                  <a:pt x="241" y="241"/>
                  <a:pt x="241" y="241"/>
                  <a:pt x="241" y="241"/>
                </a:cubicBezTo>
                <a:cubicBezTo>
                  <a:pt x="225" y="257"/>
                  <a:pt x="225" y="257"/>
                  <a:pt x="225" y="257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42" y="257"/>
                  <a:pt x="353" y="247"/>
                  <a:pt x="353" y="233"/>
                </a:cubicBezTo>
                <a:cubicBezTo>
                  <a:pt x="353" y="220"/>
                  <a:pt x="342" y="209"/>
                  <a:pt x="329" y="209"/>
                </a:cubicBezTo>
                <a:moveTo>
                  <a:pt x="353" y="97"/>
                </a:moveTo>
                <a:cubicBezTo>
                  <a:pt x="353" y="83"/>
                  <a:pt x="342" y="73"/>
                  <a:pt x="329" y="73"/>
                </a:cubicBezTo>
                <a:cubicBezTo>
                  <a:pt x="322" y="73"/>
                  <a:pt x="316" y="75"/>
                  <a:pt x="312" y="80"/>
                </a:cubicBezTo>
                <a:cubicBezTo>
                  <a:pt x="111" y="280"/>
                  <a:pt x="111" y="280"/>
                  <a:pt x="111" y="280"/>
                </a:cubicBezTo>
                <a:cubicBezTo>
                  <a:pt x="107" y="285"/>
                  <a:pt x="104" y="291"/>
                  <a:pt x="104" y="297"/>
                </a:cubicBezTo>
                <a:cubicBezTo>
                  <a:pt x="104" y="311"/>
                  <a:pt x="115" y="322"/>
                  <a:pt x="128" y="322"/>
                </a:cubicBezTo>
                <a:cubicBezTo>
                  <a:pt x="135" y="322"/>
                  <a:pt x="141" y="319"/>
                  <a:pt x="145" y="314"/>
                </a:cubicBezTo>
                <a:cubicBezTo>
                  <a:pt x="346" y="114"/>
                  <a:pt x="346" y="114"/>
                  <a:pt x="346" y="114"/>
                </a:cubicBezTo>
                <a:cubicBezTo>
                  <a:pt x="350" y="109"/>
                  <a:pt x="353" y="103"/>
                  <a:pt x="353" y="97"/>
                </a:cubicBezTo>
                <a:moveTo>
                  <a:pt x="335" y="102"/>
                </a:moveTo>
                <a:cubicBezTo>
                  <a:pt x="296" y="141"/>
                  <a:pt x="296" y="141"/>
                  <a:pt x="296" y="141"/>
                </a:cubicBezTo>
                <a:cubicBezTo>
                  <a:pt x="285" y="130"/>
                  <a:pt x="285" y="130"/>
                  <a:pt x="285" y="130"/>
                </a:cubicBezTo>
                <a:cubicBezTo>
                  <a:pt x="323" y="91"/>
                  <a:pt x="323" y="91"/>
                  <a:pt x="323" y="91"/>
                </a:cubicBezTo>
                <a:cubicBezTo>
                  <a:pt x="325" y="90"/>
                  <a:pt x="327" y="89"/>
                  <a:pt x="329" y="89"/>
                </a:cubicBezTo>
                <a:cubicBezTo>
                  <a:pt x="333" y="89"/>
                  <a:pt x="337" y="92"/>
                  <a:pt x="337" y="97"/>
                </a:cubicBezTo>
                <a:cubicBezTo>
                  <a:pt x="337" y="99"/>
                  <a:pt x="336" y="101"/>
                  <a:pt x="335" y="102"/>
                </a:cubicBezTo>
              </a:path>
            </a:pathLst>
          </a:custGeom>
          <a:solidFill>
            <a:srgbClr val="1F85BB"/>
          </a:solidFill>
          <a:ln>
            <a:solidFill>
              <a:srgbClr val="00B0F0"/>
            </a:solidFill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81304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Riflessioni su eventi e artefatti 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56</a:t>
            </a:fld>
            <a:endParaRPr lang="it-IT"/>
          </a:p>
        </p:txBody>
      </p:sp>
      <p:sp>
        <p:nvSpPr>
          <p:cNvPr id="44" name="Rectangle 12"/>
          <p:cNvSpPr/>
          <p:nvPr/>
        </p:nvSpPr>
        <p:spPr>
          <a:xfrm>
            <a:off x="213769" y="1511300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"/>
          <p:cNvSpPr txBox="1"/>
          <p:nvPr/>
        </p:nvSpPr>
        <p:spPr>
          <a:xfrm>
            <a:off x="1084205" y="2427333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353B4A"/>
                </a:solidFill>
              </a:rPr>
              <a:t>DAILY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53B4A"/>
              </a:solidFill>
              <a:effectLst/>
              <a:uLnTx/>
              <a:uFillTx/>
            </a:endParaRPr>
          </a:p>
        </p:txBody>
      </p:sp>
      <p:sp>
        <p:nvSpPr>
          <p:cNvPr id="61" name="Oval 3"/>
          <p:cNvSpPr/>
          <p:nvPr/>
        </p:nvSpPr>
        <p:spPr>
          <a:xfrm>
            <a:off x="1764506" y="1626773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328612" y="2953582"/>
            <a:ext cx="3582988" cy="26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L’importanza della schedulazione del </a:t>
            </a:r>
            <a:r>
              <a:rPr lang="it-IT" sz="1400" dirty="0" err="1"/>
              <a:t>daily</a:t>
            </a:r>
            <a:endParaRPr lang="it-IT" sz="1400" dirty="0"/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Daily</a:t>
            </a:r>
            <a:r>
              <a:rPr lang="it-IT" sz="1400" dirty="0"/>
              <a:t> come SAL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Daily</a:t>
            </a:r>
            <a:r>
              <a:rPr lang="it-IT" sz="1400" dirty="0"/>
              <a:t> asettico, un semplice elenco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Daily</a:t>
            </a:r>
            <a:r>
              <a:rPr lang="it-IT" sz="1400" dirty="0"/>
              <a:t> come  PBR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Daily</a:t>
            </a:r>
            <a:r>
              <a:rPr lang="it-IT" sz="1400" dirty="0"/>
              <a:t> come Planning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Impedimenti e team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Chi partecipa al </a:t>
            </a:r>
            <a:r>
              <a:rPr lang="it-IT" sz="1400" dirty="0" err="1"/>
              <a:t>daily</a:t>
            </a:r>
            <a:r>
              <a:rPr lang="it-IT" sz="1400" dirty="0"/>
              <a:t> e perché?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Chi non partecipa e perché?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No </a:t>
            </a:r>
            <a:r>
              <a:rPr lang="it-IT" sz="1400" dirty="0" err="1"/>
              <a:t>TimeBoxing</a:t>
            </a:r>
            <a:endParaRPr lang="it-IT" sz="1400" dirty="0"/>
          </a:p>
        </p:txBody>
      </p:sp>
      <p:sp>
        <p:nvSpPr>
          <p:cNvPr id="122" name="Rectangle 12"/>
          <p:cNvSpPr/>
          <p:nvPr/>
        </p:nvSpPr>
        <p:spPr>
          <a:xfrm>
            <a:off x="4146169" y="1511299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4"/>
          <p:cNvSpPr txBox="1"/>
          <p:nvPr/>
        </p:nvSpPr>
        <p:spPr>
          <a:xfrm>
            <a:off x="5016605" y="2427332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353B4A"/>
                </a:solidFill>
              </a:rPr>
              <a:t>REVIEW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53B4A"/>
              </a:solidFill>
              <a:effectLst/>
              <a:uLnTx/>
              <a:uFillTx/>
            </a:endParaRPr>
          </a:p>
        </p:txBody>
      </p:sp>
      <p:sp>
        <p:nvSpPr>
          <p:cNvPr id="124" name="Oval 3"/>
          <p:cNvSpPr/>
          <p:nvPr/>
        </p:nvSpPr>
        <p:spPr>
          <a:xfrm>
            <a:off x="5696906" y="1626772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ttangolo 125"/>
          <p:cNvSpPr/>
          <p:nvPr/>
        </p:nvSpPr>
        <p:spPr>
          <a:xfrm>
            <a:off x="4261012" y="2953581"/>
            <a:ext cx="3582988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Tutto è un baco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Chi partecipa alla </a:t>
            </a:r>
            <a:r>
              <a:rPr lang="it-IT" sz="1400" dirty="0" err="1"/>
              <a:t>Review</a:t>
            </a:r>
            <a:r>
              <a:rPr lang="it-IT" sz="1400" dirty="0"/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Diamo un allineamento o cerchiamo realmente un feedback?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sz="1400" dirty="0"/>
          </a:p>
        </p:txBody>
      </p:sp>
      <p:sp>
        <p:nvSpPr>
          <p:cNvPr id="127" name="Rectangle 12"/>
          <p:cNvSpPr/>
          <p:nvPr/>
        </p:nvSpPr>
        <p:spPr>
          <a:xfrm>
            <a:off x="8082662" y="1511300"/>
            <a:ext cx="3780000" cy="483869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TextBox 4"/>
          <p:cNvSpPr txBox="1"/>
          <p:nvPr/>
        </p:nvSpPr>
        <p:spPr>
          <a:xfrm>
            <a:off x="8953098" y="2427333"/>
            <a:ext cx="207180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04649" eaLnBrk="1" fontAlgn="auto" latinLnBrk="0" hangingPunct="1">
              <a:lnSpc>
                <a:spcPts val="1517"/>
              </a:lnSpc>
              <a:spcBef>
                <a:spcPts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noProof="0" dirty="0">
                <a:solidFill>
                  <a:srgbClr val="353B4A"/>
                </a:solidFill>
              </a:rPr>
              <a:t>RETROSPECTIVE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53B4A"/>
              </a:solidFill>
              <a:effectLst/>
              <a:uLnTx/>
              <a:uFillTx/>
            </a:endParaRPr>
          </a:p>
        </p:txBody>
      </p:sp>
      <p:sp>
        <p:nvSpPr>
          <p:cNvPr id="129" name="Oval 3"/>
          <p:cNvSpPr/>
          <p:nvPr/>
        </p:nvSpPr>
        <p:spPr>
          <a:xfrm>
            <a:off x="9633399" y="1626773"/>
            <a:ext cx="711200" cy="70042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4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ttangolo 130"/>
          <p:cNvSpPr/>
          <p:nvPr/>
        </p:nvSpPr>
        <p:spPr>
          <a:xfrm>
            <a:off x="8197505" y="2953582"/>
            <a:ext cx="3582988" cy="1102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 monologhi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 saggi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 silenziosi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 litigiosi</a:t>
            </a:r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9835398" y="1866968"/>
            <a:ext cx="307201" cy="220034"/>
          </a:xfrm>
          <a:custGeom>
            <a:avLst/>
            <a:gdLst>
              <a:gd name="T0" fmla="*/ 349 w 353"/>
              <a:gd name="T1" fmla="*/ 65 h 257"/>
              <a:gd name="T2" fmla="*/ 349 w 353"/>
              <a:gd name="T3" fmla="*/ 65 h 257"/>
              <a:gd name="T4" fmla="*/ 180 w 353"/>
              <a:gd name="T5" fmla="*/ 1 h 257"/>
              <a:gd name="T6" fmla="*/ 177 w 353"/>
              <a:gd name="T7" fmla="*/ 0 h 257"/>
              <a:gd name="T8" fmla="*/ 173 w 353"/>
              <a:gd name="T9" fmla="*/ 1 h 257"/>
              <a:gd name="T10" fmla="*/ 5 w 353"/>
              <a:gd name="T11" fmla="*/ 65 h 257"/>
              <a:gd name="T12" fmla="*/ 5 w 353"/>
              <a:gd name="T13" fmla="*/ 65 h 257"/>
              <a:gd name="T14" fmla="*/ 5 w 353"/>
              <a:gd name="T15" fmla="*/ 79 h 257"/>
              <a:gd name="T16" fmla="*/ 5 w 353"/>
              <a:gd name="T17" fmla="*/ 79 h 257"/>
              <a:gd name="T18" fmla="*/ 20 w 353"/>
              <a:gd name="T19" fmla="*/ 85 h 257"/>
              <a:gd name="T20" fmla="*/ 0 w 353"/>
              <a:gd name="T21" fmla="*/ 176 h 257"/>
              <a:gd name="T22" fmla="*/ 32 w 353"/>
              <a:gd name="T23" fmla="*/ 176 h 257"/>
              <a:gd name="T24" fmla="*/ 36 w 353"/>
              <a:gd name="T25" fmla="*/ 91 h 257"/>
              <a:gd name="T26" fmla="*/ 48 w 353"/>
              <a:gd name="T27" fmla="*/ 216 h 257"/>
              <a:gd name="T28" fmla="*/ 48 w 353"/>
              <a:gd name="T29" fmla="*/ 217 h 257"/>
              <a:gd name="T30" fmla="*/ 58 w 353"/>
              <a:gd name="T31" fmla="*/ 224 h 257"/>
              <a:gd name="T32" fmla="*/ 119 w 353"/>
              <a:gd name="T33" fmla="*/ 209 h 257"/>
              <a:gd name="T34" fmla="*/ 172 w 353"/>
              <a:gd name="T35" fmla="*/ 255 h 257"/>
              <a:gd name="T36" fmla="*/ 181 w 353"/>
              <a:gd name="T37" fmla="*/ 255 h 257"/>
              <a:gd name="T38" fmla="*/ 243 w 353"/>
              <a:gd name="T39" fmla="*/ 209 h 257"/>
              <a:gd name="T40" fmla="*/ 304 w 353"/>
              <a:gd name="T41" fmla="*/ 224 h 257"/>
              <a:gd name="T42" fmla="*/ 313 w 353"/>
              <a:gd name="T43" fmla="*/ 217 h 257"/>
              <a:gd name="T44" fmla="*/ 313 w 353"/>
              <a:gd name="T45" fmla="*/ 215 h 257"/>
              <a:gd name="T46" fmla="*/ 348 w 353"/>
              <a:gd name="T47" fmla="*/ 80 h 257"/>
              <a:gd name="T48" fmla="*/ 349 w 353"/>
              <a:gd name="T49" fmla="*/ 79 h 257"/>
              <a:gd name="T50" fmla="*/ 353 w 353"/>
              <a:gd name="T51" fmla="*/ 72 h 257"/>
              <a:gd name="T52" fmla="*/ 243 w 353"/>
              <a:gd name="T53" fmla="*/ 193 h 257"/>
              <a:gd name="T54" fmla="*/ 241 w 353"/>
              <a:gd name="T55" fmla="*/ 193 h 257"/>
              <a:gd name="T56" fmla="*/ 237 w 353"/>
              <a:gd name="T57" fmla="*/ 194 h 257"/>
              <a:gd name="T58" fmla="*/ 125 w 353"/>
              <a:gd name="T59" fmla="*/ 194 h 257"/>
              <a:gd name="T60" fmla="*/ 121 w 353"/>
              <a:gd name="T61" fmla="*/ 193 h 257"/>
              <a:gd name="T62" fmla="*/ 119 w 353"/>
              <a:gd name="T63" fmla="*/ 193 h 257"/>
              <a:gd name="T64" fmla="*/ 78 w 353"/>
              <a:gd name="T65" fmla="*/ 107 h 257"/>
              <a:gd name="T66" fmla="*/ 173 w 353"/>
              <a:gd name="T67" fmla="*/ 144 h 257"/>
              <a:gd name="T68" fmla="*/ 180 w 353"/>
              <a:gd name="T69" fmla="*/ 144 h 257"/>
              <a:gd name="T70" fmla="*/ 277 w 353"/>
              <a:gd name="T71" fmla="*/ 107 h 257"/>
              <a:gd name="T72" fmla="*/ 177 w 353"/>
              <a:gd name="T73" fmla="*/ 128 h 257"/>
              <a:gd name="T74" fmla="*/ 177 w 353"/>
              <a:gd name="T75" fmla="*/ 16 h 257"/>
              <a:gd name="T76" fmla="*/ 177 w 353"/>
              <a:gd name="T77" fmla="*/ 12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3" h="257">
                <a:moveTo>
                  <a:pt x="353" y="72"/>
                </a:moveTo>
                <a:cubicBezTo>
                  <a:pt x="353" y="69"/>
                  <a:pt x="352" y="66"/>
                  <a:pt x="349" y="65"/>
                </a:cubicBezTo>
                <a:cubicBezTo>
                  <a:pt x="349" y="65"/>
                  <a:pt x="349" y="65"/>
                  <a:pt x="349" y="65"/>
                </a:cubicBezTo>
                <a:cubicBezTo>
                  <a:pt x="349" y="65"/>
                  <a:pt x="349" y="65"/>
                  <a:pt x="349" y="65"/>
                </a:cubicBezTo>
                <a:cubicBezTo>
                  <a:pt x="349" y="65"/>
                  <a:pt x="348" y="65"/>
                  <a:pt x="348" y="65"/>
                </a:cubicBezTo>
                <a:cubicBezTo>
                  <a:pt x="180" y="1"/>
                  <a:pt x="180" y="1"/>
                  <a:pt x="180" y="1"/>
                </a:cubicBezTo>
                <a:cubicBezTo>
                  <a:pt x="180" y="1"/>
                  <a:pt x="180" y="1"/>
                  <a:pt x="180" y="1"/>
                </a:cubicBezTo>
                <a:cubicBezTo>
                  <a:pt x="179" y="0"/>
                  <a:pt x="178" y="0"/>
                  <a:pt x="177" y="0"/>
                </a:cubicBezTo>
                <a:cubicBezTo>
                  <a:pt x="176" y="0"/>
                  <a:pt x="174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2" y="66"/>
                  <a:pt x="0" y="69"/>
                  <a:pt x="0" y="72"/>
                </a:cubicBezTo>
                <a:cubicBezTo>
                  <a:pt x="0" y="75"/>
                  <a:pt x="2" y="78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9"/>
                  <a:pt x="5" y="80"/>
                  <a:pt x="5" y="80"/>
                </a:cubicBezTo>
                <a:cubicBezTo>
                  <a:pt x="20" y="85"/>
                  <a:pt x="20" y="85"/>
                  <a:pt x="20" y="85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4" y="164"/>
                  <a:pt x="0" y="170"/>
                  <a:pt x="0" y="176"/>
                </a:cubicBezTo>
                <a:cubicBezTo>
                  <a:pt x="0" y="185"/>
                  <a:pt x="7" y="193"/>
                  <a:pt x="16" y="193"/>
                </a:cubicBezTo>
                <a:cubicBezTo>
                  <a:pt x="25" y="193"/>
                  <a:pt x="32" y="185"/>
                  <a:pt x="32" y="176"/>
                </a:cubicBezTo>
                <a:cubicBezTo>
                  <a:pt x="32" y="171"/>
                  <a:pt x="30" y="167"/>
                  <a:pt x="26" y="164"/>
                </a:cubicBezTo>
                <a:cubicBezTo>
                  <a:pt x="36" y="91"/>
                  <a:pt x="36" y="91"/>
                  <a:pt x="36" y="91"/>
                </a:cubicBezTo>
                <a:cubicBezTo>
                  <a:pt x="63" y="101"/>
                  <a:pt x="63" y="101"/>
                  <a:pt x="63" y="101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49" y="216"/>
                  <a:pt x="49" y="216"/>
                  <a:pt x="49" y="216"/>
                </a:cubicBezTo>
                <a:cubicBezTo>
                  <a:pt x="49" y="216"/>
                  <a:pt x="48" y="216"/>
                  <a:pt x="48" y="217"/>
                </a:cubicBezTo>
                <a:cubicBezTo>
                  <a:pt x="48" y="221"/>
                  <a:pt x="52" y="225"/>
                  <a:pt x="56" y="225"/>
                </a:cubicBezTo>
                <a:cubicBezTo>
                  <a:pt x="57" y="225"/>
                  <a:pt x="58" y="224"/>
                  <a:pt x="58" y="224"/>
                </a:cubicBezTo>
                <a:cubicBezTo>
                  <a:pt x="58" y="224"/>
                  <a:pt x="58" y="224"/>
                  <a:pt x="58" y="224"/>
                </a:cubicBezTo>
                <a:cubicBezTo>
                  <a:pt x="119" y="209"/>
                  <a:pt x="119" y="209"/>
                  <a:pt x="119" y="209"/>
                </a:cubicBezTo>
                <a:cubicBezTo>
                  <a:pt x="172" y="255"/>
                  <a:pt x="172" y="255"/>
                  <a:pt x="172" y="255"/>
                </a:cubicBezTo>
                <a:cubicBezTo>
                  <a:pt x="172" y="255"/>
                  <a:pt x="172" y="255"/>
                  <a:pt x="172" y="255"/>
                </a:cubicBezTo>
                <a:cubicBezTo>
                  <a:pt x="173" y="256"/>
                  <a:pt x="175" y="257"/>
                  <a:pt x="177" y="257"/>
                </a:cubicBezTo>
                <a:cubicBezTo>
                  <a:pt x="178" y="257"/>
                  <a:pt x="180" y="256"/>
                  <a:pt x="181" y="255"/>
                </a:cubicBezTo>
                <a:cubicBezTo>
                  <a:pt x="181" y="255"/>
                  <a:pt x="181" y="255"/>
                  <a:pt x="181" y="255"/>
                </a:cubicBezTo>
                <a:cubicBezTo>
                  <a:pt x="243" y="209"/>
                  <a:pt x="243" y="209"/>
                  <a:pt x="243" y="209"/>
                </a:cubicBezTo>
                <a:cubicBezTo>
                  <a:pt x="304" y="224"/>
                  <a:pt x="304" y="224"/>
                  <a:pt x="304" y="224"/>
                </a:cubicBezTo>
                <a:cubicBezTo>
                  <a:pt x="304" y="224"/>
                  <a:pt x="304" y="224"/>
                  <a:pt x="304" y="224"/>
                </a:cubicBezTo>
                <a:cubicBezTo>
                  <a:pt x="304" y="224"/>
                  <a:pt x="305" y="225"/>
                  <a:pt x="305" y="225"/>
                </a:cubicBezTo>
                <a:cubicBezTo>
                  <a:pt x="310" y="225"/>
                  <a:pt x="313" y="221"/>
                  <a:pt x="313" y="217"/>
                </a:cubicBezTo>
                <a:cubicBezTo>
                  <a:pt x="313" y="216"/>
                  <a:pt x="313" y="216"/>
                  <a:pt x="313" y="215"/>
                </a:cubicBezTo>
                <a:cubicBezTo>
                  <a:pt x="313" y="215"/>
                  <a:pt x="313" y="215"/>
                  <a:pt x="313" y="215"/>
                </a:cubicBezTo>
                <a:cubicBezTo>
                  <a:pt x="292" y="101"/>
                  <a:pt x="292" y="101"/>
                  <a:pt x="292" y="101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80"/>
                  <a:pt x="349" y="79"/>
                  <a:pt x="349" y="79"/>
                </a:cubicBezTo>
                <a:cubicBezTo>
                  <a:pt x="349" y="79"/>
                  <a:pt x="349" y="79"/>
                  <a:pt x="349" y="79"/>
                </a:cubicBezTo>
                <a:cubicBezTo>
                  <a:pt x="349" y="79"/>
                  <a:pt x="349" y="79"/>
                  <a:pt x="349" y="79"/>
                </a:cubicBezTo>
                <a:cubicBezTo>
                  <a:pt x="352" y="78"/>
                  <a:pt x="353" y="75"/>
                  <a:pt x="353" y="72"/>
                </a:cubicBezTo>
                <a:moveTo>
                  <a:pt x="295" y="206"/>
                </a:moveTo>
                <a:cubicBezTo>
                  <a:pt x="243" y="193"/>
                  <a:pt x="243" y="193"/>
                  <a:pt x="243" y="193"/>
                </a:cubicBezTo>
                <a:cubicBezTo>
                  <a:pt x="243" y="193"/>
                  <a:pt x="243" y="193"/>
                  <a:pt x="243" y="193"/>
                </a:cubicBezTo>
                <a:cubicBezTo>
                  <a:pt x="242" y="193"/>
                  <a:pt x="242" y="193"/>
                  <a:pt x="241" y="193"/>
                </a:cubicBezTo>
                <a:cubicBezTo>
                  <a:pt x="239" y="193"/>
                  <a:pt x="238" y="193"/>
                  <a:pt x="237" y="19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177" y="238"/>
                  <a:pt x="177" y="238"/>
                  <a:pt x="177" y="238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4" y="193"/>
                  <a:pt x="122" y="193"/>
                  <a:pt x="121" y="193"/>
                </a:cubicBezTo>
                <a:cubicBezTo>
                  <a:pt x="120" y="193"/>
                  <a:pt x="119" y="193"/>
                  <a:pt x="119" y="193"/>
                </a:cubicBezTo>
                <a:cubicBezTo>
                  <a:pt x="119" y="193"/>
                  <a:pt x="119" y="193"/>
                  <a:pt x="119" y="193"/>
                </a:cubicBezTo>
                <a:cubicBezTo>
                  <a:pt x="66" y="206"/>
                  <a:pt x="66" y="206"/>
                  <a:pt x="66" y="206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74" y="144"/>
                  <a:pt x="176" y="144"/>
                  <a:pt x="177" y="144"/>
                </a:cubicBezTo>
                <a:cubicBezTo>
                  <a:pt x="178" y="144"/>
                  <a:pt x="179" y="144"/>
                  <a:pt x="180" y="144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277" y="107"/>
                  <a:pt x="277" y="107"/>
                  <a:pt x="277" y="107"/>
                </a:cubicBezTo>
                <a:lnTo>
                  <a:pt x="295" y="206"/>
                </a:lnTo>
                <a:close/>
                <a:moveTo>
                  <a:pt x="177" y="128"/>
                </a:moveTo>
                <a:cubicBezTo>
                  <a:pt x="31" y="72"/>
                  <a:pt x="31" y="72"/>
                  <a:pt x="31" y="72"/>
                </a:cubicBezTo>
                <a:cubicBezTo>
                  <a:pt x="177" y="16"/>
                  <a:pt x="177" y="16"/>
                  <a:pt x="177" y="16"/>
                </a:cubicBezTo>
                <a:cubicBezTo>
                  <a:pt x="323" y="72"/>
                  <a:pt x="323" y="72"/>
                  <a:pt x="323" y="72"/>
                </a:cubicBezTo>
                <a:lnTo>
                  <a:pt x="177" y="12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 dirty="0">
              <a:latin typeface="Arial"/>
            </a:endParaRPr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5977056" y="1824572"/>
            <a:ext cx="223419" cy="304746"/>
          </a:xfrm>
          <a:custGeom>
            <a:avLst/>
            <a:gdLst>
              <a:gd name="T0" fmla="*/ 88 w 258"/>
              <a:gd name="T1" fmla="*/ 306 h 355"/>
              <a:gd name="T2" fmla="*/ 104 w 258"/>
              <a:gd name="T3" fmla="*/ 290 h 355"/>
              <a:gd name="T4" fmla="*/ 88 w 258"/>
              <a:gd name="T5" fmla="*/ 274 h 355"/>
              <a:gd name="T6" fmla="*/ 72 w 258"/>
              <a:gd name="T7" fmla="*/ 290 h 355"/>
              <a:gd name="T8" fmla="*/ 88 w 258"/>
              <a:gd name="T9" fmla="*/ 306 h 355"/>
              <a:gd name="T10" fmla="*/ 253 w 258"/>
              <a:gd name="T11" fmla="*/ 2 h 355"/>
              <a:gd name="T12" fmla="*/ 242 w 258"/>
              <a:gd name="T13" fmla="*/ 6 h 355"/>
              <a:gd name="T14" fmla="*/ 156 w 258"/>
              <a:gd name="T15" fmla="*/ 34 h 355"/>
              <a:gd name="T16" fmla="*/ 103 w 258"/>
              <a:gd name="T17" fmla="*/ 32 h 355"/>
              <a:gd name="T18" fmla="*/ 81 w 258"/>
              <a:gd name="T19" fmla="*/ 66 h 355"/>
              <a:gd name="T20" fmla="*/ 0 w 258"/>
              <a:gd name="T21" fmla="*/ 154 h 355"/>
              <a:gd name="T22" fmla="*/ 0 w 258"/>
              <a:gd name="T23" fmla="*/ 266 h 355"/>
              <a:gd name="T24" fmla="*/ 88 w 258"/>
              <a:gd name="T25" fmla="*/ 355 h 355"/>
              <a:gd name="T26" fmla="*/ 177 w 258"/>
              <a:gd name="T27" fmla="*/ 266 h 355"/>
              <a:gd name="T28" fmla="*/ 177 w 258"/>
              <a:gd name="T29" fmla="*/ 154 h 355"/>
              <a:gd name="T30" fmla="*/ 97 w 258"/>
              <a:gd name="T31" fmla="*/ 66 h 355"/>
              <a:gd name="T32" fmla="*/ 112 w 258"/>
              <a:gd name="T33" fmla="*/ 46 h 355"/>
              <a:gd name="T34" fmla="*/ 149 w 258"/>
              <a:gd name="T35" fmla="*/ 49 h 355"/>
              <a:gd name="T36" fmla="*/ 214 w 258"/>
              <a:gd name="T37" fmla="*/ 54 h 355"/>
              <a:gd name="T38" fmla="*/ 256 w 258"/>
              <a:gd name="T39" fmla="*/ 13 h 355"/>
              <a:gd name="T40" fmla="*/ 253 w 258"/>
              <a:gd name="T41" fmla="*/ 2 h 355"/>
              <a:gd name="T42" fmla="*/ 161 w 258"/>
              <a:gd name="T43" fmla="*/ 266 h 355"/>
              <a:gd name="T44" fmla="*/ 88 w 258"/>
              <a:gd name="T45" fmla="*/ 339 h 355"/>
              <a:gd name="T46" fmla="*/ 16 w 258"/>
              <a:gd name="T47" fmla="*/ 266 h 355"/>
              <a:gd name="T48" fmla="*/ 16 w 258"/>
              <a:gd name="T49" fmla="*/ 178 h 355"/>
              <a:gd name="T50" fmla="*/ 161 w 258"/>
              <a:gd name="T51" fmla="*/ 178 h 355"/>
              <a:gd name="T52" fmla="*/ 161 w 258"/>
              <a:gd name="T53" fmla="*/ 266 h 355"/>
              <a:gd name="T54" fmla="*/ 161 w 258"/>
              <a:gd name="T55" fmla="*/ 154 h 355"/>
              <a:gd name="T56" fmla="*/ 161 w 258"/>
              <a:gd name="T57" fmla="*/ 162 h 355"/>
              <a:gd name="T58" fmla="*/ 16 w 258"/>
              <a:gd name="T59" fmla="*/ 162 h 355"/>
              <a:gd name="T60" fmla="*/ 16 w 258"/>
              <a:gd name="T61" fmla="*/ 154 h 355"/>
              <a:gd name="T62" fmla="*/ 80 w 258"/>
              <a:gd name="T63" fmla="*/ 82 h 355"/>
              <a:gd name="T64" fmla="*/ 80 w 258"/>
              <a:gd name="T65" fmla="*/ 162 h 355"/>
              <a:gd name="T66" fmla="*/ 96 w 258"/>
              <a:gd name="T67" fmla="*/ 162 h 355"/>
              <a:gd name="T68" fmla="*/ 96 w 258"/>
              <a:gd name="T69" fmla="*/ 82 h 355"/>
              <a:gd name="T70" fmla="*/ 161 w 258"/>
              <a:gd name="T71" fmla="*/ 15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8" h="355">
                <a:moveTo>
                  <a:pt x="88" y="306"/>
                </a:moveTo>
                <a:cubicBezTo>
                  <a:pt x="97" y="306"/>
                  <a:pt x="104" y="299"/>
                  <a:pt x="104" y="290"/>
                </a:cubicBezTo>
                <a:cubicBezTo>
                  <a:pt x="104" y="282"/>
                  <a:pt x="97" y="274"/>
                  <a:pt x="88" y="274"/>
                </a:cubicBezTo>
                <a:cubicBezTo>
                  <a:pt x="79" y="274"/>
                  <a:pt x="72" y="282"/>
                  <a:pt x="72" y="290"/>
                </a:cubicBezTo>
                <a:cubicBezTo>
                  <a:pt x="72" y="299"/>
                  <a:pt x="79" y="306"/>
                  <a:pt x="88" y="306"/>
                </a:cubicBezTo>
                <a:moveTo>
                  <a:pt x="253" y="2"/>
                </a:moveTo>
                <a:cubicBezTo>
                  <a:pt x="249" y="0"/>
                  <a:pt x="244" y="2"/>
                  <a:pt x="242" y="6"/>
                </a:cubicBezTo>
                <a:cubicBezTo>
                  <a:pt x="224" y="33"/>
                  <a:pt x="200" y="59"/>
                  <a:pt x="156" y="34"/>
                </a:cubicBezTo>
                <a:cubicBezTo>
                  <a:pt x="131" y="20"/>
                  <a:pt x="115" y="25"/>
                  <a:pt x="103" y="32"/>
                </a:cubicBezTo>
                <a:cubicBezTo>
                  <a:pt x="91" y="39"/>
                  <a:pt x="83" y="52"/>
                  <a:pt x="81" y="66"/>
                </a:cubicBezTo>
                <a:cubicBezTo>
                  <a:pt x="36" y="70"/>
                  <a:pt x="0" y="108"/>
                  <a:pt x="0" y="154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315"/>
                  <a:pt x="40" y="355"/>
                  <a:pt x="88" y="355"/>
                </a:cubicBezTo>
                <a:cubicBezTo>
                  <a:pt x="137" y="355"/>
                  <a:pt x="177" y="315"/>
                  <a:pt x="177" y="266"/>
                </a:cubicBezTo>
                <a:cubicBezTo>
                  <a:pt x="177" y="154"/>
                  <a:pt x="177" y="154"/>
                  <a:pt x="177" y="154"/>
                </a:cubicBezTo>
                <a:cubicBezTo>
                  <a:pt x="177" y="108"/>
                  <a:pt x="142" y="71"/>
                  <a:pt x="97" y="66"/>
                </a:cubicBezTo>
                <a:cubicBezTo>
                  <a:pt x="99" y="59"/>
                  <a:pt x="104" y="51"/>
                  <a:pt x="112" y="46"/>
                </a:cubicBezTo>
                <a:cubicBezTo>
                  <a:pt x="123" y="39"/>
                  <a:pt x="131" y="40"/>
                  <a:pt x="149" y="49"/>
                </a:cubicBezTo>
                <a:cubicBezTo>
                  <a:pt x="179" y="64"/>
                  <a:pt x="199" y="60"/>
                  <a:pt x="214" y="54"/>
                </a:cubicBezTo>
                <a:cubicBezTo>
                  <a:pt x="233" y="47"/>
                  <a:pt x="247" y="32"/>
                  <a:pt x="256" y="13"/>
                </a:cubicBezTo>
                <a:cubicBezTo>
                  <a:pt x="258" y="9"/>
                  <a:pt x="256" y="4"/>
                  <a:pt x="253" y="2"/>
                </a:cubicBezTo>
                <a:moveTo>
                  <a:pt x="161" y="266"/>
                </a:moveTo>
                <a:cubicBezTo>
                  <a:pt x="161" y="306"/>
                  <a:pt x="128" y="339"/>
                  <a:pt x="88" y="339"/>
                </a:cubicBezTo>
                <a:cubicBezTo>
                  <a:pt x="48" y="339"/>
                  <a:pt x="16" y="306"/>
                  <a:pt x="16" y="266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1" y="178"/>
                  <a:pt x="161" y="178"/>
                  <a:pt x="161" y="178"/>
                </a:cubicBezTo>
                <a:lnTo>
                  <a:pt x="161" y="266"/>
                </a:lnTo>
                <a:close/>
                <a:moveTo>
                  <a:pt x="161" y="154"/>
                </a:moveTo>
                <a:cubicBezTo>
                  <a:pt x="161" y="162"/>
                  <a:pt x="161" y="162"/>
                  <a:pt x="161" y="162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6" y="154"/>
                  <a:pt x="16" y="154"/>
                  <a:pt x="16" y="154"/>
                </a:cubicBezTo>
                <a:cubicBezTo>
                  <a:pt x="16" y="117"/>
                  <a:pt x="44" y="86"/>
                  <a:pt x="80" y="8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96" y="162"/>
                  <a:pt x="96" y="162"/>
                  <a:pt x="96" y="162"/>
                </a:cubicBezTo>
                <a:cubicBezTo>
                  <a:pt x="96" y="82"/>
                  <a:pt x="96" y="82"/>
                  <a:pt x="96" y="82"/>
                </a:cubicBezTo>
                <a:cubicBezTo>
                  <a:pt x="133" y="86"/>
                  <a:pt x="161" y="117"/>
                  <a:pt x="161" y="154"/>
                </a:cubicBezTo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 dirty="0">
              <a:latin typeface="Arial"/>
            </a:endParaRPr>
          </a:p>
        </p:txBody>
      </p:sp>
      <p:sp>
        <p:nvSpPr>
          <p:cNvPr id="23" name="Freeform 116"/>
          <p:cNvSpPr>
            <a:spLocks noEditPoints="1"/>
          </p:cNvSpPr>
          <p:nvPr/>
        </p:nvSpPr>
        <p:spPr bwMode="auto">
          <a:xfrm>
            <a:off x="1972814" y="1841369"/>
            <a:ext cx="303848" cy="299245"/>
          </a:xfrm>
          <a:custGeom>
            <a:avLst/>
            <a:gdLst>
              <a:gd name="T0" fmla="*/ 184 w 353"/>
              <a:gd name="T1" fmla="*/ 217 h 353"/>
              <a:gd name="T2" fmla="*/ 216 w 353"/>
              <a:gd name="T3" fmla="*/ 249 h 353"/>
              <a:gd name="T4" fmla="*/ 216 w 353"/>
              <a:gd name="T5" fmla="*/ 160 h 353"/>
              <a:gd name="T6" fmla="*/ 184 w 353"/>
              <a:gd name="T7" fmla="*/ 192 h 353"/>
              <a:gd name="T8" fmla="*/ 216 w 353"/>
              <a:gd name="T9" fmla="*/ 160 h 353"/>
              <a:gd name="T10" fmla="*/ 184 w 353"/>
              <a:gd name="T11" fmla="*/ 273 h 353"/>
              <a:gd name="T12" fmla="*/ 216 w 353"/>
              <a:gd name="T13" fmla="*/ 305 h 353"/>
              <a:gd name="T14" fmla="*/ 264 w 353"/>
              <a:gd name="T15" fmla="*/ 160 h 353"/>
              <a:gd name="T16" fmla="*/ 232 w 353"/>
              <a:gd name="T17" fmla="*/ 192 h 353"/>
              <a:gd name="T18" fmla="*/ 264 w 353"/>
              <a:gd name="T19" fmla="*/ 160 h 353"/>
              <a:gd name="T20" fmla="*/ 281 w 353"/>
              <a:gd name="T21" fmla="*/ 160 h 353"/>
              <a:gd name="T22" fmla="*/ 313 w 353"/>
              <a:gd name="T23" fmla="*/ 192 h 353"/>
              <a:gd name="T24" fmla="*/ 264 w 353"/>
              <a:gd name="T25" fmla="*/ 217 h 353"/>
              <a:gd name="T26" fmla="*/ 232 w 353"/>
              <a:gd name="T27" fmla="*/ 249 h 353"/>
              <a:gd name="T28" fmla="*/ 264 w 353"/>
              <a:gd name="T29" fmla="*/ 217 h 353"/>
              <a:gd name="T30" fmla="*/ 281 w 353"/>
              <a:gd name="T31" fmla="*/ 217 h 353"/>
              <a:gd name="T32" fmla="*/ 313 w 353"/>
              <a:gd name="T33" fmla="*/ 249 h 353"/>
              <a:gd name="T34" fmla="*/ 168 w 353"/>
              <a:gd name="T35" fmla="*/ 217 h 353"/>
              <a:gd name="T36" fmla="*/ 136 w 353"/>
              <a:gd name="T37" fmla="*/ 249 h 353"/>
              <a:gd name="T38" fmla="*/ 168 w 353"/>
              <a:gd name="T39" fmla="*/ 217 h 353"/>
              <a:gd name="T40" fmla="*/ 136 w 353"/>
              <a:gd name="T41" fmla="*/ 160 h 353"/>
              <a:gd name="T42" fmla="*/ 168 w 353"/>
              <a:gd name="T43" fmla="*/ 192 h 353"/>
              <a:gd name="T44" fmla="*/ 168 w 353"/>
              <a:gd name="T45" fmla="*/ 273 h 353"/>
              <a:gd name="T46" fmla="*/ 136 w 353"/>
              <a:gd name="T47" fmla="*/ 305 h 353"/>
              <a:gd name="T48" fmla="*/ 168 w 353"/>
              <a:gd name="T49" fmla="*/ 273 h 353"/>
              <a:gd name="T50" fmla="*/ 40 w 353"/>
              <a:gd name="T51" fmla="*/ 217 h 353"/>
              <a:gd name="T52" fmla="*/ 72 w 353"/>
              <a:gd name="T53" fmla="*/ 249 h 353"/>
              <a:gd name="T54" fmla="*/ 72 w 353"/>
              <a:gd name="T55" fmla="*/ 160 h 353"/>
              <a:gd name="T56" fmla="*/ 40 w 353"/>
              <a:gd name="T57" fmla="*/ 192 h 353"/>
              <a:gd name="T58" fmla="*/ 72 w 353"/>
              <a:gd name="T59" fmla="*/ 160 h 353"/>
              <a:gd name="T60" fmla="*/ 289 w 353"/>
              <a:gd name="T61" fmla="*/ 32 h 353"/>
              <a:gd name="T62" fmla="*/ 281 w 353"/>
              <a:gd name="T63" fmla="*/ 0 h 353"/>
              <a:gd name="T64" fmla="*/ 272 w 353"/>
              <a:gd name="T65" fmla="*/ 32 h 353"/>
              <a:gd name="T66" fmla="*/ 80 w 353"/>
              <a:gd name="T67" fmla="*/ 8 h 353"/>
              <a:gd name="T68" fmla="*/ 64 w 353"/>
              <a:gd name="T69" fmla="*/ 8 h 353"/>
              <a:gd name="T70" fmla="*/ 32 w 353"/>
              <a:gd name="T71" fmla="*/ 32 h 353"/>
              <a:gd name="T72" fmla="*/ 0 w 353"/>
              <a:gd name="T73" fmla="*/ 321 h 353"/>
              <a:gd name="T74" fmla="*/ 321 w 353"/>
              <a:gd name="T75" fmla="*/ 353 h 353"/>
              <a:gd name="T76" fmla="*/ 353 w 353"/>
              <a:gd name="T77" fmla="*/ 64 h 353"/>
              <a:gd name="T78" fmla="*/ 337 w 353"/>
              <a:gd name="T79" fmla="*/ 321 h 353"/>
              <a:gd name="T80" fmla="*/ 32 w 353"/>
              <a:gd name="T81" fmla="*/ 337 h 353"/>
              <a:gd name="T82" fmla="*/ 16 w 353"/>
              <a:gd name="T83" fmla="*/ 128 h 353"/>
              <a:gd name="T84" fmla="*/ 337 w 353"/>
              <a:gd name="T85" fmla="*/ 321 h 353"/>
              <a:gd name="T86" fmla="*/ 16 w 353"/>
              <a:gd name="T87" fmla="*/ 112 h 353"/>
              <a:gd name="T88" fmla="*/ 32 w 353"/>
              <a:gd name="T89" fmla="*/ 48 h 353"/>
              <a:gd name="T90" fmla="*/ 64 w 353"/>
              <a:gd name="T91" fmla="*/ 72 h 353"/>
              <a:gd name="T92" fmla="*/ 80 w 353"/>
              <a:gd name="T93" fmla="*/ 72 h 353"/>
              <a:gd name="T94" fmla="*/ 272 w 353"/>
              <a:gd name="T95" fmla="*/ 48 h 353"/>
              <a:gd name="T96" fmla="*/ 281 w 353"/>
              <a:gd name="T97" fmla="*/ 80 h 353"/>
              <a:gd name="T98" fmla="*/ 289 w 353"/>
              <a:gd name="T99" fmla="*/ 48 h 353"/>
              <a:gd name="T100" fmla="*/ 337 w 353"/>
              <a:gd name="T101" fmla="*/ 64 h 353"/>
              <a:gd name="T102" fmla="*/ 72 w 353"/>
              <a:gd name="T103" fmla="*/ 273 h 353"/>
              <a:gd name="T104" fmla="*/ 40 w 353"/>
              <a:gd name="T105" fmla="*/ 305 h 353"/>
              <a:gd name="T106" fmla="*/ 72 w 353"/>
              <a:gd name="T107" fmla="*/ 273 h 353"/>
              <a:gd name="T108" fmla="*/ 88 w 353"/>
              <a:gd name="T109" fmla="*/ 160 h 353"/>
              <a:gd name="T110" fmla="*/ 120 w 353"/>
              <a:gd name="T111" fmla="*/ 192 h 353"/>
              <a:gd name="T112" fmla="*/ 120 w 353"/>
              <a:gd name="T113" fmla="*/ 273 h 353"/>
              <a:gd name="T114" fmla="*/ 88 w 353"/>
              <a:gd name="T115" fmla="*/ 305 h 353"/>
              <a:gd name="T116" fmla="*/ 120 w 353"/>
              <a:gd name="T117" fmla="*/ 273 h 353"/>
              <a:gd name="T118" fmla="*/ 88 w 353"/>
              <a:gd name="T119" fmla="*/ 217 h 353"/>
              <a:gd name="T120" fmla="*/ 120 w 353"/>
              <a:gd name="T121" fmla="*/ 24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3" h="353">
                <a:moveTo>
                  <a:pt x="216" y="217"/>
                </a:moveTo>
                <a:cubicBezTo>
                  <a:pt x="184" y="217"/>
                  <a:pt x="184" y="217"/>
                  <a:pt x="184" y="217"/>
                </a:cubicBezTo>
                <a:cubicBezTo>
                  <a:pt x="184" y="249"/>
                  <a:pt x="184" y="249"/>
                  <a:pt x="184" y="249"/>
                </a:cubicBezTo>
                <a:cubicBezTo>
                  <a:pt x="216" y="249"/>
                  <a:pt x="216" y="249"/>
                  <a:pt x="216" y="249"/>
                </a:cubicBezTo>
                <a:lnTo>
                  <a:pt x="216" y="217"/>
                </a:lnTo>
                <a:close/>
                <a:moveTo>
                  <a:pt x="216" y="160"/>
                </a:moveTo>
                <a:cubicBezTo>
                  <a:pt x="184" y="160"/>
                  <a:pt x="184" y="160"/>
                  <a:pt x="184" y="160"/>
                </a:cubicBezTo>
                <a:cubicBezTo>
                  <a:pt x="184" y="192"/>
                  <a:pt x="184" y="192"/>
                  <a:pt x="184" y="192"/>
                </a:cubicBezTo>
                <a:cubicBezTo>
                  <a:pt x="216" y="192"/>
                  <a:pt x="216" y="192"/>
                  <a:pt x="216" y="192"/>
                </a:cubicBezTo>
                <a:lnTo>
                  <a:pt x="216" y="160"/>
                </a:lnTo>
                <a:close/>
                <a:moveTo>
                  <a:pt x="216" y="273"/>
                </a:moveTo>
                <a:cubicBezTo>
                  <a:pt x="184" y="273"/>
                  <a:pt x="184" y="273"/>
                  <a:pt x="184" y="273"/>
                </a:cubicBezTo>
                <a:cubicBezTo>
                  <a:pt x="184" y="305"/>
                  <a:pt x="184" y="305"/>
                  <a:pt x="184" y="305"/>
                </a:cubicBezTo>
                <a:cubicBezTo>
                  <a:pt x="216" y="305"/>
                  <a:pt x="216" y="305"/>
                  <a:pt x="216" y="305"/>
                </a:cubicBezTo>
                <a:lnTo>
                  <a:pt x="216" y="273"/>
                </a:lnTo>
                <a:close/>
                <a:moveTo>
                  <a:pt x="264" y="160"/>
                </a:moveTo>
                <a:cubicBezTo>
                  <a:pt x="232" y="160"/>
                  <a:pt x="232" y="160"/>
                  <a:pt x="232" y="160"/>
                </a:cubicBezTo>
                <a:cubicBezTo>
                  <a:pt x="232" y="192"/>
                  <a:pt x="232" y="192"/>
                  <a:pt x="232" y="192"/>
                </a:cubicBezTo>
                <a:cubicBezTo>
                  <a:pt x="264" y="192"/>
                  <a:pt x="264" y="192"/>
                  <a:pt x="264" y="192"/>
                </a:cubicBezTo>
                <a:lnTo>
                  <a:pt x="264" y="160"/>
                </a:lnTo>
                <a:close/>
                <a:moveTo>
                  <a:pt x="313" y="160"/>
                </a:moveTo>
                <a:cubicBezTo>
                  <a:pt x="281" y="160"/>
                  <a:pt x="281" y="160"/>
                  <a:pt x="281" y="160"/>
                </a:cubicBezTo>
                <a:cubicBezTo>
                  <a:pt x="281" y="192"/>
                  <a:pt x="281" y="192"/>
                  <a:pt x="281" y="192"/>
                </a:cubicBezTo>
                <a:cubicBezTo>
                  <a:pt x="313" y="192"/>
                  <a:pt x="313" y="192"/>
                  <a:pt x="313" y="192"/>
                </a:cubicBezTo>
                <a:lnTo>
                  <a:pt x="313" y="160"/>
                </a:lnTo>
                <a:close/>
                <a:moveTo>
                  <a:pt x="264" y="217"/>
                </a:moveTo>
                <a:cubicBezTo>
                  <a:pt x="232" y="217"/>
                  <a:pt x="232" y="217"/>
                  <a:pt x="232" y="217"/>
                </a:cubicBezTo>
                <a:cubicBezTo>
                  <a:pt x="232" y="249"/>
                  <a:pt x="232" y="249"/>
                  <a:pt x="232" y="249"/>
                </a:cubicBezTo>
                <a:cubicBezTo>
                  <a:pt x="264" y="249"/>
                  <a:pt x="264" y="249"/>
                  <a:pt x="264" y="249"/>
                </a:cubicBezTo>
                <a:lnTo>
                  <a:pt x="264" y="217"/>
                </a:lnTo>
                <a:close/>
                <a:moveTo>
                  <a:pt x="313" y="217"/>
                </a:moveTo>
                <a:cubicBezTo>
                  <a:pt x="281" y="217"/>
                  <a:pt x="281" y="217"/>
                  <a:pt x="281" y="217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313" y="249"/>
                  <a:pt x="313" y="249"/>
                  <a:pt x="313" y="249"/>
                </a:cubicBezTo>
                <a:lnTo>
                  <a:pt x="313" y="217"/>
                </a:lnTo>
                <a:close/>
                <a:moveTo>
                  <a:pt x="168" y="217"/>
                </a:moveTo>
                <a:cubicBezTo>
                  <a:pt x="136" y="217"/>
                  <a:pt x="136" y="217"/>
                  <a:pt x="136" y="217"/>
                </a:cubicBezTo>
                <a:cubicBezTo>
                  <a:pt x="136" y="249"/>
                  <a:pt x="136" y="249"/>
                  <a:pt x="136" y="249"/>
                </a:cubicBezTo>
                <a:cubicBezTo>
                  <a:pt x="168" y="249"/>
                  <a:pt x="168" y="249"/>
                  <a:pt x="168" y="249"/>
                </a:cubicBezTo>
                <a:lnTo>
                  <a:pt x="168" y="217"/>
                </a:lnTo>
                <a:close/>
                <a:moveTo>
                  <a:pt x="168" y="160"/>
                </a:moveTo>
                <a:cubicBezTo>
                  <a:pt x="136" y="160"/>
                  <a:pt x="136" y="160"/>
                  <a:pt x="136" y="160"/>
                </a:cubicBezTo>
                <a:cubicBezTo>
                  <a:pt x="136" y="192"/>
                  <a:pt x="136" y="192"/>
                  <a:pt x="136" y="192"/>
                </a:cubicBezTo>
                <a:cubicBezTo>
                  <a:pt x="168" y="192"/>
                  <a:pt x="168" y="192"/>
                  <a:pt x="168" y="192"/>
                </a:cubicBezTo>
                <a:lnTo>
                  <a:pt x="168" y="160"/>
                </a:lnTo>
                <a:close/>
                <a:moveTo>
                  <a:pt x="168" y="273"/>
                </a:moveTo>
                <a:cubicBezTo>
                  <a:pt x="136" y="273"/>
                  <a:pt x="136" y="273"/>
                  <a:pt x="136" y="273"/>
                </a:cubicBezTo>
                <a:cubicBezTo>
                  <a:pt x="136" y="305"/>
                  <a:pt x="136" y="305"/>
                  <a:pt x="136" y="305"/>
                </a:cubicBezTo>
                <a:cubicBezTo>
                  <a:pt x="168" y="305"/>
                  <a:pt x="168" y="305"/>
                  <a:pt x="168" y="305"/>
                </a:cubicBezTo>
                <a:lnTo>
                  <a:pt x="168" y="273"/>
                </a:lnTo>
                <a:close/>
                <a:moveTo>
                  <a:pt x="72" y="217"/>
                </a:moveTo>
                <a:cubicBezTo>
                  <a:pt x="40" y="217"/>
                  <a:pt x="40" y="217"/>
                  <a:pt x="40" y="217"/>
                </a:cubicBezTo>
                <a:cubicBezTo>
                  <a:pt x="40" y="249"/>
                  <a:pt x="40" y="249"/>
                  <a:pt x="40" y="249"/>
                </a:cubicBezTo>
                <a:cubicBezTo>
                  <a:pt x="72" y="249"/>
                  <a:pt x="72" y="249"/>
                  <a:pt x="72" y="249"/>
                </a:cubicBezTo>
                <a:lnTo>
                  <a:pt x="72" y="217"/>
                </a:lnTo>
                <a:close/>
                <a:moveTo>
                  <a:pt x="72" y="160"/>
                </a:moveTo>
                <a:cubicBezTo>
                  <a:pt x="40" y="160"/>
                  <a:pt x="40" y="160"/>
                  <a:pt x="40" y="160"/>
                </a:cubicBezTo>
                <a:cubicBezTo>
                  <a:pt x="40" y="192"/>
                  <a:pt x="40" y="192"/>
                  <a:pt x="40" y="192"/>
                </a:cubicBezTo>
                <a:cubicBezTo>
                  <a:pt x="72" y="192"/>
                  <a:pt x="72" y="192"/>
                  <a:pt x="72" y="192"/>
                </a:cubicBezTo>
                <a:lnTo>
                  <a:pt x="72" y="160"/>
                </a:lnTo>
                <a:close/>
                <a:moveTo>
                  <a:pt x="321" y="32"/>
                </a:moveTo>
                <a:cubicBezTo>
                  <a:pt x="289" y="32"/>
                  <a:pt x="289" y="32"/>
                  <a:pt x="289" y="32"/>
                </a:cubicBezTo>
                <a:cubicBezTo>
                  <a:pt x="289" y="8"/>
                  <a:pt x="289" y="8"/>
                  <a:pt x="289" y="8"/>
                </a:cubicBezTo>
                <a:cubicBezTo>
                  <a:pt x="289" y="3"/>
                  <a:pt x="285" y="0"/>
                  <a:pt x="281" y="0"/>
                </a:cubicBezTo>
                <a:cubicBezTo>
                  <a:pt x="276" y="0"/>
                  <a:pt x="272" y="3"/>
                  <a:pt x="272" y="8"/>
                </a:cubicBezTo>
                <a:cubicBezTo>
                  <a:pt x="272" y="32"/>
                  <a:pt x="272" y="32"/>
                  <a:pt x="272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3"/>
                  <a:pt x="76" y="0"/>
                  <a:pt x="72" y="0"/>
                </a:cubicBezTo>
                <a:cubicBezTo>
                  <a:pt x="67" y="0"/>
                  <a:pt x="64" y="3"/>
                  <a:pt x="64" y="8"/>
                </a:cubicBezTo>
                <a:cubicBezTo>
                  <a:pt x="64" y="32"/>
                  <a:pt x="64" y="32"/>
                  <a:pt x="64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14" y="32"/>
                  <a:pt x="0" y="46"/>
                  <a:pt x="0" y="64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39"/>
                  <a:pt x="14" y="353"/>
                  <a:pt x="32" y="353"/>
                </a:cubicBezTo>
                <a:cubicBezTo>
                  <a:pt x="321" y="353"/>
                  <a:pt x="321" y="353"/>
                  <a:pt x="321" y="353"/>
                </a:cubicBezTo>
                <a:cubicBezTo>
                  <a:pt x="338" y="353"/>
                  <a:pt x="353" y="339"/>
                  <a:pt x="353" y="321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46"/>
                  <a:pt x="338" y="32"/>
                  <a:pt x="321" y="32"/>
                </a:cubicBezTo>
                <a:moveTo>
                  <a:pt x="337" y="321"/>
                </a:moveTo>
                <a:cubicBezTo>
                  <a:pt x="337" y="330"/>
                  <a:pt x="330" y="337"/>
                  <a:pt x="321" y="337"/>
                </a:cubicBezTo>
                <a:cubicBezTo>
                  <a:pt x="32" y="337"/>
                  <a:pt x="32" y="337"/>
                  <a:pt x="32" y="337"/>
                </a:cubicBezTo>
                <a:cubicBezTo>
                  <a:pt x="23" y="337"/>
                  <a:pt x="16" y="330"/>
                  <a:pt x="16" y="321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337" y="128"/>
                  <a:pt x="337" y="128"/>
                  <a:pt x="337" y="128"/>
                </a:cubicBezTo>
                <a:lnTo>
                  <a:pt x="337" y="321"/>
                </a:lnTo>
                <a:close/>
                <a:moveTo>
                  <a:pt x="337" y="112"/>
                </a:moveTo>
                <a:cubicBezTo>
                  <a:pt x="16" y="112"/>
                  <a:pt x="16" y="112"/>
                  <a:pt x="16" y="112"/>
                </a:cubicBezTo>
                <a:cubicBezTo>
                  <a:pt x="16" y="64"/>
                  <a:pt x="16" y="64"/>
                  <a:pt x="16" y="64"/>
                </a:cubicBezTo>
                <a:cubicBezTo>
                  <a:pt x="16" y="55"/>
                  <a:pt x="23" y="48"/>
                  <a:pt x="3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7" y="80"/>
                  <a:pt x="72" y="80"/>
                </a:cubicBezTo>
                <a:cubicBezTo>
                  <a:pt x="76" y="80"/>
                  <a:pt x="80" y="76"/>
                  <a:pt x="80" y="72"/>
                </a:cubicBezTo>
                <a:cubicBezTo>
                  <a:pt x="80" y="48"/>
                  <a:pt x="80" y="48"/>
                  <a:pt x="80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2" y="72"/>
                  <a:pt x="272" y="72"/>
                  <a:pt x="272" y="72"/>
                </a:cubicBezTo>
                <a:cubicBezTo>
                  <a:pt x="272" y="76"/>
                  <a:pt x="276" y="80"/>
                  <a:pt x="281" y="80"/>
                </a:cubicBezTo>
                <a:cubicBezTo>
                  <a:pt x="285" y="80"/>
                  <a:pt x="289" y="76"/>
                  <a:pt x="289" y="72"/>
                </a:cubicBezTo>
                <a:cubicBezTo>
                  <a:pt x="289" y="48"/>
                  <a:pt x="289" y="48"/>
                  <a:pt x="289" y="48"/>
                </a:cubicBezTo>
                <a:cubicBezTo>
                  <a:pt x="321" y="48"/>
                  <a:pt x="321" y="48"/>
                  <a:pt x="321" y="48"/>
                </a:cubicBezTo>
                <a:cubicBezTo>
                  <a:pt x="330" y="48"/>
                  <a:pt x="337" y="55"/>
                  <a:pt x="337" y="64"/>
                </a:cubicBezTo>
                <a:lnTo>
                  <a:pt x="337" y="112"/>
                </a:lnTo>
                <a:close/>
                <a:moveTo>
                  <a:pt x="72" y="273"/>
                </a:moveTo>
                <a:cubicBezTo>
                  <a:pt x="40" y="273"/>
                  <a:pt x="40" y="273"/>
                  <a:pt x="40" y="273"/>
                </a:cubicBezTo>
                <a:cubicBezTo>
                  <a:pt x="40" y="305"/>
                  <a:pt x="40" y="305"/>
                  <a:pt x="40" y="305"/>
                </a:cubicBezTo>
                <a:cubicBezTo>
                  <a:pt x="72" y="305"/>
                  <a:pt x="72" y="305"/>
                  <a:pt x="72" y="305"/>
                </a:cubicBezTo>
                <a:lnTo>
                  <a:pt x="72" y="273"/>
                </a:lnTo>
                <a:close/>
                <a:moveTo>
                  <a:pt x="120" y="160"/>
                </a:moveTo>
                <a:cubicBezTo>
                  <a:pt x="88" y="160"/>
                  <a:pt x="88" y="160"/>
                  <a:pt x="88" y="16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120" y="192"/>
                  <a:pt x="120" y="192"/>
                  <a:pt x="120" y="192"/>
                </a:cubicBezTo>
                <a:lnTo>
                  <a:pt x="120" y="160"/>
                </a:lnTo>
                <a:close/>
                <a:moveTo>
                  <a:pt x="120" y="273"/>
                </a:moveTo>
                <a:cubicBezTo>
                  <a:pt x="88" y="273"/>
                  <a:pt x="88" y="273"/>
                  <a:pt x="88" y="273"/>
                </a:cubicBezTo>
                <a:cubicBezTo>
                  <a:pt x="88" y="305"/>
                  <a:pt x="88" y="305"/>
                  <a:pt x="88" y="305"/>
                </a:cubicBezTo>
                <a:cubicBezTo>
                  <a:pt x="120" y="305"/>
                  <a:pt x="120" y="305"/>
                  <a:pt x="120" y="305"/>
                </a:cubicBezTo>
                <a:lnTo>
                  <a:pt x="120" y="273"/>
                </a:lnTo>
                <a:close/>
                <a:moveTo>
                  <a:pt x="120" y="217"/>
                </a:moveTo>
                <a:cubicBezTo>
                  <a:pt x="88" y="217"/>
                  <a:pt x="88" y="217"/>
                  <a:pt x="88" y="217"/>
                </a:cubicBezTo>
                <a:cubicBezTo>
                  <a:pt x="88" y="249"/>
                  <a:pt x="88" y="249"/>
                  <a:pt x="88" y="249"/>
                </a:cubicBezTo>
                <a:cubicBezTo>
                  <a:pt x="120" y="249"/>
                  <a:pt x="120" y="249"/>
                  <a:pt x="120" y="249"/>
                </a:cubicBezTo>
                <a:lnTo>
                  <a:pt x="120" y="217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29880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Le </a:t>
            </a:r>
            <a:r>
              <a:rPr lang="it-IT" dirty="0" err="1"/>
              <a:t>CoP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7031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una Community?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58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91020" y="1223482"/>
            <a:ext cx="606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STRUTTURA ORGANIZZATIVA SOCIALE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227314" y="1947299"/>
            <a:ext cx="2034531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44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IDEALI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892192" y="3319842"/>
            <a:ext cx="3413114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44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TRADIZIONI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7892192" y="4729938"/>
            <a:ext cx="2786340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44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COSTUMI</a:t>
            </a:r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2730208" y="3683251"/>
            <a:ext cx="954088" cy="906463"/>
          </a:xfrm>
          <a:custGeom>
            <a:avLst/>
            <a:gdLst>
              <a:gd name="T0" fmla="*/ 154 w 309"/>
              <a:gd name="T1" fmla="*/ 293 h 294"/>
              <a:gd name="T2" fmla="*/ 169 w 309"/>
              <a:gd name="T3" fmla="*/ 249 h 294"/>
              <a:gd name="T4" fmla="*/ 186 w 309"/>
              <a:gd name="T5" fmla="*/ 233 h 294"/>
              <a:gd name="T6" fmla="*/ 118 w 309"/>
              <a:gd name="T7" fmla="*/ 257 h 294"/>
              <a:gd name="T8" fmla="*/ 146 w 309"/>
              <a:gd name="T9" fmla="*/ 219 h 294"/>
              <a:gd name="T10" fmla="*/ 95 w 309"/>
              <a:gd name="T11" fmla="*/ 233 h 294"/>
              <a:gd name="T12" fmla="*/ 100 w 309"/>
              <a:gd name="T13" fmla="*/ 202 h 294"/>
              <a:gd name="T14" fmla="*/ 149 w 309"/>
              <a:gd name="T15" fmla="*/ 163 h 294"/>
              <a:gd name="T16" fmla="*/ 66 w 309"/>
              <a:gd name="T17" fmla="*/ 193 h 294"/>
              <a:gd name="T18" fmla="*/ 89 w 309"/>
              <a:gd name="T19" fmla="*/ 161 h 294"/>
              <a:gd name="T20" fmla="*/ 157 w 309"/>
              <a:gd name="T21" fmla="*/ 110 h 294"/>
              <a:gd name="T22" fmla="*/ 45 w 309"/>
              <a:gd name="T23" fmla="*/ 158 h 294"/>
              <a:gd name="T24" fmla="*/ 93 w 309"/>
              <a:gd name="T25" fmla="*/ 102 h 294"/>
              <a:gd name="T26" fmla="*/ 29 w 309"/>
              <a:gd name="T27" fmla="*/ 121 h 294"/>
              <a:gd name="T28" fmla="*/ 69 w 309"/>
              <a:gd name="T29" fmla="*/ 68 h 294"/>
              <a:gd name="T30" fmla="*/ 7 w 309"/>
              <a:gd name="T31" fmla="*/ 86 h 294"/>
              <a:gd name="T32" fmla="*/ 16 w 309"/>
              <a:gd name="T33" fmla="*/ 50 h 294"/>
              <a:gd name="T34" fmla="*/ 3 w 309"/>
              <a:gd name="T35" fmla="*/ 43 h 294"/>
              <a:gd name="T36" fmla="*/ 10 w 309"/>
              <a:gd name="T37" fmla="*/ 26 h 294"/>
              <a:gd name="T38" fmla="*/ 40 w 309"/>
              <a:gd name="T39" fmla="*/ 13 h 294"/>
              <a:gd name="T40" fmla="*/ 39 w 309"/>
              <a:gd name="T41" fmla="*/ 57 h 294"/>
              <a:gd name="T42" fmla="*/ 143 w 309"/>
              <a:gd name="T43" fmla="*/ 1 h 294"/>
              <a:gd name="T44" fmla="*/ 131 w 309"/>
              <a:gd name="T45" fmla="*/ 40 h 294"/>
              <a:gd name="T46" fmla="*/ 137 w 309"/>
              <a:gd name="T47" fmla="*/ 48 h 294"/>
              <a:gd name="T48" fmla="*/ 225 w 309"/>
              <a:gd name="T49" fmla="*/ 12 h 294"/>
              <a:gd name="T50" fmla="*/ 177 w 309"/>
              <a:gd name="T51" fmla="*/ 64 h 294"/>
              <a:gd name="T52" fmla="*/ 155 w 309"/>
              <a:gd name="T53" fmla="*/ 84 h 294"/>
              <a:gd name="T54" fmla="*/ 282 w 309"/>
              <a:gd name="T55" fmla="*/ 27 h 294"/>
              <a:gd name="T56" fmla="*/ 222 w 309"/>
              <a:gd name="T57" fmla="*/ 91 h 294"/>
              <a:gd name="T58" fmla="*/ 304 w 309"/>
              <a:gd name="T59" fmla="*/ 61 h 294"/>
              <a:gd name="T60" fmla="*/ 280 w 309"/>
              <a:gd name="T61" fmla="*/ 94 h 294"/>
              <a:gd name="T62" fmla="*/ 214 w 309"/>
              <a:gd name="T63" fmla="*/ 144 h 294"/>
              <a:gd name="T64" fmla="*/ 291 w 309"/>
              <a:gd name="T65" fmla="*/ 115 h 294"/>
              <a:gd name="T66" fmla="*/ 267 w 309"/>
              <a:gd name="T67" fmla="*/ 149 h 294"/>
              <a:gd name="T68" fmla="*/ 262 w 309"/>
              <a:gd name="T69" fmla="*/ 167 h 294"/>
              <a:gd name="T70" fmla="*/ 257 w 309"/>
              <a:gd name="T71" fmla="*/ 199 h 294"/>
              <a:gd name="T72" fmla="*/ 213 w 309"/>
              <a:gd name="T73" fmla="*/ 240 h 294"/>
              <a:gd name="T74" fmla="*/ 221 w 309"/>
              <a:gd name="T75" fmla="*/ 246 h 294"/>
              <a:gd name="T76" fmla="*/ 214 w 309"/>
              <a:gd name="T77" fmla="*/ 263 h 294"/>
              <a:gd name="T78" fmla="*/ 170 w 309"/>
              <a:gd name="T79" fmla="*/ 289 h 294"/>
              <a:gd name="T80" fmla="*/ 204 w 309"/>
              <a:gd name="T81" fmla="*/ 262 h 294"/>
              <a:gd name="T82" fmla="*/ 21 w 309"/>
              <a:gd name="T83" fmla="*/ 28 h 294"/>
              <a:gd name="T84" fmla="*/ 23 w 309"/>
              <a:gd name="T85" fmla="*/ 3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9" h="294">
                <a:moveTo>
                  <a:pt x="170" y="289"/>
                </a:moveTo>
                <a:cubicBezTo>
                  <a:pt x="160" y="294"/>
                  <a:pt x="158" y="294"/>
                  <a:pt x="154" y="293"/>
                </a:cubicBezTo>
                <a:cubicBezTo>
                  <a:pt x="151" y="292"/>
                  <a:pt x="148" y="290"/>
                  <a:pt x="147" y="287"/>
                </a:cubicBezTo>
                <a:cubicBezTo>
                  <a:pt x="141" y="278"/>
                  <a:pt x="147" y="271"/>
                  <a:pt x="169" y="249"/>
                </a:cubicBezTo>
                <a:cubicBezTo>
                  <a:pt x="175" y="244"/>
                  <a:pt x="180" y="239"/>
                  <a:pt x="186" y="233"/>
                </a:cubicBezTo>
                <a:cubicBezTo>
                  <a:pt x="186" y="233"/>
                  <a:pt x="186" y="233"/>
                  <a:pt x="186" y="233"/>
                </a:cubicBezTo>
                <a:cubicBezTo>
                  <a:pt x="131" y="265"/>
                  <a:pt x="131" y="265"/>
                  <a:pt x="125" y="263"/>
                </a:cubicBezTo>
                <a:cubicBezTo>
                  <a:pt x="122" y="262"/>
                  <a:pt x="120" y="260"/>
                  <a:pt x="118" y="257"/>
                </a:cubicBezTo>
                <a:cubicBezTo>
                  <a:pt x="113" y="248"/>
                  <a:pt x="120" y="243"/>
                  <a:pt x="127" y="236"/>
                </a:cubicBezTo>
                <a:cubicBezTo>
                  <a:pt x="132" y="232"/>
                  <a:pt x="138" y="226"/>
                  <a:pt x="146" y="219"/>
                </a:cubicBezTo>
                <a:cubicBezTo>
                  <a:pt x="156" y="211"/>
                  <a:pt x="168" y="201"/>
                  <a:pt x="180" y="191"/>
                </a:cubicBezTo>
                <a:cubicBezTo>
                  <a:pt x="102" y="235"/>
                  <a:pt x="101" y="235"/>
                  <a:pt x="95" y="233"/>
                </a:cubicBezTo>
                <a:cubicBezTo>
                  <a:pt x="92" y="233"/>
                  <a:pt x="89" y="230"/>
                  <a:pt x="87" y="228"/>
                </a:cubicBezTo>
                <a:cubicBezTo>
                  <a:pt x="82" y="218"/>
                  <a:pt x="90" y="210"/>
                  <a:pt x="100" y="202"/>
                </a:cubicBezTo>
                <a:cubicBezTo>
                  <a:pt x="107" y="196"/>
                  <a:pt x="117" y="188"/>
                  <a:pt x="130" y="178"/>
                </a:cubicBezTo>
                <a:cubicBezTo>
                  <a:pt x="136" y="173"/>
                  <a:pt x="142" y="168"/>
                  <a:pt x="149" y="163"/>
                </a:cubicBezTo>
                <a:cubicBezTo>
                  <a:pt x="90" y="198"/>
                  <a:pt x="81" y="201"/>
                  <a:pt x="74" y="199"/>
                </a:cubicBezTo>
                <a:cubicBezTo>
                  <a:pt x="71" y="198"/>
                  <a:pt x="68" y="196"/>
                  <a:pt x="66" y="193"/>
                </a:cubicBezTo>
                <a:cubicBezTo>
                  <a:pt x="61" y="183"/>
                  <a:pt x="69" y="177"/>
                  <a:pt x="74" y="173"/>
                </a:cubicBezTo>
                <a:cubicBezTo>
                  <a:pt x="77" y="170"/>
                  <a:pt x="82" y="166"/>
                  <a:pt x="89" y="161"/>
                </a:cubicBezTo>
                <a:cubicBezTo>
                  <a:pt x="101" y="151"/>
                  <a:pt x="119" y="138"/>
                  <a:pt x="138" y="125"/>
                </a:cubicBezTo>
                <a:cubicBezTo>
                  <a:pt x="144" y="120"/>
                  <a:pt x="150" y="115"/>
                  <a:pt x="157" y="110"/>
                </a:cubicBezTo>
                <a:cubicBezTo>
                  <a:pt x="60" y="166"/>
                  <a:pt x="59" y="166"/>
                  <a:pt x="52" y="164"/>
                </a:cubicBezTo>
                <a:cubicBezTo>
                  <a:pt x="49" y="163"/>
                  <a:pt x="46" y="161"/>
                  <a:pt x="45" y="158"/>
                </a:cubicBezTo>
                <a:cubicBezTo>
                  <a:pt x="39" y="148"/>
                  <a:pt x="45" y="142"/>
                  <a:pt x="86" y="108"/>
                </a:cubicBezTo>
                <a:cubicBezTo>
                  <a:pt x="88" y="106"/>
                  <a:pt x="91" y="104"/>
                  <a:pt x="93" y="102"/>
                </a:cubicBezTo>
                <a:cubicBezTo>
                  <a:pt x="48" y="128"/>
                  <a:pt x="43" y="129"/>
                  <a:pt x="36" y="127"/>
                </a:cubicBezTo>
                <a:cubicBezTo>
                  <a:pt x="33" y="126"/>
                  <a:pt x="30" y="124"/>
                  <a:pt x="29" y="121"/>
                </a:cubicBezTo>
                <a:cubicBezTo>
                  <a:pt x="24" y="112"/>
                  <a:pt x="28" y="108"/>
                  <a:pt x="44" y="92"/>
                </a:cubicBezTo>
                <a:cubicBezTo>
                  <a:pt x="51" y="85"/>
                  <a:pt x="59" y="77"/>
                  <a:pt x="69" y="68"/>
                </a:cubicBezTo>
                <a:cubicBezTo>
                  <a:pt x="23" y="94"/>
                  <a:pt x="20" y="94"/>
                  <a:pt x="15" y="92"/>
                </a:cubicBezTo>
                <a:cubicBezTo>
                  <a:pt x="12" y="91"/>
                  <a:pt x="9" y="89"/>
                  <a:pt x="7" y="86"/>
                </a:cubicBezTo>
                <a:cubicBezTo>
                  <a:pt x="5" y="81"/>
                  <a:pt x="5" y="81"/>
                  <a:pt x="12" y="62"/>
                </a:cubicBezTo>
                <a:cubicBezTo>
                  <a:pt x="13" y="59"/>
                  <a:pt x="14" y="54"/>
                  <a:pt x="16" y="50"/>
                </a:cubicBezTo>
                <a:cubicBezTo>
                  <a:pt x="14" y="50"/>
                  <a:pt x="13" y="50"/>
                  <a:pt x="11" y="49"/>
                </a:cubicBezTo>
                <a:cubicBezTo>
                  <a:pt x="8" y="48"/>
                  <a:pt x="5" y="46"/>
                  <a:pt x="3" y="43"/>
                </a:cubicBezTo>
                <a:cubicBezTo>
                  <a:pt x="0" y="38"/>
                  <a:pt x="2" y="30"/>
                  <a:pt x="8" y="27"/>
                </a:cubicBezTo>
                <a:cubicBezTo>
                  <a:pt x="9" y="27"/>
                  <a:pt x="10" y="26"/>
                  <a:pt x="10" y="26"/>
                </a:cubicBezTo>
                <a:cubicBezTo>
                  <a:pt x="12" y="25"/>
                  <a:pt x="15" y="23"/>
                  <a:pt x="17" y="22"/>
                </a:cubicBezTo>
                <a:cubicBezTo>
                  <a:pt x="30" y="14"/>
                  <a:pt x="34" y="11"/>
                  <a:pt x="40" y="13"/>
                </a:cubicBezTo>
                <a:cubicBezTo>
                  <a:pt x="43" y="14"/>
                  <a:pt x="46" y="16"/>
                  <a:pt x="48" y="19"/>
                </a:cubicBezTo>
                <a:cubicBezTo>
                  <a:pt x="50" y="24"/>
                  <a:pt x="51" y="24"/>
                  <a:pt x="39" y="57"/>
                </a:cubicBezTo>
                <a:cubicBezTo>
                  <a:pt x="59" y="46"/>
                  <a:pt x="88" y="29"/>
                  <a:pt x="105" y="19"/>
                </a:cubicBezTo>
                <a:cubicBezTo>
                  <a:pt x="137" y="0"/>
                  <a:pt x="137" y="0"/>
                  <a:pt x="143" y="1"/>
                </a:cubicBezTo>
                <a:cubicBezTo>
                  <a:pt x="146" y="2"/>
                  <a:pt x="148" y="4"/>
                  <a:pt x="150" y="7"/>
                </a:cubicBezTo>
                <a:cubicBezTo>
                  <a:pt x="155" y="16"/>
                  <a:pt x="150" y="21"/>
                  <a:pt x="131" y="40"/>
                </a:cubicBezTo>
                <a:cubicBezTo>
                  <a:pt x="123" y="48"/>
                  <a:pt x="113" y="58"/>
                  <a:pt x="102" y="68"/>
                </a:cubicBezTo>
                <a:cubicBezTo>
                  <a:pt x="114" y="61"/>
                  <a:pt x="126" y="54"/>
                  <a:pt x="137" y="48"/>
                </a:cubicBezTo>
                <a:cubicBezTo>
                  <a:pt x="210" y="4"/>
                  <a:pt x="211" y="4"/>
                  <a:pt x="218" y="6"/>
                </a:cubicBezTo>
                <a:cubicBezTo>
                  <a:pt x="221" y="7"/>
                  <a:pt x="223" y="9"/>
                  <a:pt x="225" y="12"/>
                </a:cubicBezTo>
                <a:cubicBezTo>
                  <a:pt x="230" y="21"/>
                  <a:pt x="225" y="25"/>
                  <a:pt x="209" y="38"/>
                </a:cubicBezTo>
                <a:cubicBezTo>
                  <a:pt x="201" y="45"/>
                  <a:pt x="190" y="54"/>
                  <a:pt x="177" y="64"/>
                </a:cubicBezTo>
                <a:cubicBezTo>
                  <a:pt x="169" y="71"/>
                  <a:pt x="159" y="79"/>
                  <a:pt x="149" y="87"/>
                </a:cubicBezTo>
                <a:cubicBezTo>
                  <a:pt x="151" y="86"/>
                  <a:pt x="153" y="85"/>
                  <a:pt x="155" y="84"/>
                </a:cubicBezTo>
                <a:cubicBezTo>
                  <a:pt x="267" y="19"/>
                  <a:pt x="267" y="19"/>
                  <a:pt x="275" y="21"/>
                </a:cubicBezTo>
                <a:cubicBezTo>
                  <a:pt x="278" y="22"/>
                  <a:pt x="281" y="24"/>
                  <a:pt x="282" y="27"/>
                </a:cubicBezTo>
                <a:cubicBezTo>
                  <a:pt x="288" y="38"/>
                  <a:pt x="282" y="44"/>
                  <a:pt x="238" y="79"/>
                </a:cubicBezTo>
                <a:cubicBezTo>
                  <a:pt x="233" y="83"/>
                  <a:pt x="228" y="87"/>
                  <a:pt x="222" y="91"/>
                </a:cubicBezTo>
                <a:cubicBezTo>
                  <a:pt x="285" y="54"/>
                  <a:pt x="290" y="53"/>
                  <a:pt x="296" y="55"/>
                </a:cubicBezTo>
                <a:cubicBezTo>
                  <a:pt x="300" y="56"/>
                  <a:pt x="303" y="58"/>
                  <a:pt x="304" y="61"/>
                </a:cubicBezTo>
                <a:cubicBezTo>
                  <a:pt x="309" y="70"/>
                  <a:pt x="301" y="76"/>
                  <a:pt x="296" y="81"/>
                </a:cubicBezTo>
                <a:cubicBezTo>
                  <a:pt x="292" y="84"/>
                  <a:pt x="287" y="88"/>
                  <a:pt x="280" y="94"/>
                </a:cubicBezTo>
                <a:cubicBezTo>
                  <a:pt x="266" y="104"/>
                  <a:pt x="247" y="118"/>
                  <a:pt x="228" y="133"/>
                </a:cubicBezTo>
                <a:cubicBezTo>
                  <a:pt x="223" y="137"/>
                  <a:pt x="219" y="140"/>
                  <a:pt x="214" y="144"/>
                </a:cubicBezTo>
                <a:cubicBezTo>
                  <a:pt x="277" y="107"/>
                  <a:pt x="278" y="107"/>
                  <a:pt x="283" y="109"/>
                </a:cubicBezTo>
                <a:cubicBezTo>
                  <a:pt x="287" y="110"/>
                  <a:pt x="289" y="112"/>
                  <a:pt x="291" y="115"/>
                </a:cubicBezTo>
                <a:cubicBezTo>
                  <a:pt x="296" y="124"/>
                  <a:pt x="289" y="129"/>
                  <a:pt x="283" y="135"/>
                </a:cubicBezTo>
                <a:cubicBezTo>
                  <a:pt x="279" y="138"/>
                  <a:pt x="273" y="143"/>
                  <a:pt x="267" y="149"/>
                </a:cubicBezTo>
                <a:cubicBezTo>
                  <a:pt x="257" y="158"/>
                  <a:pt x="243" y="169"/>
                  <a:pt x="229" y="181"/>
                </a:cubicBezTo>
                <a:cubicBezTo>
                  <a:pt x="256" y="166"/>
                  <a:pt x="258" y="166"/>
                  <a:pt x="262" y="167"/>
                </a:cubicBezTo>
                <a:cubicBezTo>
                  <a:pt x="265" y="168"/>
                  <a:pt x="268" y="170"/>
                  <a:pt x="270" y="173"/>
                </a:cubicBezTo>
                <a:cubicBezTo>
                  <a:pt x="275" y="182"/>
                  <a:pt x="269" y="187"/>
                  <a:pt x="257" y="199"/>
                </a:cubicBezTo>
                <a:cubicBezTo>
                  <a:pt x="250" y="206"/>
                  <a:pt x="241" y="214"/>
                  <a:pt x="231" y="224"/>
                </a:cubicBezTo>
                <a:cubicBezTo>
                  <a:pt x="225" y="229"/>
                  <a:pt x="220" y="234"/>
                  <a:pt x="213" y="240"/>
                </a:cubicBezTo>
                <a:cubicBezTo>
                  <a:pt x="213" y="240"/>
                  <a:pt x="214" y="240"/>
                  <a:pt x="214" y="240"/>
                </a:cubicBezTo>
                <a:cubicBezTo>
                  <a:pt x="217" y="241"/>
                  <a:pt x="219" y="243"/>
                  <a:pt x="221" y="246"/>
                </a:cubicBezTo>
                <a:cubicBezTo>
                  <a:pt x="224" y="252"/>
                  <a:pt x="222" y="259"/>
                  <a:pt x="216" y="262"/>
                </a:cubicBezTo>
                <a:cubicBezTo>
                  <a:pt x="215" y="263"/>
                  <a:pt x="215" y="263"/>
                  <a:pt x="214" y="263"/>
                </a:cubicBezTo>
                <a:cubicBezTo>
                  <a:pt x="210" y="265"/>
                  <a:pt x="200" y="271"/>
                  <a:pt x="192" y="276"/>
                </a:cubicBezTo>
                <a:cubicBezTo>
                  <a:pt x="182" y="282"/>
                  <a:pt x="175" y="286"/>
                  <a:pt x="170" y="289"/>
                </a:cubicBezTo>
                <a:close/>
                <a:moveTo>
                  <a:pt x="200" y="258"/>
                </a:moveTo>
                <a:cubicBezTo>
                  <a:pt x="201" y="260"/>
                  <a:pt x="202" y="261"/>
                  <a:pt x="204" y="262"/>
                </a:cubicBezTo>
                <a:cubicBezTo>
                  <a:pt x="202" y="261"/>
                  <a:pt x="201" y="259"/>
                  <a:pt x="200" y="258"/>
                </a:cubicBezTo>
                <a:close/>
                <a:moveTo>
                  <a:pt x="21" y="28"/>
                </a:moveTo>
                <a:cubicBezTo>
                  <a:pt x="22" y="29"/>
                  <a:pt x="22" y="29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2" y="29"/>
                  <a:pt x="22" y="29"/>
                  <a:pt x="21" y="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2636781" y="2042736"/>
            <a:ext cx="3092074" cy="307192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754899" y="2042736"/>
            <a:ext cx="3092074" cy="307192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11"/>
          <p:cNvSpPr>
            <a:spLocks/>
          </p:cNvSpPr>
          <p:nvPr/>
        </p:nvSpPr>
        <p:spPr bwMode="auto">
          <a:xfrm>
            <a:off x="1727152" y="3635657"/>
            <a:ext cx="3092074" cy="3071923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30"/>
          <p:cNvSpPr>
            <a:spLocks/>
          </p:cNvSpPr>
          <p:nvPr/>
        </p:nvSpPr>
        <p:spPr bwMode="auto">
          <a:xfrm rot="9506973" flipH="1">
            <a:off x="3085810" y="3139168"/>
            <a:ext cx="5242582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Freeform 30"/>
          <p:cNvSpPr>
            <a:spLocks/>
          </p:cNvSpPr>
          <p:nvPr/>
        </p:nvSpPr>
        <p:spPr bwMode="auto">
          <a:xfrm rot="10511290" flipH="1">
            <a:off x="3097069" y="3865807"/>
            <a:ext cx="4570834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6" name="Freeform 30"/>
          <p:cNvSpPr>
            <a:spLocks/>
          </p:cNvSpPr>
          <p:nvPr/>
        </p:nvSpPr>
        <p:spPr bwMode="auto">
          <a:xfrm rot="11411064" flipH="1">
            <a:off x="3069953" y="4426206"/>
            <a:ext cx="4570834" cy="556417"/>
          </a:xfrm>
          <a:custGeom>
            <a:avLst/>
            <a:gdLst>
              <a:gd name="T0" fmla="*/ 95 w 180"/>
              <a:gd name="T1" fmla="*/ 14 h 35"/>
              <a:gd name="T2" fmla="*/ 39 w 180"/>
              <a:gd name="T3" fmla="*/ 16 h 35"/>
              <a:gd name="T4" fmla="*/ 11 w 180"/>
              <a:gd name="T5" fmla="*/ 23 h 35"/>
              <a:gd name="T6" fmla="*/ 12 w 180"/>
              <a:gd name="T7" fmla="*/ 27 h 35"/>
              <a:gd name="T8" fmla="*/ 97 w 180"/>
              <a:gd name="T9" fmla="*/ 18 h 35"/>
              <a:gd name="T10" fmla="*/ 167 w 180"/>
              <a:gd name="T11" fmla="*/ 28 h 35"/>
              <a:gd name="T12" fmla="*/ 161 w 180"/>
              <a:gd name="T13" fmla="*/ 29 h 35"/>
              <a:gd name="T14" fmla="*/ 153 w 180"/>
              <a:gd name="T15" fmla="*/ 33 h 35"/>
              <a:gd name="T16" fmla="*/ 153 w 180"/>
              <a:gd name="T17" fmla="*/ 34 h 35"/>
              <a:gd name="T18" fmla="*/ 161 w 180"/>
              <a:gd name="T19" fmla="*/ 32 h 35"/>
              <a:gd name="T20" fmla="*/ 170 w 180"/>
              <a:gd name="T21" fmla="*/ 30 h 35"/>
              <a:gd name="T22" fmla="*/ 175 w 180"/>
              <a:gd name="T23" fmla="*/ 30 h 35"/>
              <a:gd name="T24" fmla="*/ 178 w 180"/>
              <a:gd name="T25" fmla="*/ 31 h 35"/>
              <a:gd name="T26" fmla="*/ 178 w 180"/>
              <a:gd name="T27" fmla="*/ 31 h 35"/>
              <a:gd name="T28" fmla="*/ 180 w 180"/>
              <a:gd name="T29" fmla="*/ 28 h 35"/>
              <a:gd name="T30" fmla="*/ 180 w 180"/>
              <a:gd name="T31" fmla="*/ 28 h 35"/>
              <a:gd name="T32" fmla="*/ 179 w 180"/>
              <a:gd name="T33" fmla="*/ 27 h 35"/>
              <a:gd name="T34" fmla="*/ 163 w 180"/>
              <a:gd name="T35" fmla="*/ 3 h 35"/>
              <a:gd name="T36" fmla="*/ 160 w 180"/>
              <a:gd name="T37" fmla="*/ 4 h 35"/>
              <a:gd name="T38" fmla="*/ 175 w 180"/>
              <a:gd name="T39" fmla="*/ 27 h 35"/>
              <a:gd name="T40" fmla="*/ 172 w 180"/>
              <a:gd name="T41" fmla="*/ 27 h 35"/>
              <a:gd name="T42" fmla="*/ 95 w 180"/>
              <a:gd name="T43" fmla="*/ 1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0" h="35">
                <a:moveTo>
                  <a:pt x="95" y="14"/>
                </a:moveTo>
                <a:cubicBezTo>
                  <a:pt x="75" y="13"/>
                  <a:pt x="55" y="14"/>
                  <a:pt x="39" y="16"/>
                </a:cubicBezTo>
                <a:cubicBezTo>
                  <a:pt x="23" y="19"/>
                  <a:pt x="13" y="23"/>
                  <a:pt x="11" y="23"/>
                </a:cubicBezTo>
                <a:cubicBezTo>
                  <a:pt x="6" y="26"/>
                  <a:pt x="0" y="32"/>
                  <a:pt x="12" y="27"/>
                </a:cubicBezTo>
                <a:cubicBezTo>
                  <a:pt x="19" y="23"/>
                  <a:pt x="58" y="15"/>
                  <a:pt x="97" y="18"/>
                </a:cubicBezTo>
                <a:cubicBezTo>
                  <a:pt x="126" y="19"/>
                  <a:pt x="155" y="25"/>
                  <a:pt x="167" y="28"/>
                </a:cubicBezTo>
                <a:cubicBezTo>
                  <a:pt x="165" y="28"/>
                  <a:pt x="163" y="29"/>
                  <a:pt x="161" y="29"/>
                </a:cubicBezTo>
                <a:cubicBezTo>
                  <a:pt x="156" y="31"/>
                  <a:pt x="153" y="32"/>
                  <a:pt x="153" y="33"/>
                </a:cubicBezTo>
                <a:cubicBezTo>
                  <a:pt x="151" y="34"/>
                  <a:pt x="151" y="35"/>
                  <a:pt x="153" y="34"/>
                </a:cubicBezTo>
                <a:cubicBezTo>
                  <a:pt x="153" y="34"/>
                  <a:pt x="156" y="33"/>
                  <a:pt x="161" y="32"/>
                </a:cubicBezTo>
                <a:cubicBezTo>
                  <a:pt x="164" y="31"/>
                  <a:pt x="167" y="31"/>
                  <a:pt x="170" y="30"/>
                </a:cubicBezTo>
                <a:cubicBezTo>
                  <a:pt x="172" y="30"/>
                  <a:pt x="173" y="30"/>
                  <a:pt x="175" y="30"/>
                </a:cubicBezTo>
                <a:cubicBezTo>
                  <a:pt x="176" y="30"/>
                  <a:pt x="178" y="31"/>
                  <a:pt x="178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79" y="30"/>
                  <a:pt x="180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0" y="16"/>
                  <a:pt x="163" y="4"/>
                  <a:pt x="163" y="3"/>
                </a:cubicBezTo>
                <a:cubicBezTo>
                  <a:pt x="161" y="2"/>
                  <a:pt x="158" y="0"/>
                  <a:pt x="160" y="4"/>
                </a:cubicBezTo>
                <a:cubicBezTo>
                  <a:pt x="160" y="7"/>
                  <a:pt x="166" y="18"/>
                  <a:pt x="175" y="27"/>
                </a:cubicBezTo>
                <a:cubicBezTo>
                  <a:pt x="174" y="27"/>
                  <a:pt x="173" y="27"/>
                  <a:pt x="172" y="27"/>
                </a:cubicBezTo>
                <a:cubicBezTo>
                  <a:pt x="163" y="24"/>
                  <a:pt x="130" y="16"/>
                  <a:pt x="9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7" name="Grupa 3"/>
          <p:cNvGrpSpPr/>
          <p:nvPr/>
        </p:nvGrpSpPr>
        <p:grpSpPr>
          <a:xfrm>
            <a:off x="1317453" y="2742866"/>
            <a:ext cx="1213118" cy="1217040"/>
            <a:chOff x="3721496" y="1985177"/>
            <a:chExt cx="1571771" cy="1804651"/>
          </a:xfrm>
        </p:grpSpPr>
        <p:grpSp>
          <p:nvGrpSpPr>
            <p:cNvPr id="58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65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59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63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60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61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grpSp>
        <p:nvGrpSpPr>
          <p:cNvPr id="67" name="Grupa 3"/>
          <p:cNvGrpSpPr/>
          <p:nvPr/>
        </p:nvGrpSpPr>
        <p:grpSpPr>
          <a:xfrm>
            <a:off x="2578413" y="5109393"/>
            <a:ext cx="1213118" cy="1217040"/>
            <a:chOff x="3721496" y="1985177"/>
            <a:chExt cx="1571771" cy="1804651"/>
          </a:xfrm>
        </p:grpSpPr>
        <p:grpSp>
          <p:nvGrpSpPr>
            <p:cNvPr id="68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75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6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69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73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70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71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grpSp>
        <p:nvGrpSpPr>
          <p:cNvPr id="77" name="Grupa 3"/>
          <p:cNvGrpSpPr/>
          <p:nvPr/>
        </p:nvGrpSpPr>
        <p:grpSpPr>
          <a:xfrm>
            <a:off x="3846973" y="2466211"/>
            <a:ext cx="1213118" cy="1217040"/>
            <a:chOff x="3721496" y="1985177"/>
            <a:chExt cx="1571771" cy="1804651"/>
          </a:xfrm>
        </p:grpSpPr>
        <p:grpSp>
          <p:nvGrpSpPr>
            <p:cNvPr id="78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85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86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79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83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84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80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81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82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6064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/>
          <p:cNvPicPr>
            <a:picLocks noChangeAspect="1"/>
          </p:cNvPicPr>
          <p:nvPr/>
        </p:nvPicPr>
        <p:blipFill>
          <a:blip r:embed="rId2" cstate="email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5887" y="-3986"/>
            <a:ext cx="89789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92389" y="3195138"/>
            <a:ext cx="1393553" cy="776088"/>
          </a:xfrm>
        </p:spPr>
        <p:txBody>
          <a:bodyPr/>
          <a:lstStyle/>
          <a:p>
            <a:r>
              <a:rPr lang="it-IT" sz="4400" dirty="0" err="1"/>
              <a:t>CoP</a:t>
            </a:r>
            <a:endParaRPr lang="it-IT" sz="440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59</a:t>
            </a:fld>
            <a:endParaRPr lang="it-IT"/>
          </a:p>
        </p:txBody>
      </p:sp>
      <p:grpSp>
        <p:nvGrpSpPr>
          <p:cNvPr id="27" name="Grupa 3"/>
          <p:cNvGrpSpPr/>
          <p:nvPr/>
        </p:nvGrpSpPr>
        <p:grpSpPr>
          <a:xfrm>
            <a:off x="5998255" y="2584922"/>
            <a:ext cx="1527012" cy="1753260"/>
            <a:chOff x="3721496" y="1985177"/>
            <a:chExt cx="1571771" cy="1804651"/>
          </a:xfrm>
        </p:grpSpPr>
        <p:grpSp>
          <p:nvGrpSpPr>
            <p:cNvPr id="28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35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6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29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33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4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30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31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38" name="Shape 1191"/>
          <p:cNvSpPr/>
          <p:nvPr/>
        </p:nvSpPr>
        <p:spPr>
          <a:xfrm rot="19803024">
            <a:off x="7907382" y="2584765"/>
            <a:ext cx="488747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39" name="Shape 1192"/>
          <p:cNvSpPr/>
          <p:nvPr/>
        </p:nvSpPr>
        <p:spPr>
          <a:xfrm rot="1623058">
            <a:off x="8005214" y="3957518"/>
            <a:ext cx="488748" cy="35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54" name="Shape 1207"/>
          <p:cNvSpPr/>
          <p:nvPr/>
        </p:nvSpPr>
        <p:spPr>
          <a:xfrm rot="6143833">
            <a:off x="6410171" y="4469594"/>
            <a:ext cx="488748" cy="35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57" name="Freeform 11"/>
          <p:cNvSpPr>
            <a:spLocks/>
          </p:cNvSpPr>
          <p:nvPr/>
        </p:nvSpPr>
        <p:spPr bwMode="auto">
          <a:xfrm>
            <a:off x="5542782" y="2131814"/>
            <a:ext cx="2531683" cy="2515184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3" name="Shape 1191"/>
          <p:cNvSpPr/>
          <p:nvPr/>
        </p:nvSpPr>
        <p:spPr>
          <a:xfrm rot="1796976" flipH="1">
            <a:off x="5113717" y="2596404"/>
            <a:ext cx="488747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grpSp>
        <p:nvGrpSpPr>
          <p:cNvPr id="69" name="Grupa 250"/>
          <p:cNvGrpSpPr/>
          <p:nvPr/>
        </p:nvGrpSpPr>
        <p:grpSpPr>
          <a:xfrm>
            <a:off x="6654545" y="500814"/>
            <a:ext cx="610206" cy="684432"/>
            <a:chOff x="6208713" y="2584451"/>
            <a:chExt cx="630238" cy="777875"/>
          </a:xfrm>
          <a:solidFill>
            <a:srgbClr val="6D6E71"/>
          </a:solidFill>
        </p:grpSpPr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6599238" y="2603501"/>
              <a:ext cx="155575" cy="150813"/>
            </a:xfrm>
            <a:custGeom>
              <a:avLst/>
              <a:gdLst/>
              <a:ahLst/>
              <a:cxnLst>
                <a:cxn ang="0">
                  <a:pos x="58" y="91"/>
                </a:cxn>
                <a:cxn ang="0">
                  <a:pos x="56" y="91"/>
                </a:cxn>
                <a:cxn ang="0">
                  <a:pos x="50" y="86"/>
                </a:cxn>
                <a:cxn ang="0">
                  <a:pos x="57" y="65"/>
                </a:cxn>
                <a:cxn ang="0">
                  <a:pos x="30" y="78"/>
                </a:cxn>
                <a:cxn ang="0">
                  <a:pos x="24" y="73"/>
                </a:cxn>
                <a:cxn ang="0">
                  <a:pos x="35" y="49"/>
                </a:cxn>
                <a:cxn ang="0">
                  <a:pos x="9" y="61"/>
                </a:cxn>
                <a:cxn ang="0">
                  <a:pos x="3" y="57"/>
                </a:cxn>
                <a:cxn ang="0">
                  <a:pos x="15" y="28"/>
                </a:cxn>
                <a:cxn ang="0">
                  <a:pos x="12" y="24"/>
                </a:cxn>
                <a:cxn ang="0">
                  <a:pos x="15" y="12"/>
                </a:cxn>
                <a:cxn ang="0">
                  <a:pos x="17" y="11"/>
                </a:cxn>
                <a:cxn ang="0">
                  <a:pos x="23" y="7"/>
                </a:cxn>
                <a:cxn ang="0">
                  <a:pos x="40" y="1"/>
                </a:cxn>
                <a:cxn ang="0">
                  <a:pos x="45" y="5"/>
                </a:cxn>
                <a:cxn ang="0">
                  <a:pos x="38" y="26"/>
                </a:cxn>
                <a:cxn ang="0">
                  <a:pos x="69" y="11"/>
                </a:cxn>
                <a:cxn ang="0">
                  <a:pos x="75" y="15"/>
                </a:cxn>
                <a:cxn ang="0">
                  <a:pos x="65" y="39"/>
                </a:cxn>
                <a:cxn ang="0">
                  <a:pos x="83" y="32"/>
                </a:cxn>
                <a:cxn ang="0">
                  <a:pos x="89" y="36"/>
                </a:cxn>
                <a:cxn ang="0">
                  <a:pos x="82" y="58"/>
                </a:cxn>
                <a:cxn ang="0">
                  <a:pos x="86" y="58"/>
                </a:cxn>
                <a:cxn ang="0">
                  <a:pos x="91" y="63"/>
                </a:cxn>
                <a:cxn ang="0">
                  <a:pos x="88" y="75"/>
                </a:cxn>
                <a:cxn ang="0">
                  <a:pos x="86" y="76"/>
                </a:cxn>
                <a:cxn ang="0">
                  <a:pos x="75" y="82"/>
                </a:cxn>
                <a:cxn ang="0">
                  <a:pos x="58" y="91"/>
                </a:cxn>
                <a:cxn ang="0">
                  <a:pos x="76" y="72"/>
                </a:cxn>
                <a:cxn ang="0">
                  <a:pos x="80" y="75"/>
                </a:cxn>
                <a:cxn ang="0">
                  <a:pos x="76" y="72"/>
                </a:cxn>
              </a:cxnLst>
              <a:rect l="0" t="0" r="r" b="b"/>
              <a:pathLst>
                <a:path w="94" h="91">
                  <a:moveTo>
                    <a:pt x="58" y="91"/>
                  </a:moveTo>
                  <a:cubicBezTo>
                    <a:pt x="57" y="91"/>
                    <a:pt x="57" y="91"/>
                    <a:pt x="56" y="91"/>
                  </a:cubicBezTo>
                  <a:cubicBezTo>
                    <a:pt x="53" y="90"/>
                    <a:pt x="51" y="89"/>
                    <a:pt x="50" y="86"/>
                  </a:cubicBezTo>
                  <a:cubicBezTo>
                    <a:pt x="47" y="82"/>
                    <a:pt x="47" y="81"/>
                    <a:pt x="57" y="65"/>
                  </a:cubicBezTo>
                  <a:cubicBezTo>
                    <a:pt x="36" y="78"/>
                    <a:pt x="34" y="79"/>
                    <a:pt x="30" y="78"/>
                  </a:cubicBezTo>
                  <a:cubicBezTo>
                    <a:pt x="28" y="77"/>
                    <a:pt x="25" y="75"/>
                    <a:pt x="24" y="73"/>
                  </a:cubicBezTo>
                  <a:cubicBezTo>
                    <a:pt x="21" y="68"/>
                    <a:pt x="21" y="68"/>
                    <a:pt x="35" y="49"/>
                  </a:cubicBezTo>
                  <a:cubicBezTo>
                    <a:pt x="14" y="62"/>
                    <a:pt x="13" y="62"/>
                    <a:pt x="9" y="61"/>
                  </a:cubicBezTo>
                  <a:cubicBezTo>
                    <a:pt x="6" y="60"/>
                    <a:pt x="4" y="59"/>
                    <a:pt x="3" y="57"/>
                  </a:cubicBezTo>
                  <a:cubicBezTo>
                    <a:pt x="0" y="52"/>
                    <a:pt x="0" y="51"/>
                    <a:pt x="15" y="28"/>
                  </a:cubicBezTo>
                  <a:cubicBezTo>
                    <a:pt x="14" y="27"/>
                    <a:pt x="13" y="26"/>
                    <a:pt x="12" y="24"/>
                  </a:cubicBezTo>
                  <a:cubicBezTo>
                    <a:pt x="9" y="20"/>
                    <a:pt x="11" y="14"/>
                    <a:pt x="15" y="12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9" y="10"/>
                    <a:pt x="22" y="8"/>
                    <a:pt x="23" y="7"/>
                  </a:cubicBezTo>
                  <a:cubicBezTo>
                    <a:pt x="33" y="1"/>
                    <a:pt x="35" y="0"/>
                    <a:pt x="40" y="1"/>
                  </a:cubicBezTo>
                  <a:cubicBezTo>
                    <a:pt x="42" y="1"/>
                    <a:pt x="44" y="3"/>
                    <a:pt x="45" y="5"/>
                  </a:cubicBezTo>
                  <a:cubicBezTo>
                    <a:pt x="48" y="9"/>
                    <a:pt x="48" y="10"/>
                    <a:pt x="38" y="26"/>
                  </a:cubicBezTo>
                  <a:cubicBezTo>
                    <a:pt x="64" y="10"/>
                    <a:pt x="64" y="10"/>
                    <a:pt x="69" y="11"/>
                  </a:cubicBezTo>
                  <a:cubicBezTo>
                    <a:pt x="71" y="12"/>
                    <a:pt x="73" y="13"/>
                    <a:pt x="75" y="15"/>
                  </a:cubicBezTo>
                  <a:cubicBezTo>
                    <a:pt x="77" y="20"/>
                    <a:pt x="78" y="21"/>
                    <a:pt x="65" y="39"/>
                  </a:cubicBezTo>
                  <a:cubicBezTo>
                    <a:pt x="78" y="31"/>
                    <a:pt x="80" y="31"/>
                    <a:pt x="83" y="32"/>
                  </a:cubicBezTo>
                  <a:cubicBezTo>
                    <a:pt x="86" y="32"/>
                    <a:pt x="88" y="34"/>
                    <a:pt x="89" y="36"/>
                  </a:cubicBezTo>
                  <a:cubicBezTo>
                    <a:pt x="92" y="40"/>
                    <a:pt x="92" y="41"/>
                    <a:pt x="82" y="58"/>
                  </a:cubicBezTo>
                  <a:cubicBezTo>
                    <a:pt x="83" y="58"/>
                    <a:pt x="84" y="58"/>
                    <a:pt x="86" y="58"/>
                  </a:cubicBezTo>
                  <a:cubicBezTo>
                    <a:pt x="88" y="59"/>
                    <a:pt x="90" y="60"/>
                    <a:pt x="91" y="63"/>
                  </a:cubicBezTo>
                  <a:cubicBezTo>
                    <a:pt x="94" y="67"/>
                    <a:pt x="92" y="72"/>
                    <a:pt x="88" y="75"/>
                  </a:cubicBezTo>
                  <a:cubicBezTo>
                    <a:pt x="87" y="75"/>
                    <a:pt x="87" y="76"/>
                    <a:pt x="86" y="76"/>
                  </a:cubicBezTo>
                  <a:cubicBezTo>
                    <a:pt x="84" y="77"/>
                    <a:pt x="79" y="80"/>
                    <a:pt x="75" y="82"/>
                  </a:cubicBezTo>
                  <a:cubicBezTo>
                    <a:pt x="65" y="89"/>
                    <a:pt x="61" y="91"/>
                    <a:pt x="58" y="91"/>
                  </a:cubicBezTo>
                  <a:close/>
                  <a:moveTo>
                    <a:pt x="76" y="72"/>
                  </a:moveTo>
                  <a:cubicBezTo>
                    <a:pt x="77" y="73"/>
                    <a:pt x="78" y="74"/>
                    <a:pt x="80" y="75"/>
                  </a:cubicBezTo>
                  <a:cubicBezTo>
                    <a:pt x="78" y="74"/>
                    <a:pt x="77" y="73"/>
                    <a:pt x="76" y="72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6570663" y="2584451"/>
              <a:ext cx="203200" cy="196850"/>
            </a:xfrm>
            <a:custGeom>
              <a:avLst/>
              <a:gdLst/>
              <a:ahLst/>
              <a:cxnLst>
                <a:cxn ang="0">
                  <a:pos x="26" y="43"/>
                </a:cxn>
                <a:cxn ang="0">
                  <a:pos x="26" y="71"/>
                </a:cxn>
                <a:cxn ang="0">
                  <a:pos x="89" y="84"/>
                </a:cxn>
                <a:cxn ang="0">
                  <a:pos x="78" y="31"/>
                </a:cxn>
                <a:cxn ang="0">
                  <a:pos x="46" y="28"/>
                </a:cxn>
                <a:cxn ang="0">
                  <a:pos x="38" y="13"/>
                </a:cxn>
                <a:cxn ang="0">
                  <a:pos x="91" y="16"/>
                </a:cxn>
                <a:cxn ang="0">
                  <a:pos x="117" y="53"/>
                </a:cxn>
                <a:cxn ang="0">
                  <a:pos x="98" y="99"/>
                </a:cxn>
                <a:cxn ang="0">
                  <a:pos x="17" y="80"/>
                </a:cxn>
                <a:cxn ang="0">
                  <a:pos x="19" y="37"/>
                </a:cxn>
                <a:cxn ang="0">
                  <a:pos x="26" y="43"/>
                </a:cxn>
              </a:cxnLst>
              <a:rect l="0" t="0" r="r" b="b"/>
              <a:pathLst>
                <a:path w="122" h="118">
                  <a:moveTo>
                    <a:pt x="26" y="43"/>
                  </a:moveTo>
                  <a:cubicBezTo>
                    <a:pt x="26" y="42"/>
                    <a:pt x="14" y="55"/>
                    <a:pt x="26" y="71"/>
                  </a:cubicBezTo>
                  <a:cubicBezTo>
                    <a:pt x="36" y="87"/>
                    <a:pt x="70" y="100"/>
                    <a:pt x="89" y="84"/>
                  </a:cubicBezTo>
                  <a:cubicBezTo>
                    <a:pt x="111" y="67"/>
                    <a:pt x="95" y="38"/>
                    <a:pt x="78" y="31"/>
                  </a:cubicBezTo>
                  <a:cubicBezTo>
                    <a:pt x="60" y="22"/>
                    <a:pt x="48" y="29"/>
                    <a:pt x="46" y="28"/>
                  </a:cubicBezTo>
                  <a:cubicBezTo>
                    <a:pt x="39" y="27"/>
                    <a:pt x="19" y="29"/>
                    <a:pt x="38" y="13"/>
                  </a:cubicBezTo>
                  <a:cubicBezTo>
                    <a:pt x="42" y="9"/>
                    <a:pt x="67" y="0"/>
                    <a:pt x="91" y="16"/>
                  </a:cubicBezTo>
                  <a:cubicBezTo>
                    <a:pt x="103" y="23"/>
                    <a:pt x="114" y="35"/>
                    <a:pt x="117" y="53"/>
                  </a:cubicBezTo>
                  <a:cubicBezTo>
                    <a:pt x="122" y="70"/>
                    <a:pt x="112" y="89"/>
                    <a:pt x="98" y="99"/>
                  </a:cubicBezTo>
                  <a:cubicBezTo>
                    <a:pt x="65" y="118"/>
                    <a:pt x="30" y="99"/>
                    <a:pt x="17" y="80"/>
                  </a:cubicBezTo>
                  <a:cubicBezTo>
                    <a:pt x="0" y="56"/>
                    <a:pt x="18" y="36"/>
                    <a:pt x="19" y="37"/>
                  </a:cubicBezTo>
                  <a:cubicBezTo>
                    <a:pt x="28" y="35"/>
                    <a:pt x="33" y="35"/>
                    <a:pt x="26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6702426" y="2808288"/>
              <a:ext cx="136525" cy="212725"/>
            </a:xfrm>
            <a:custGeom>
              <a:avLst/>
              <a:gdLst/>
              <a:ahLst/>
              <a:cxnLst>
                <a:cxn ang="0">
                  <a:pos x="77" y="63"/>
                </a:cxn>
                <a:cxn ang="0">
                  <a:pos x="16" y="3"/>
                </a:cxn>
                <a:cxn ang="0">
                  <a:pos x="11" y="19"/>
                </a:cxn>
                <a:cxn ang="0">
                  <a:pos x="61" y="69"/>
                </a:cxn>
                <a:cxn ang="0">
                  <a:pos x="53" y="112"/>
                </a:cxn>
                <a:cxn ang="0">
                  <a:pos x="51" y="116"/>
                </a:cxn>
                <a:cxn ang="0">
                  <a:pos x="46" y="117"/>
                </a:cxn>
                <a:cxn ang="0">
                  <a:pos x="38" y="119"/>
                </a:cxn>
                <a:cxn ang="0">
                  <a:pos x="39" y="127"/>
                </a:cxn>
                <a:cxn ang="0">
                  <a:pos x="46" y="127"/>
                </a:cxn>
                <a:cxn ang="0">
                  <a:pos x="53" y="127"/>
                </a:cxn>
                <a:cxn ang="0">
                  <a:pos x="55" y="127"/>
                </a:cxn>
                <a:cxn ang="0">
                  <a:pos x="61" y="123"/>
                </a:cxn>
                <a:cxn ang="0">
                  <a:pos x="63" y="118"/>
                </a:cxn>
                <a:cxn ang="0">
                  <a:pos x="77" y="63"/>
                </a:cxn>
              </a:cxnLst>
              <a:rect l="0" t="0" r="r" b="b"/>
              <a:pathLst>
                <a:path w="82" h="128">
                  <a:moveTo>
                    <a:pt x="77" y="63"/>
                  </a:moveTo>
                  <a:cubicBezTo>
                    <a:pt x="65" y="18"/>
                    <a:pt x="19" y="0"/>
                    <a:pt x="16" y="3"/>
                  </a:cubicBezTo>
                  <a:cubicBezTo>
                    <a:pt x="8" y="6"/>
                    <a:pt x="0" y="15"/>
                    <a:pt x="11" y="19"/>
                  </a:cubicBezTo>
                  <a:cubicBezTo>
                    <a:pt x="15" y="20"/>
                    <a:pt x="52" y="37"/>
                    <a:pt x="61" y="69"/>
                  </a:cubicBezTo>
                  <a:cubicBezTo>
                    <a:pt x="65" y="84"/>
                    <a:pt x="59" y="99"/>
                    <a:pt x="53" y="112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49" y="116"/>
                    <a:pt x="47" y="117"/>
                    <a:pt x="46" y="117"/>
                  </a:cubicBezTo>
                  <a:cubicBezTo>
                    <a:pt x="42" y="118"/>
                    <a:pt x="39" y="118"/>
                    <a:pt x="38" y="119"/>
                  </a:cubicBezTo>
                  <a:cubicBezTo>
                    <a:pt x="34" y="124"/>
                    <a:pt x="31" y="128"/>
                    <a:pt x="39" y="127"/>
                  </a:cubicBezTo>
                  <a:cubicBezTo>
                    <a:pt x="39" y="127"/>
                    <a:pt x="41" y="127"/>
                    <a:pt x="46" y="127"/>
                  </a:cubicBezTo>
                  <a:cubicBezTo>
                    <a:pt x="48" y="127"/>
                    <a:pt x="50" y="127"/>
                    <a:pt x="53" y="127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4" y="122"/>
                    <a:pt x="58" y="124"/>
                    <a:pt x="61" y="123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71" y="107"/>
                    <a:pt x="82" y="86"/>
                    <a:pt x="77" y="6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>
              <a:off x="6411913" y="2820988"/>
              <a:ext cx="219075" cy="179388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34" y="106"/>
                </a:cxn>
                <a:cxn ang="0">
                  <a:pos x="87" y="91"/>
                </a:cxn>
                <a:cxn ang="0">
                  <a:pos x="131" y="15"/>
                </a:cxn>
                <a:cxn ang="0">
                  <a:pos x="114" y="12"/>
                </a:cxn>
                <a:cxn ang="0">
                  <a:pos x="79" y="76"/>
                </a:cxn>
                <a:cxn ang="0">
                  <a:pos x="31" y="94"/>
                </a:cxn>
                <a:cxn ang="0">
                  <a:pos x="8" y="98"/>
                </a:cxn>
                <a:cxn ang="0">
                  <a:pos x="8" y="106"/>
                </a:cxn>
              </a:cxnLst>
              <a:rect l="0" t="0" r="r" b="b"/>
              <a:pathLst>
                <a:path w="132" h="108">
                  <a:moveTo>
                    <a:pt x="8" y="106"/>
                  </a:moveTo>
                  <a:cubicBezTo>
                    <a:pt x="9" y="106"/>
                    <a:pt x="17" y="108"/>
                    <a:pt x="34" y="106"/>
                  </a:cubicBezTo>
                  <a:cubicBezTo>
                    <a:pt x="49" y="103"/>
                    <a:pt x="68" y="99"/>
                    <a:pt x="87" y="91"/>
                  </a:cubicBezTo>
                  <a:cubicBezTo>
                    <a:pt x="132" y="67"/>
                    <a:pt x="132" y="16"/>
                    <a:pt x="131" y="15"/>
                  </a:cubicBezTo>
                  <a:cubicBezTo>
                    <a:pt x="126" y="8"/>
                    <a:pt x="117" y="0"/>
                    <a:pt x="114" y="12"/>
                  </a:cubicBezTo>
                  <a:cubicBezTo>
                    <a:pt x="112" y="17"/>
                    <a:pt x="108" y="61"/>
                    <a:pt x="79" y="76"/>
                  </a:cubicBezTo>
                  <a:cubicBezTo>
                    <a:pt x="63" y="84"/>
                    <a:pt x="45" y="90"/>
                    <a:pt x="31" y="94"/>
                  </a:cubicBezTo>
                  <a:cubicBezTo>
                    <a:pt x="21" y="97"/>
                    <a:pt x="8" y="97"/>
                    <a:pt x="8" y="98"/>
                  </a:cubicBezTo>
                  <a:cubicBezTo>
                    <a:pt x="3" y="103"/>
                    <a:pt x="0" y="106"/>
                    <a:pt x="8" y="1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6524626" y="3008313"/>
              <a:ext cx="142875" cy="320675"/>
            </a:xfrm>
            <a:custGeom>
              <a:avLst/>
              <a:gdLst/>
              <a:ahLst/>
              <a:cxnLst>
                <a:cxn ang="0">
                  <a:pos x="69" y="15"/>
                </a:cxn>
                <a:cxn ang="0">
                  <a:pos x="51" y="57"/>
                </a:cxn>
                <a:cxn ang="0">
                  <a:pos x="50" y="131"/>
                </a:cxn>
                <a:cxn ang="0">
                  <a:pos x="53" y="168"/>
                </a:cxn>
                <a:cxn ang="0">
                  <a:pos x="53" y="177"/>
                </a:cxn>
                <a:cxn ang="0">
                  <a:pos x="46" y="178"/>
                </a:cxn>
                <a:cxn ang="0">
                  <a:pos x="13" y="183"/>
                </a:cxn>
                <a:cxn ang="0">
                  <a:pos x="12" y="191"/>
                </a:cxn>
                <a:cxn ang="0">
                  <a:pos x="45" y="190"/>
                </a:cxn>
                <a:cxn ang="0">
                  <a:pos x="60" y="191"/>
                </a:cxn>
                <a:cxn ang="0">
                  <a:pos x="60" y="191"/>
                </a:cxn>
                <a:cxn ang="0">
                  <a:pos x="67" y="186"/>
                </a:cxn>
                <a:cxn ang="0">
                  <a:pos x="67" y="186"/>
                </a:cxn>
                <a:cxn ang="0">
                  <a:pos x="67" y="186"/>
                </a:cxn>
                <a:cxn ang="0">
                  <a:pos x="67" y="185"/>
                </a:cxn>
                <a:cxn ang="0">
                  <a:pos x="67" y="184"/>
                </a:cxn>
                <a:cxn ang="0">
                  <a:pos x="67" y="182"/>
                </a:cxn>
                <a:cxn ang="0">
                  <a:pos x="68" y="177"/>
                </a:cxn>
                <a:cxn ang="0">
                  <a:pos x="68" y="168"/>
                </a:cxn>
                <a:cxn ang="0">
                  <a:pos x="67" y="128"/>
                </a:cxn>
                <a:cxn ang="0">
                  <a:pos x="71" y="56"/>
                </a:cxn>
                <a:cxn ang="0">
                  <a:pos x="82" y="25"/>
                </a:cxn>
                <a:cxn ang="0">
                  <a:pos x="69" y="15"/>
                </a:cxn>
              </a:cxnLst>
              <a:rect l="0" t="0" r="r" b="b"/>
              <a:pathLst>
                <a:path w="86" h="193">
                  <a:moveTo>
                    <a:pt x="69" y="15"/>
                  </a:moveTo>
                  <a:cubicBezTo>
                    <a:pt x="65" y="19"/>
                    <a:pt x="55" y="35"/>
                    <a:pt x="51" y="57"/>
                  </a:cubicBezTo>
                  <a:cubicBezTo>
                    <a:pt x="48" y="79"/>
                    <a:pt x="49" y="105"/>
                    <a:pt x="50" y="131"/>
                  </a:cubicBezTo>
                  <a:cubicBezTo>
                    <a:pt x="51" y="144"/>
                    <a:pt x="52" y="157"/>
                    <a:pt x="53" y="168"/>
                  </a:cubicBezTo>
                  <a:cubicBezTo>
                    <a:pt x="53" y="171"/>
                    <a:pt x="53" y="174"/>
                    <a:pt x="53" y="177"/>
                  </a:cubicBezTo>
                  <a:cubicBezTo>
                    <a:pt x="51" y="177"/>
                    <a:pt x="48" y="177"/>
                    <a:pt x="46" y="178"/>
                  </a:cubicBezTo>
                  <a:cubicBezTo>
                    <a:pt x="25" y="181"/>
                    <a:pt x="15" y="182"/>
                    <a:pt x="13" y="183"/>
                  </a:cubicBezTo>
                  <a:cubicBezTo>
                    <a:pt x="7" y="186"/>
                    <a:pt x="0" y="189"/>
                    <a:pt x="12" y="191"/>
                  </a:cubicBezTo>
                  <a:cubicBezTo>
                    <a:pt x="11" y="191"/>
                    <a:pt x="26" y="192"/>
                    <a:pt x="45" y="190"/>
                  </a:cubicBezTo>
                  <a:cubicBezTo>
                    <a:pt x="50" y="190"/>
                    <a:pt x="55" y="190"/>
                    <a:pt x="60" y="191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58" y="193"/>
                    <a:pt x="73" y="182"/>
                    <a:pt x="67" y="186"/>
                  </a:cubicBezTo>
                  <a:cubicBezTo>
                    <a:pt x="67" y="186"/>
                    <a:pt x="67" y="186"/>
                    <a:pt x="67" y="186"/>
                  </a:cubicBezTo>
                  <a:cubicBezTo>
                    <a:pt x="67" y="186"/>
                    <a:pt x="67" y="186"/>
                    <a:pt x="67" y="186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7" y="184"/>
                    <a:pt x="67" y="184"/>
                    <a:pt x="67" y="184"/>
                  </a:cubicBezTo>
                  <a:cubicBezTo>
                    <a:pt x="67" y="182"/>
                    <a:pt x="67" y="182"/>
                    <a:pt x="67" y="182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8" y="168"/>
                    <a:pt x="68" y="168"/>
                    <a:pt x="68" y="168"/>
                  </a:cubicBezTo>
                  <a:cubicBezTo>
                    <a:pt x="68" y="155"/>
                    <a:pt x="68" y="142"/>
                    <a:pt x="67" y="128"/>
                  </a:cubicBezTo>
                  <a:cubicBezTo>
                    <a:pt x="67" y="102"/>
                    <a:pt x="67" y="75"/>
                    <a:pt x="71" y="56"/>
                  </a:cubicBezTo>
                  <a:cubicBezTo>
                    <a:pt x="75" y="37"/>
                    <a:pt x="82" y="28"/>
                    <a:pt x="82" y="25"/>
                  </a:cubicBezTo>
                  <a:cubicBezTo>
                    <a:pt x="82" y="18"/>
                    <a:pt x="86" y="0"/>
                    <a:pt x="69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6697663" y="3036888"/>
              <a:ext cx="128588" cy="309563"/>
            </a:xfrm>
            <a:custGeom>
              <a:avLst/>
              <a:gdLst/>
              <a:ahLst/>
              <a:cxnLst>
                <a:cxn ang="0">
                  <a:pos x="67" y="169"/>
                </a:cxn>
                <a:cxn ang="0">
                  <a:pos x="37" y="167"/>
                </a:cxn>
                <a:cxn ang="0">
                  <a:pos x="35" y="167"/>
                </a:cxn>
                <a:cxn ang="0">
                  <a:pos x="35" y="164"/>
                </a:cxn>
                <a:cxn ang="0">
                  <a:pos x="36" y="148"/>
                </a:cxn>
                <a:cxn ang="0">
                  <a:pos x="39" y="111"/>
                </a:cxn>
                <a:cxn ang="0">
                  <a:pos x="39" y="38"/>
                </a:cxn>
                <a:cxn ang="0">
                  <a:pos x="22" y="3"/>
                </a:cxn>
                <a:cxn ang="0">
                  <a:pos x="8" y="14"/>
                </a:cxn>
                <a:cxn ang="0">
                  <a:pos x="20" y="45"/>
                </a:cxn>
                <a:cxn ang="0">
                  <a:pos x="22" y="111"/>
                </a:cxn>
                <a:cxn ang="0">
                  <a:pos x="21" y="147"/>
                </a:cxn>
                <a:cxn ang="0">
                  <a:pos x="21" y="164"/>
                </a:cxn>
                <a:cxn ang="0">
                  <a:pos x="22" y="172"/>
                </a:cxn>
                <a:cxn ang="0">
                  <a:pos x="22" y="173"/>
                </a:cxn>
                <a:cxn ang="0">
                  <a:pos x="22" y="173"/>
                </a:cxn>
                <a:cxn ang="0">
                  <a:pos x="22" y="173"/>
                </a:cxn>
                <a:cxn ang="0">
                  <a:pos x="29" y="180"/>
                </a:cxn>
                <a:cxn ang="0">
                  <a:pos x="29" y="180"/>
                </a:cxn>
                <a:cxn ang="0">
                  <a:pos x="30" y="180"/>
                </a:cxn>
                <a:cxn ang="0">
                  <a:pos x="32" y="180"/>
                </a:cxn>
                <a:cxn ang="0">
                  <a:pos x="35" y="180"/>
                </a:cxn>
                <a:cxn ang="0">
                  <a:pos x="68" y="177"/>
                </a:cxn>
                <a:cxn ang="0">
                  <a:pos x="67" y="169"/>
                </a:cxn>
              </a:cxnLst>
              <a:rect l="0" t="0" r="r" b="b"/>
              <a:pathLst>
                <a:path w="78" h="186">
                  <a:moveTo>
                    <a:pt x="67" y="169"/>
                  </a:moveTo>
                  <a:cubicBezTo>
                    <a:pt x="68" y="169"/>
                    <a:pt x="55" y="169"/>
                    <a:pt x="37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59"/>
                    <a:pt x="35" y="153"/>
                    <a:pt x="36" y="148"/>
                  </a:cubicBezTo>
                  <a:cubicBezTo>
                    <a:pt x="37" y="136"/>
                    <a:pt x="38" y="124"/>
                    <a:pt x="39" y="111"/>
                  </a:cubicBezTo>
                  <a:cubicBezTo>
                    <a:pt x="42" y="86"/>
                    <a:pt x="43" y="59"/>
                    <a:pt x="39" y="38"/>
                  </a:cubicBezTo>
                  <a:cubicBezTo>
                    <a:pt x="35" y="17"/>
                    <a:pt x="24" y="4"/>
                    <a:pt x="22" y="3"/>
                  </a:cubicBezTo>
                  <a:cubicBezTo>
                    <a:pt x="11" y="0"/>
                    <a:pt x="0" y="4"/>
                    <a:pt x="8" y="14"/>
                  </a:cubicBezTo>
                  <a:cubicBezTo>
                    <a:pt x="10" y="17"/>
                    <a:pt x="17" y="27"/>
                    <a:pt x="20" y="45"/>
                  </a:cubicBezTo>
                  <a:cubicBezTo>
                    <a:pt x="24" y="63"/>
                    <a:pt x="24" y="88"/>
                    <a:pt x="22" y="111"/>
                  </a:cubicBezTo>
                  <a:cubicBezTo>
                    <a:pt x="22" y="123"/>
                    <a:pt x="21" y="136"/>
                    <a:pt x="21" y="147"/>
                  </a:cubicBezTo>
                  <a:cubicBezTo>
                    <a:pt x="21" y="153"/>
                    <a:pt x="21" y="158"/>
                    <a:pt x="21" y="164"/>
                  </a:cubicBezTo>
                  <a:cubicBezTo>
                    <a:pt x="22" y="172"/>
                    <a:pt x="22" y="172"/>
                    <a:pt x="22" y="172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0" y="171"/>
                    <a:pt x="35" y="186"/>
                    <a:pt x="29" y="180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54" y="180"/>
                    <a:pt x="66" y="178"/>
                    <a:pt x="68" y="177"/>
                  </a:cubicBezTo>
                  <a:cubicBezTo>
                    <a:pt x="73" y="173"/>
                    <a:pt x="78" y="169"/>
                    <a:pt x="67" y="1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Freeform 78"/>
            <p:cNvSpPr>
              <a:spLocks noEditPoints="1"/>
            </p:cNvSpPr>
            <p:nvPr/>
          </p:nvSpPr>
          <p:spPr bwMode="auto">
            <a:xfrm>
              <a:off x="6221413" y="2613026"/>
              <a:ext cx="155575" cy="150813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4" y="91"/>
                </a:cxn>
                <a:cxn ang="0">
                  <a:pos x="48" y="87"/>
                </a:cxn>
                <a:cxn ang="0">
                  <a:pos x="54" y="68"/>
                </a:cxn>
                <a:cxn ang="0">
                  <a:pos x="28" y="80"/>
                </a:cxn>
                <a:cxn ang="0">
                  <a:pos x="22" y="76"/>
                </a:cxn>
                <a:cxn ang="0">
                  <a:pos x="28" y="58"/>
                </a:cxn>
                <a:cxn ang="0">
                  <a:pos x="34" y="51"/>
                </a:cxn>
                <a:cxn ang="0">
                  <a:pos x="9" y="62"/>
                </a:cxn>
                <a:cxn ang="0">
                  <a:pos x="3" y="58"/>
                </a:cxn>
                <a:cxn ang="0">
                  <a:pos x="15" y="31"/>
                </a:cxn>
                <a:cxn ang="0">
                  <a:pos x="10" y="27"/>
                </a:cxn>
                <a:cxn ang="0">
                  <a:pos x="13" y="14"/>
                </a:cxn>
                <a:cxn ang="0">
                  <a:pos x="15" y="14"/>
                </a:cxn>
                <a:cxn ang="0">
                  <a:pos x="23" y="8"/>
                </a:cxn>
                <a:cxn ang="0">
                  <a:pos x="42" y="1"/>
                </a:cxn>
                <a:cxn ang="0">
                  <a:pos x="48" y="5"/>
                </a:cxn>
                <a:cxn ang="0">
                  <a:pos x="40" y="26"/>
                </a:cxn>
                <a:cxn ang="0">
                  <a:pos x="71" y="11"/>
                </a:cxn>
                <a:cxn ang="0">
                  <a:pos x="76" y="16"/>
                </a:cxn>
                <a:cxn ang="0">
                  <a:pos x="69" y="35"/>
                </a:cxn>
                <a:cxn ang="0">
                  <a:pos x="65" y="40"/>
                </a:cxn>
                <a:cxn ang="0">
                  <a:pos x="84" y="32"/>
                </a:cxn>
                <a:cxn ang="0">
                  <a:pos x="90" y="37"/>
                </a:cxn>
                <a:cxn ang="0">
                  <a:pos x="82" y="58"/>
                </a:cxn>
                <a:cxn ang="0">
                  <a:pos x="84" y="58"/>
                </a:cxn>
                <a:cxn ang="0">
                  <a:pos x="89" y="63"/>
                </a:cxn>
                <a:cxn ang="0">
                  <a:pos x="86" y="75"/>
                </a:cxn>
                <a:cxn ang="0">
                  <a:pos x="84" y="76"/>
                </a:cxn>
                <a:cxn ang="0">
                  <a:pos x="74" y="82"/>
                </a:cxn>
                <a:cxn ang="0">
                  <a:pos x="56" y="91"/>
                </a:cxn>
                <a:cxn ang="0">
                  <a:pos x="74" y="72"/>
                </a:cxn>
                <a:cxn ang="0">
                  <a:pos x="78" y="75"/>
                </a:cxn>
                <a:cxn ang="0">
                  <a:pos x="74" y="72"/>
                </a:cxn>
                <a:cxn ang="0">
                  <a:pos x="21" y="14"/>
                </a:cxn>
                <a:cxn ang="0">
                  <a:pos x="24" y="17"/>
                </a:cxn>
                <a:cxn ang="0">
                  <a:pos x="24" y="17"/>
                </a:cxn>
                <a:cxn ang="0">
                  <a:pos x="21" y="14"/>
                </a:cxn>
              </a:cxnLst>
              <a:rect l="0" t="0" r="r" b="b"/>
              <a:pathLst>
                <a:path w="93" h="91">
                  <a:moveTo>
                    <a:pt x="56" y="91"/>
                  </a:moveTo>
                  <a:cubicBezTo>
                    <a:pt x="55" y="91"/>
                    <a:pt x="55" y="91"/>
                    <a:pt x="54" y="91"/>
                  </a:cubicBezTo>
                  <a:cubicBezTo>
                    <a:pt x="51" y="90"/>
                    <a:pt x="49" y="89"/>
                    <a:pt x="48" y="87"/>
                  </a:cubicBezTo>
                  <a:cubicBezTo>
                    <a:pt x="46" y="82"/>
                    <a:pt x="45" y="81"/>
                    <a:pt x="54" y="68"/>
                  </a:cubicBezTo>
                  <a:cubicBezTo>
                    <a:pt x="33" y="81"/>
                    <a:pt x="32" y="81"/>
                    <a:pt x="28" y="80"/>
                  </a:cubicBezTo>
                  <a:cubicBezTo>
                    <a:pt x="25" y="80"/>
                    <a:pt x="23" y="78"/>
                    <a:pt x="22" y="76"/>
                  </a:cubicBezTo>
                  <a:cubicBezTo>
                    <a:pt x="19" y="70"/>
                    <a:pt x="22" y="67"/>
                    <a:pt x="28" y="58"/>
                  </a:cubicBezTo>
                  <a:cubicBezTo>
                    <a:pt x="30" y="56"/>
                    <a:pt x="32" y="54"/>
                    <a:pt x="34" y="51"/>
                  </a:cubicBezTo>
                  <a:cubicBezTo>
                    <a:pt x="14" y="63"/>
                    <a:pt x="13" y="63"/>
                    <a:pt x="9" y="62"/>
                  </a:cubicBezTo>
                  <a:cubicBezTo>
                    <a:pt x="7" y="61"/>
                    <a:pt x="5" y="60"/>
                    <a:pt x="3" y="58"/>
                  </a:cubicBezTo>
                  <a:cubicBezTo>
                    <a:pt x="1" y="53"/>
                    <a:pt x="0" y="52"/>
                    <a:pt x="15" y="31"/>
                  </a:cubicBezTo>
                  <a:cubicBezTo>
                    <a:pt x="13" y="30"/>
                    <a:pt x="11" y="29"/>
                    <a:pt x="10" y="27"/>
                  </a:cubicBezTo>
                  <a:cubicBezTo>
                    <a:pt x="7" y="22"/>
                    <a:pt x="9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7" y="13"/>
                    <a:pt x="21" y="10"/>
                    <a:pt x="23" y="8"/>
                  </a:cubicBezTo>
                  <a:cubicBezTo>
                    <a:pt x="35" y="1"/>
                    <a:pt x="37" y="0"/>
                    <a:pt x="42" y="1"/>
                  </a:cubicBezTo>
                  <a:cubicBezTo>
                    <a:pt x="44" y="1"/>
                    <a:pt x="46" y="3"/>
                    <a:pt x="48" y="5"/>
                  </a:cubicBezTo>
                  <a:cubicBezTo>
                    <a:pt x="50" y="10"/>
                    <a:pt x="51" y="10"/>
                    <a:pt x="40" y="26"/>
                  </a:cubicBezTo>
                  <a:cubicBezTo>
                    <a:pt x="65" y="11"/>
                    <a:pt x="66" y="10"/>
                    <a:pt x="71" y="11"/>
                  </a:cubicBezTo>
                  <a:cubicBezTo>
                    <a:pt x="73" y="12"/>
                    <a:pt x="75" y="14"/>
                    <a:pt x="76" y="16"/>
                  </a:cubicBezTo>
                  <a:cubicBezTo>
                    <a:pt x="79" y="21"/>
                    <a:pt x="77" y="25"/>
                    <a:pt x="69" y="35"/>
                  </a:cubicBezTo>
                  <a:cubicBezTo>
                    <a:pt x="68" y="36"/>
                    <a:pt x="67" y="38"/>
                    <a:pt x="65" y="40"/>
                  </a:cubicBezTo>
                  <a:cubicBezTo>
                    <a:pt x="79" y="31"/>
                    <a:pt x="81" y="31"/>
                    <a:pt x="84" y="32"/>
                  </a:cubicBezTo>
                  <a:cubicBezTo>
                    <a:pt x="87" y="33"/>
                    <a:pt x="89" y="34"/>
                    <a:pt x="90" y="37"/>
                  </a:cubicBezTo>
                  <a:cubicBezTo>
                    <a:pt x="93" y="41"/>
                    <a:pt x="93" y="42"/>
                    <a:pt x="82" y="58"/>
                  </a:cubicBezTo>
                  <a:cubicBezTo>
                    <a:pt x="83" y="58"/>
                    <a:pt x="83" y="58"/>
                    <a:pt x="84" y="58"/>
                  </a:cubicBezTo>
                  <a:cubicBezTo>
                    <a:pt x="86" y="59"/>
                    <a:pt x="88" y="61"/>
                    <a:pt x="89" y="63"/>
                  </a:cubicBezTo>
                  <a:cubicBezTo>
                    <a:pt x="92" y="67"/>
                    <a:pt x="90" y="72"/>
                    <a:pt x="86" y="75"/>
                  </a:cubicBezTo>
                  <a:cubicBezTo>
                    <a:pt x="85" y="75"/>
                    <a:pt x="85" y="76"/>
                    <a:pt x="84" y="76"/>
                  </a:cubicBezTo>
                  <a:cubicBezTo>
                    <a:pt x="82" y="77"/>
                    <a:pt x="77" y="80"/>
                    <a:pt x="74" y="82"/>
                  </a:cubicBezTo>
                  <a:cubicBezTo>
                    <a:pt x="63" y="89"/>
                    <a:pt x="59" y="91"/>
                    <a:pt x="56" y="91"/>
                  </a:cubicBezTo>
                  <a:close/>
                  <a:moveTo>
                    <a:pt x="74" y="72"/>
                  </a:moveTo>
                  <a:cubicBezTo>
                    <a:pt x="75" y="73"/>
                    <a:pt x="76" y="75"/>
                    <a:pt x="78" y="75"/>
                  </a:cubicBezTo>
                  <a:cubicBezTo>
                    <a:pt x="76" y="75"/>
                    <a:pt x="75" y="73"/>
                    <a:pt x="74" y="72"/>
                  </a:cubicBezTo>
                  <a:close/>
                  <a:moveTo>
                    <a:pt x="21" y="14"/>
                  </a:moveTo>
                  <a:cubicBezTo>
                    <a:pt x="22" y="14"/>
                    <a:pt x="23" y="15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5"/>
                    <a:pt x="22" y="14"/>
                    <a:pt x="21" y="14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6208713" y="2587626"/>
              <a:ext cx="196850" cy="196850"/>
            </a:xfrm>
            <a:custGeom>
              <a:avLst/>
              <a:gdLst/>
              <a:ahLst/>
              <a:cxnLst>
                <a:cxn ang="0">
                  <a:pos x="102" y="39"/>
                </a:cxn>
                <a:cxn ang="0">
                  <a:pos x="104" y="78"/>
                </a:cxn>
                <a:cxn ang="0">
                  <a:pos x="23" y="97"/>
                </a:cxn>
                <a:cxn ang="0">
                  <a:pos x="6" y="49"/>
                </a:cxn>
                <a:cxn ang="0">
                  <a:pos x="35" y="14"/>
                </a:cxn>
                <a:cxn ang="0">
                  <a:pos x="83" y="15"/>
                </a:cxn>
                <a:cxn ang="0">
                  <a:pos x="75" y="30"/>
                </a:cxn>
                <a:cxn ang="0">
                  <a:pos x="41" y="33"/>
                </a:cxn>
                <a:cxn ang="0">
                  <a:pos x="34" y="85"/>
                </a:cxn>
                <a:cxn ang="0">
                  <a:pos x="93" y="72"/>
                </a:cxn>
                <a:cxn ang="0">
                  <a:pos x="95" y="44"/>
                </a:cxn>
                <a:cxn ang="0">
                  <a:pos x="102" y="39"/>
                </a:cxn>
              </a:cxnLst>
              <a:rect l="0" t="0" r="r" b="b"/>
              <a:pathLst>
                <a:path w="119" h="118">
                  <a:moveTo>
                    <a:pt x="102" y="39"/>
                  </a:moveTo>
                  <a:cubicBezTo>
                    <a:pt x="100" y="37"/>
                    <a:pt x="119" y="54"/>
                    <a:pt x="104" y="78"/>
                  </a:cubicBezTo>
                  <a:cubicBezTo>
                    <a:pt x="91" y="97"/>
                    <a:pt x="56" y="118"/>
                    <a:pt x="23" y="97"/>
                  </a:cubicBezTo>
                  <a:cubicBezTo>
                    <a:pt x="8" y="88"/>
                    <a:pt x="0" y="66"/>
                    <a:pt x="6" y="49"/>
                  </a:cubicBezTo>
                  <a:cubicBezTo>
                    <a:pt x="11" y="33"/>
                    <a:pt x="23" y="21"/>
                    <a:pt x="35" y="14"/>
                  </a:cubicBezTo>
                  <a:cubicBezTo>
                    <a:pt x="60" y="0"/>
                    <a:pt x="82" y="13"/>
                    <a:pt x="83" y="15"/>
                  </a:cubicBezTo>
                  <a:cubicBezTo>
                    <a:pt x="90" y="26"/>
                    <a:pt x="89" y="38"/>
                    <a:pt x="75" y="30"/>
                  </a:cubicBezTo>
                  <a:cubicBezTo>
                    <a:pt x="72" y="28"/>
                    <a:pt x="58" y="23"/>
                    <a:pt x="41" y="33"/>
                  </a:cubicBezTo>
                  <a:cubicBezTo>
                    <a:pt x="23" y="42"/>
                    <a:pt x="13" y="71"/>
                    <a:pt x="34" y="85"/>
                  </a:cubicBezTo>
                  <a:cubicBezTo>
                    <a:pt x="53" y="98"/>
                    <a:pt x="83" y="85"/>
                    <a:pt x="93" y="72"/>
                  </a:cubicBezTo>
                  <a:cubicBezTo>
                    <a:pt x="105" y="57"/>
                    <a:pt x="95" y="46"/>
                    <a:pt x="95" y="44"/>
                  </a:cubicBezTo>
                  <a:cubicBezTo>
                    <a:pt x="95" y="37"/>
                    <a:pt x="92" y="29"/>
                    <a:pt x="102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6281738" y="2797176"/>
              <a:ext cx="39688" cy="22860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9" y="127"/>
                </a:cxn>
                <a:cxn ang="0">
                  <a:pos x="2" y="127"/>
                </a:cxn>
                <a:cxn ang="0">
                  <a:pos x="10" y="6"/>
                </a:cxn>
                <a:cxn ang="0">
                  <a:pos x="18" y="6"/>
                </a:cxn>
              </a:cxnLst>
              <a:rect l="0" t="0" r="r" b="b"/>
              <a:pathLst>
                <a:path w="24" h="137">
                  <a:moveTo>
                    <a:pt x="18" y="6"/>
                  </a:moveTo>
                  <a:cubicBezTo>
                    <a:pt x="20" y="6"/>
                    <a:pt x="24" y="123"/>
                    <a:pt x="19" y="127"/>
                  </a:cubicBezTo>
                  <a:cubicBezTo>
                    <a:pt x="14" y="131"/>
                    <a:pt x="3" y="137"/>
                    <a:pt x="2" y="127"/>
                  </a:cubicBezTo>
                  <a:cubicBezTo>
                    <a:pt x="0" y="116"/>
                    <a:pt x="7" y="9"/>
                    <a:pt x="10" y="6"/>
                  </a:cubicBezTo>
                  <a:cubicBezTo>
                    <a:pt x="15" y="3"/>
                    <a:pt x="18" y="0"/>
                    <a:pt x="18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6226176" y="2798763"/>
              <a:ext cx="250825" cy="215900"/>
            </a:xfrm>
            <a:custGeom>
              <a:avLst/>
              <a:gdLst/>
              <a:ahLst/>
              <a:cxnLst>
                <a:cxn ang="0">
                  <a:pos x="141" y="116"/>
                </a:cxn>
                <a:cxn ang="0">
                  <a:pos x="56" y="96"/>
                </a:cxn>
                <a:cxn ang="0">
                  <a:pos x="28" y="50"/>
                </a:cxn>
                <a:cxn ang="0">
                  <a:pos x="27" y="24"/>
                </a:cxn>
                <a:cxn ang="0">
                  <a:pos x="11" y="18"/>
                </a:cxn>
                <a:cxn ang="0">
                  <a:pos x="50" y="112"/>
                </a:cxn>
                <a:cxn ang="0">
                  <a:pos x="141" y="124"/>
                </a:cxn>
                <a:cxn ang="0">
                  <a:pos x="141" y="116"/>
                </a:cxn>
              </a:cxnLst>
              <a:rect l="0" t="0" r="r" b="b"/>
              <a:pathLst>
                <a:path w="151" h="130">
                  <a:moveTo>
                    <a:pt x="141" y="116"/>
                  </a:moveTo>
                  <a:cubicBezTo>
                    <a:pt x="142" y="116"/>
                    <a:pt x="95" y="115"/>
                    <a:pt x="56" y="96"/>
                  </a:cubicBezTo>
                  <a:cubicBezTo>
                    <a:pt x="38" y="89"/>
                    <a:pt x="31" y="65"/>
                    <a:pt x="28" y="50"/>
                  </a:cubicBezTo>
                  <a:cubicBezTo>
                    <a:pt x="25" y="35"/>
                    <a:pt x="28" y="25"/>
                    <a:pt x="27" y="24"/>
                  </a:cubicBezTo>
                  <a:cubicBezTo>
                    <a:pt x="24" y="18"/>
                    <a:pt x="22" y="0"/>
                    <a:pt x="11" y="18"/>
                  </a:cubicBezTo>
                  <a:cubicBezTo>
                    <a:pt x="4" y="26"/>
                    <a:pt x="0" y="85"/>
                    <a:pt x="50" y="112"/>
                  </a:cubicBezTo>
                  <a:cubicBezTo>
                    <a:pt x="94" y="130"/>
                    <a:pt x="139" y="126"/>
                    <a:pt x="141" y="124"/>
                  </a:cubicBezTo>
                  <a:cubicBezTo>
                    <a:pt x="146" y="120"/>
                    <a:pt x="151" y="116"/>
                    <a:pt x="141" y="1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6311901" y="3035301"/>
              <a:ext cx="146050" cy="314325"/>
            </a:xfrm>
            <a:custGeom>
              <a:avLst/>
              <a:gdLst/>
              <a:ahLst/>
              <a:cxnLst>
                <a:cxn ang="0">
                  <a:pos x="79" y="172"/>
                </a:cxn>
                <a:cxn ang="0">
                  <a:pos x="47" y="169"/>
                </a:cxn>
                <a:cxn ang="0">
                  <a:pos x="36" y="168"/>
                </a:cxn>
                <a:cxn ang="0">
                  <a:pos x="36" y="166"/>
                </a:cxn>
                <a:cxn ang="0">
                  <a:pos x="37" y="157"/>
                </a:cxn>
                <a:cxn ang="0">
                  <a:pos x="40" y="118"/>
                </a:cxn>
                <a:cxn ang="0">
                  <a:pos x="39" y="42"/>
                </a:cxn>
                <a:cxn ang="0">
                  <a:pos x="22" y="4"/>
                </a:cxn>
                <a:cxn ang="0">
                  <a:pos x="9" y="15"/>
                </a:cxn>
                <a:cxn ang="0">
                  <a:pos x="21" y="49"/>
                </a:cxn>
                <a:cxn ang="0">
                  <a:pos x="23" y="119"/>
                </a:cxn>
                <a:cxn ang="0">
                  <a:pos x="22" y="157"/>
                </a:cxn>
                <a:cxn ang="0">
                  <a:pos x="23" y="175"/>
                </a:cxn>
                <a:cxn ang="0">
                  <a:pos x="23" y="175"/>
                </a:cxn>
                <a:cxn ang="0">
                  <a:pos x="23" y="175"/>
                </a:cxn>
                <a:cxn ang="0">
                  <a:pos x="23" y="175"/>
                </a:cxn>
                <a:cxn ang="0">
                  <a:pos x="32" y="182"/>
                </a:cxn>
                <a:cxn ang="0">
                  <a:pos x="33" y="182"/>
                </a:cxn>
                <a:cxn ang="0">
                  <a:pos x="34" y="182"/>
                </a:cxn>
                <a:cxn ang="0">
                  <a:pos x="35" y="182"/>
                </a:cxn>
                <a:cxn ang="0">
                  <a:pos x="38" y="181"/>
                </a:cxn>
                <a:cxn ang="0">
                  <a:pos x="45" y="181"/>
                </a:cxn>
                <a:cxn ang="0">
                  <a:pos x="80" y="181"/>
                </a:cxn>
                <a:cxn ang="0">
                  <a:pos x="79" y="172"/>
                </a:cxn>
              </a:cxnLst>
              <a:rect l="0" t="0" r="r" b="b"/>
              <a:pathLst>
                <a:path w="88" h="189">
                  <a:moveTo>
                    <a:pt x="79" y="172"/>
                  </a:moveTo>
                  <a:cubicBezTo>
                    <a:pt x="79" y="173"/>
                    <a:pt x="67" y="173"/>
                    <a:pt x="47" y="169"/>
                  </a:cubicBezTo>
                  <a:cubicBezTo>
                    <a:pt x="44" y="168"/>
                    <a:pt x="40" y="168"/>
                    <a:pt x="36" y="168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45"/>
                    <a:pt x="39" y="131"/>
                    <a:pt x="40" y="118"/>
                  </a:cubicBezTo>
                  <a:cubicBezTo>
                    <a:pt x="42" y="91"/>
                    <a:pt x="44" y="64"/>
                    <a:pt x="39" y="42"/>
                  </a:cubicBezTo>
                  <a:cubicBezTo>
                    <a:pt x="36" y="19"/>
                    <a:pt x="25" y="5"/>
                    <a:pt x="22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1" y="18"/>
                    <a:pt x="18" y="29"/>
                    <a:pt x="21" y="49"/>
                  </a:cubicBezTo>
                  <a:cubicBezTo>
                    <a:pt x="24" y="68"/>
                    <a:pt x="24" y="93"/>
                    <a:pt x="23" y="119"/>
                  </a:cubicBezTo>
                  <a:cubicBezTo>
                    <a:pt x="22" y="132"/>
                    <a:pt x="22" y="144"/>
                    <a:pt x="22" y="157"/>
                  </a:cubicBezTo>
                  <a:cubicBezTo>
                    <a:pt x="22" y="163"/>
                    <a:pt x="22" y="169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1" y="174"/>
                    <a:pt x="41" y="189"/>
                    <a:pt x="32" y="182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41" y="181"/>
                    <a:pt x="43" y="181"/>
                    <a:pt x="45" y="181"/>
                  </a:cubicBezTo>
                  <a:cubicBezTo>
                    <a:pt x="63" y="183"/>
                    <a:pt x="79" y="183"/>
                    <a:pt x="80" y="181"/>
                  </a:cubicBezTo>
                  <a:cubicBezTo>
                    <a:pt x="86" y="175"/>
                    <a:pt x="88" y="171"/>
                    <a:pt x="79" y="1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6238876" y="3028951"/>
              <a:ext cx="120650" cy="333375"/>
            </a:xfrm>
            <a:custGeom>
              <a:avLst/>
              <a:gdLst/>
              <a:ahLst/>
              <a:cxnLst>
                <a:cxn ang="0">
                  <a:pos x="63" y="192"/>
                </a:cxn>
                <a:cxn ang="0">
                  <a:pos x="30" y="185"/>
                </a:cxn>
                <a:cxn ang="0">
                  <a:pos x="22" y="184"/>
                </a:cxn>
                <a:cxn ang="0">
                  <a:pos x="22" y="184"/>
                </a:cxn>
                <a:cxn ang="0">
                  <a:pos x="24" y="170"/>
                </a:cxn>
                <a:cxn ang="0">
                  <a:pos x="32" y="131"/>
                </a:cxn>
                <a:cxn ang="0">
                  <a:pos x="32" y="15"/>
                </a:cxn>
                <a:cxn ang="0">
                  <a:pos x="15" y="18"/>
                </a:cxn>
                <a:cxn ang="0">
                  <a:pos x="15" y="130"/>
                </a:cxn>
                <a:cxn ang="0">
                  <a:pos x="10" y="168"/>
                </a:cxn>
                <a:cxn ang="0">
                  <a:pos x="7" y="185"/>
                </a:cxn>
                <a:cxn ang="0">
                  <a:pos x="7" y="186"/>
                </a:cxn>
                <a:cxn ang="0">
                  <a:pos x="7" y="187"/>
                </a:cxn>
                <a:cxn ang="0">
                  <a:pos x="7" y="187"/>
                </a:cxn>
                <a:cxn ang="0">
                  <a:pos x="7" y="187"/>
                </a:cxn>
                <a:cxn ang="0">
                  <a:pos x="7" y="187"/>
                </a:cxn>
                <a:cxn ang="0">
                  <a:pos x="14" y="196"/>
                </a:cxn>
                <a:cxn ang="0">
                  <a:pos x="16" y="196"/>
                </a:cxn>
                <a:cxn ang="0">
                  <a:pos x="20" y="197"/>
                </a:cxn>
                <a:cxn ang="0">
                  <a:pos x="27" y="197"/>
                </a:cxn>
                <a:cxn ang="0">
                  <a:pos x="62" y="200"/>
                </a:cxn>
                <a:cxn ang="0">
                  <a:pos x="63" y="192"/>
                </a:cxn>
              </a:cxnLst>
              <a:rect l="0" t="0" r="r" b="b"/>
              <a:pathLst>
                <a:path w="73" h="201">
                  <a:moveTo>
                    <a:pt x="63" y="192"/>
                  </a:moveTo>
                  <a:cubicBezTo>
                    <a:pt x="63" y="192"/>
                    <a:pt x="50" y="190"/>
                    <a:pt x="30" y="185"/>
                  </a:cubicBezTo>
                  <a:cubicBezTo>
                    <a:pt x="28" y="185"/>
                    <a:pt x="25" y="184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2" y="179"/>
                    <a:pt x="23" y="175"/>
                    <a:pt x="24" y="170"/>
                  </a:cubicBezTo>
                  <a:cubicBezTo>
                    <a:pt x="27" y="158"/>
                    <a:pt x="30" y="144"/>
                    <a:pt x="32" y="131"/>
                  </a:cubicBezTo>
                  <a:cubicBezTo>
                    <a:pt x="43" y="76"/>
                    <a:pt x="36" y="18"/>
                    <a:pt x="32" y="15"/>
                  </a:cubicBezTo>
                  <a:cubicBezTo>
                    <a:pt x="25" y="8"/>
                    <a:pt x="13" y="0"/>
                    <a:pt x="15" y="18"/>
                  </a:cubicBezTo>
                  <a:cubicBezTo>
                    <a:pt x="17" y="27"/>
                    <a:pt x="22" y="79"/>
                    <a:pt x="15" y="130"/>
                  </a:cubicBezTo>
                  <a:cubicBezTo>
                    <a:pt x="14" y="143"/>
                    <a:pt x="12" y="156"/>
                    <a:pt x="10" y="168"/>
                  </a:cubicBezTo>
                  <a:cubicBezTo>
                    <a:pt x="9" y="174"/>
                    <a:pt x="8" y="180"/>
                    <a:pt x="7" y="185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0" y="179"/>
                    <a:pt x="16" y="198"/>
                    <a:pt x="14" y="196"/>
                  </a:cubicBezTo>
                  <a:cubicBezTo>
                    <a:pt x="16" y="196"/>
                    <a:pt x="16" y="196"/>
                    <a:pt x="16" y="196"/>
                  </a:cubicBezTo>
                  <a:cubicBezTo>
                    <a:pt x="20" y="197"/>
                    <a:pt x="20" y="197"/>
                    <a:pt x="20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46" y="200"/>
                    <a:pt x="60" y="201"/>
                    <a:pt x="62" y="200"/>
                  </a:cubicBezTo>
                  <a:cubicBezTo>
                    <a:pt x="69" y="196"/>
                    <a:pt x="73" y="192"/>
                    <a:pt x="63" y="19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Freeform 84"/>
            <p:cNvSpPr>
              <a:spLocks/>
            </p:cNvSpPr>
            <p:nvPr/>
          </p:nvSpPr>
          <p:spPr bwMode="auto">
            <a:xfrm>
              <a:off x="6646863" y="2795588"/>
              <a:ext cx="53975" cy="31750"/>
            </a:xfrm>
            <a:custGeom>
              <a:avLst/>
              <a:gdLst/>
              <a:ahLst/>
              <a:cxnLst>
                <a:cxn ang="0">
                  <a:pos x="12" y="19"/>
                </a:cxn>
                <a:cxn ang="0">
                  <a:pos x="11" y="19"/>
                </a:cxn>
                <a:cxn ang="0">
                  <a:pos x="8" y="17"/>
                </a:cxn>
                <a:cxn ang="0">
                  <a:pos x="5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1" y="7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2"/>
                </a:cxn>
                <a:cxn ang="0">
                  <a:pos x="13" y="8"/>
                </a:cxn>
                <a:cxn ang="0">
                  <a:pos x="14" y="9"/>
                </a:cxn>
                <a:cxn ang="0">
                  <a:pos x="19" y="6"/>
                </a:cxn>
                <a:cxn ang="0">
                  <a:pos x="28" y="2"/>
                </a:cxn>
                <a:cxn ang="0">
                  <a:pos x="31" y="4"/>
                </a:cxn>
                <a:cxn ang="0">
                  <a:pos x="29" y="10"/>
                </a:cxn>
                <a:cxn ang="0">
                  <a:pos x="28" y="10"/>
                </a:cxn>
                <a:cxn ang="0">
                  <a:pos x="23" y="13"/>
                </a:cxn>
                <a:cxn ang="0">
                  <a:pos x="12" y="19"/>
                </a:cxn>
              </a:cxnLst>
              <a:rect l="0" t="0" r="r" b="b"/>
              <a:pathLst>
                <a:path w="32" h="19">
                  <a:moveTo>
                    <a:pt x="12" y="19"/>
                  </a:moveTo>
                  <a:cubicBezTo>
                    <a:pt x="12" y="19"/>
                    <a:pt x="11" y="19"/>
                    <a:pt x="11" y="19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8" y="16"/>
                    <a:pt x="7" y="14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9" y="1"/>
                    <a:pt x="10" y="2"/>
                  </a:cubicBezTo>
                  <a:cubicBezTo>
                    <a:pt x="10" y="2"/>
                    <a:pt x="11" y="5"/>
                    <a:pt x="13" y="8"/>
                  </a:cubicBezTo>
                  <a:cubicBezTo>
                    <a:pt x="13" y="8"/>
                    <a:pt x="13" y="9"/>
                    <a:pt x="14" y="9"/>
                  </a:cubicBezTo>
                  <a:cubicBezTo>
                    <a:pt x="15" y="8"/>
                    <a:pt x="17" y="7"/>
                    <a:pt x="19" y="6"/>
                  </a:cubicBezTo>
                  <a:cubicBezTo>
                    <a:pt x="25" y="2"/>
                    <a:pt x="26" y="2"/>
                    <a:pt x="28" y="2"/>
                  </a:cubicBezTo>
                  <a:cubicBezTo>
                    <a:pt x="29" y="2"/>
                    <a:pt x="30" y="3"/>
                    <a:pt x="31" y="4"/>
                  </a:cubicBezTo>
                  <a:cubicBezTo>
                    <a:pt x="32" y="6"/>
                    <a:pt x="31" y="9"/>
                    <a:pt x="29" y="10"/>
                  </a:cubicBezTo>
                  <a:cubicBezTo>
                    <a:pt x="29" y="10"/>
                    <a:pt x="28" y="10"/>
                    <a:pt x="28" y="10"/>
                  </a:cubicBezTo>
                  <a:cubicBezTo>
                    <a:pt x="27" y="11"/>
                    <a:pt x="25" y="12"/>
                    <a:pt x="23" y="13"/>
                  </a:cubicBezTo>
                  <a:cubicBezTo>
                    <a:pt x="16" y="17"/>
                    <a:pt x="14" y="19"/>
                    <a:pt x="12" y="19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6656388" y="2867026"/>
              <a:ext cx="44450" cy="127000"/>
            </a:xfrm>
            <a:custGeom>
              <a:avLst/>
              <a:gdLst/>
              <a:ahLst/>
              <a:cxnLst>
                <a:cxn ang="0">
                  <a:pos x="13" y="76"/>
                </a:cxn>
                <a:cxn ang="0">
                  <a:pos x="12" y="76"/>
                </a:cxn>
                <a:cxn ang="0">
                  <a:pos x="9" y="74"/>
                </a:cxn>
                <a:cxn ang="0">
                  <a:pos x="9" y="61"/>
                </a:cxn>
                <a:cxn ang="0">
                  <a:pos x="10" y="58"/>
                </a:cxn>
                <a:cxn ang="0">
                  <a:pos x="10" y="48"/>
                </a:cxn>
                <a:cxn ang="0">
                  <a:pos x="10" y="46"/>
                </a:cxn>
                <a:cxn ang="0">
                  <a:pos x="12" y="37"/>
                </a:cxn>
                <a:cxn ang="0">
                  <a:pos x="12" y="37"/>
                </a:cxn>
                <a:cxn ang="0">
                  <a:pos x="9" y="35"/>
                </a:cxn>
                <a:cxn ang="0">
                  <a:pos x="12" y="24"/>
                </a:cxn>
                <a:cxn ang="0">
                  <a:pos x="4" y="27"/>
                </a:cxn>
                <a:cxn ang="0">
                  <a:pos x="1" y="25"/>
                </a:cxn>
                <a:cxn ang="0">
                  <a:pos x="5" y="12"/>
                </a:cxn>
                <a:cxn ang="0">
                  <a:pos x="8" y="6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7" y="2"/>
                </a:cxn>
                <a:cxn ang="0">
                  <a:pos x="14" y="13"/>
                </a:cxn>
                <a:cxn ang="0">
                  <a:pos x="23" y="9"/>
                </a:cxn>
                <a:cxn ang="0">
                  <a:pos x="26" y="11"/>
                </a:cxn>
                <a:cxn ang="0">
                  <a:pos x="21" y="26"/>
                </a:cxn>
                <a:cxn ang="0">
                  <a:pos x="20" y="27"/>
                </a:cxn>
                <a:cxn ang="0">
                  <a:pos x="21" y="28"/>
                </a:cxn>
                <a:cxn ang="0">
                  <a:pos x="20" y="38"/>
                </a:cxn>
                <a:cxn ang="0">
                  <a:pos x="19" y="44"/>
                </a:cxn>
                <a:cxn ang="0">
                  <a:pos x="19" y="49"/>
                </a:cxn>
                <a:cxn ang="0">
                  <a:pos x="18" y="56"/>
                </a:cxn>
                <a:cxn ang="0">
                  <a:pos x="18" y="61"/>
                </a:cxn>
                <a:cxn ang="0">
                  <a:pos x="17" y="71"/>
                </a:cxn>
                <a:cxn ang="0">
                  <a:pos x="15" y="72"/>
                </a:cxn>
                <a:cxn ang="0">
                  <a:pos x="17" y="75"/>
                </a:cxn>
                <a:cxn ang="0">
                  <a:pos x="16" y="75"/>
                </a:cxn>
                <a:cxn ang="0">
                  <a:pos x="13" y="76"/>
                </a:cxn>
              </a:cxnLst>
              <a:rect l="0" t="0" r="r" b="b"/>
              <a:pathLst>
                <a:path w="27" h="76">
                  <a:moveTo>
                    <a:pt x="13" y="76"/>
                  </a:move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0" y="75"/>
                    <a:pt x="9" y="74"/>
                  </a:cubicBezTo>
                  <a:cubicBezTo>
                    <a:pt x="8" y="73"/>
                    <a:pt x="8" y="72"/>
                    <a:pt x="9" y="61"/>
                  </a:cubicBezTo>
                  <a:cubicBezTo>
                    <a:pt x="9" y="60"/>
                    <a:pt x="10" y="58"/>
                    <a:pt x="10" y="58"/>
                  </a:cubicBezTo>
                  <a:cubicBezTo>
                    <a:pt x="9" y="57"/>
                    <a:pt x="10" y="54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5"/>
                    <a:pt x="10" y="44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7"/>
                    <a:pt x="9" y="36"/>
                    <a:pt x="9" y="35"/>
                  </a:cubicBezTo>
                  <a:cubicBezTo>
                    <a:pt x="8" y="33"/>
                    <a:pt x="8" y="32"/>
                    <a:pt x="12" y="24"/>
                  </a:cubicBezTo>
                  <a:cubicBezTo>
                    <a:pt x="7" y="27"/>
                    <a:pt x="6" y="27"/>
                    <a:pt x="4" y="27"/>
                  </a:cubicBezTo>
                  <a:cubicBezTo>
                    <a:pt x="3" y="27"/>
                    <a:pt x="2" y="26"/>
                    <a:pt x="1" y="25"/>
                  </a:cubicBezTo>
                  <a:cubicBezTo>
                    <a:pt x="0" y="23"/>
                    <a:pt x="0" y="23"/>
                    <a:pt x="5" y="12"/>
                  </a:cubicBezTo>
                  <a:cubicBezTo>
                    <a:pt x="6" y="10"/>
                    <a:pt x="7" y="8"/>
                    <a:pt x="8" y="6"/>
                  </a:cubicBezTo>
                  <a:cubicBezTo>
                    <a:pt x="8" y="4"/>
                    <a:pt x="8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8" y="4"/>
                    <a:pt x="18" y="4"/>
                    <a:pt x="14" y="13"/>
                  </a:cubicBezTo>
                  <a:cubicBezTo>
                    <a:pt x="20" y="9"/>
                    <a:pt x="21" y="9"/>
                    <a:pt x="23" y="9"/>
                  </a:cubicBezTo>
                  <a:cubicBezTo>
                    <a:pt x="25" y="9"/>
                    <a:pt x="26" y="10"/>
                    <a:pt x="26" y="11"/>
                  </a:cubicBezTo>
                  <a:cubicBezTo>
                    <a:pt x="27" y="14"/>
                    <a:pt x="27" y="14"/>
                    <a:pt x="21" y="26"/>
                  </a:cubicBezTo>
                  <a:cubicBezTo>
                    <a:pt x="21" y="26"/>
                    <a:pt x="20" y="26"/>
                    <a:pt x="20" y="27"/>
                  </a:cubicBezTo>
                  <a:cubicBezTo>
                    <a:pt x="21" y="27"/>
                    <a:pt x="21" y="27"/>
                    <a:pt x="21" y="28"/>
                  </a:cubicBezTo>
                  <a:cubicBezTo>
                    <a:pt x="22" y="29"/>
                    <a:pt x="22" y="29"/>
                    <a:pt x="20" y="38"/>
                  </a:cubicBezTo>
                  <a:cubicBezTo>
                    <a:pt x="20" y="39"/>
                    <a:pt x="19" y="42"/>
                    <a:pt x="19" y="44"/>
                  </a:cubicBezTo>
                  <a:cubicBezTo>
                    <a:pt x="19" y="44"/>
                    <a:pt x="19" y="46"/>
                    <a:pt x="19" y="49"/>
                  </a:cubicBezTo>
                  <a:cubicBezTo>
                    <a:pt x="18" y="51"/>
                    <a:pt x="18" y="54"/>
                    <a:pt x="18" y="56"/>
                  </a:cubicBezTo>
                  <a:cubicBezTo>
                    <a:pt x="18" y="57"/>
                    <a:pt x="18" y="58"/>
                    <a:pt x="18" y="61"/>
                  </a:cubicBezTo>
                  <a:cubicBezTo>
                    <a:pt x="17" y="64"/>
                    <a:pt x="17" y="70"/>
                    <a:pt x="17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5" y="76"/>
                    <a:pt x="14" y="76"/>
                    <a:pt x="13" y="76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6"/>
            <p:cNvSpPr>
              <a:spLocks noEditPoints="1"/>
            </p:cNvSpPr>
            <p:nvPr/>
          </p:nvSpPr>
          <p:spPr bwMode="auto">
            <a:xfrm>
              <a:off x="6645276" y="2789238"/>
              <a:ext cx="66675" cy="236538"/>
            </a:xfrm>
            <a:custGeom>
              <a:avLst/>
              <a:gdLst/>
              <a:ahLst/>
              <a:cxnLst>
                <a:cxn ang="0">
                  <a:pos x="38" y="57"/>
                </a:cxn>
                <a:cxn ang="0">
                  <a:pos x="36" y="53"/>
                </a:cxn>
                <a:cxn ang="0">
                  <a:pos x="26" y="38"/>
                </a:cxn>
                <a:cxn ang="0">
                  <a:pos x="23" y="34"/>
                </a:cxn>
                <a:cxn ang="0">
                  <a:pos x="23" y="34"/>
                </a:cxn>
                <a:cxn ang="0">
                  <a:pos x="23" y="34"/>
                </a:cxn>
                <a:cxn ang="0">
                  <a:pos x="23" y="34"/>
                </a:cxn>
                <a:cxn ang="0">
                  <a:pos x="25" y="31"/>
                </a:cxn>
                <a:cxn ang="0">
                  <a:pos x="31" y="19"/>
                </a:cxn>
                <a:cxn ang="0">
                  <a:pos x="35" y="14"/>
                </a:cxn>
                <a:cxn ang="0">
                  <a:pos x="36" y="11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5"/>
                </a:cxn>
                <a:cxn ang="0">
                  <a:pos x="32" y="4"/>
                </a:cxn>
                <a:cxn ang="0">
                  <a:pos x="20" y="3"/>
                </a:cxn>
                <a:cxn ang="0">
                  <a:pos x="8" y="5"/>
                </a:cxn>
                <a:cxn ang="0">
                  <a:pos x="9" y="9"/>
                </a:cxn>
                <a:cxn ang="0">
                  <a:pos x="20" y="10"/>
                </a:cxn>
                <a:cxn ang="0">
                  <a:pos x="26" y="11"/>
                </a:cxn>
                <a:cxn ang="0">
                  <a:pos x="24" y="14"/>
                </a:cxn>
                <a:cxn ang="0">
                  <a:pos x="18" y="24"/>
                </a:cxn>
                <a:cxn ang="0">
                  <a:pos x="17" y="23"/>
                </a:cxn>
                <a:cxn ang="0">
                  <a:pos x="9" y="13"/>
                </a:cxn>
                <a:cxn ang="0">
                  <a:pos x="1" y="18"/>
                </a:cxn>
                <a:cxn ang="0">
                  <a:pos x="9" y="29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13" y="33"/>
                </a:cxn>
                <a:cxn ang="0">
                  <a:pos x="13" y="34"/>
                </a:cxn>
                <a:cxn ang="0">
                  <a:pos x="8" y="42"/>
                </a:cxn>
                <a:cxn ang="0">
                  <a:pos x="0" y="61"/>
                </a:cxn>
                <a:cxn ang="0">
                  <a:pos x="6" y="93"/>
                </a:cxn>
                <a:cxn ang="0">
                  <a:pos x="13" y="132"/>
                </a:cxn>
                <a:cxn ang="0">
                  <a:pos x="18" y="140"/>
                </a:cxn>
                <a:cxn ang="0">
                  <a:pos x="23" y="135"/>
                </a:cxn>
                <a:cxn ang="0">
                  <a:pos x="30" y="103"/>
                </a:cxn>
                <a:cxn ang="0">
                  <a:pos x="37" y="73"/>
                </a:cxn>
                <a:cxn ang="0">
                  <a:pos x="39" y="65"/>
                </a:cxn>
                <a:cxn ang="0">
                  <a:pos x="38" y="57"/>
                </a:cxn>
                <a:cxn ang="0">
                  <a:pos x="31" y="63"/>
                </a:cxn>
                <a:cxn ang="0">
                  <a:pos x="29" y="71"/>
                </a:cxn>
                <a:cxn ang="0">
                  <a:pos x="24" y="103"/>
                </a:cxn>
                <a:cxn ang="0">
                  <a:pos x="21" y="120"/>
                </a:cxn>
                <a:cxn ang="0">
                  <a:pos x="17" y="95"/>
                </a:cxn>
                <a:cxn ang="0">
                  <a:pos x="11" y="62"/>
                </a:cxn>
                <a:cxn ang="0">
                  <a:pos x="10" y="59"/>
                </a:cxn>
                <a:cxn ang="0">
                  <a:pos x="11" y="57"/>
                </a:cxn>
                <a:cxn ang="0">
                  <a:pos x="15" y="49"/>
                </a:cxn>
                <a:cxn ang="0">
                  <a:pos x="18" y="43"/>
                </a:cxn>
                <a:cxn ang="0">
                  <a:pos x="28" y="57"/>
                </a:cxn>
                <a:cxn ang="0">
                  <a:pos x="31" y="61"/>
                </a:cxn>
                <a:cxn ang="0">
                  <a:pos x="31" y="63"/>
                </a:cxn>
              </a:cxnLst>
              <a:rect l="0" t="0" r="r" b="b"/>
              <a:pathLst>
                <a:path w="40" h="142">
                  <a:moveTo>
                    <a:pt x="38" y="57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27"/>
                    <a:pt x="29" y="23"/>
                    <a:pt x="31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1"/>
                    <a:pt x="33" y="0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8" y="3"/>
                    <a:pt x="23" y="3"/>
                    <a:pt x="20" y="3"/>
                  </a:cubicBezTo>
                  <a:cubicBezTo>
                    <a:pt x="13" y="3"/>
                    <a:pt x="8" y="5"/>
                    <a:pt x="8" y="5"/>
                  </a:cubicBezTo>
                  <a:cubicBezTo>
                    <a:pt x="5" y="5"/>
                    <a:pt x="7" y="7"/>
                    <a:pt x="9" y="9"/>
                  </a:cubicBezTo>
                  <a:cubicBezTo>
                    <a:pt x="10" y="9"/>
                    <a:pt x="14" y="9"/>
                    <a:pt x="20" y="10"/>
                  </a:cubicBezTo>
                  <a:cubicBezTo>
                    <a:pt x="22" y="10"/>
                    <a:pt x="24" y="10"/>
                    <a:pt x="26" y="11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3" y="18"/>
                    <a:pt x="10" y="15"/>
                    <a:pt x="9" y="13"/>
                  </a:cubicBezTo>
                  <a:cubicBezTo>
                    <a:pt x="6" y="9"/>
                    <a:pt x="2" y="14"/>
                    <a:pt x="1" y="18"/>
                  </a:cubicBezTo>
                  <a:cubicBezTo>
                    <a:pt x="1" y="19"/>
                    <a:pt x="3" y="24"/>
                    <a:pt x="9" y="29"/>
                  </a:cubicBezTo>
                  <a:cubicBezTo>
                    <a:pt x="10" y="30"/>
                    <a:pt x="11" y="31"/>
                    <a:pt x="12" y="32"/>
                  </a:cubicBezTo>
                  <a:cubicBezTo>
                    <a:pt x="12" y="32"/>
                    <a:pt x="12" y="33"/>
                    <a:pt x="12" y="32"/>
                  </a:cubicBezTo>
                  <a:cubicBezTo>
                    <a:pt x="12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6" y="49"/>
                    <a:pt x="1" y="49"/>
                    <a:pt x="0" y="61"/>
                  </a:cubicBezTo>
                  <a:cubicBezTo>
                    <a:pt x="2" y="73"/>
                    <a:pt x="4" y="84"/>
                    <a:pt x="6" y="93"/>
                  </a:cubicBezTo>
                  <a:cubicBezTo>
                    <a:pt x="9" y="113"/>
                    <a:pt x="12" y="127"/>
                    <a:pt x="13" y="132"/>
                  </a:cubicBezTo>
                  <a:cubicBezTo>
                    <a:pt x="15" y="140"/>
                    <a:pt x="17" y="142"/>
                    <a:pt x="18" y="140"/>
                  </a:cubicBezTo>
                  <a:cubicBezTo>
                    <a:pt x="19" y="140"/>
                    <a:pt x="21" y="138"/>
                    <a:pt x="23" y="135"/>
                  </a:cubicBezTo>
                  <a:cubicBezTo>
                    <a:pt x="24" y="133"/>
                    <a:pt x="27" y="121"/>
                    <a:pt x="30" y="103"/>
                  </a:cubicBezTo>
                  <a:cubicBezTo>
                    <a:pt x="32" y="94"/>
                    <a:pt x="35" y="84"/>
                    <a:pt x="37" y="73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2"/>
                    <a:pt x="40" y="65"/>
                    <a:pt x="38" y="57"/>
                  </a:cubicBezTo>
                  <a:close/>
                  <a:moveTo>
                    <a:pt x="31" y="63"/>
                  </a:moveTo>
                  <a:cubicBezTo>
                    <a:pt x="29" y="71"/>
                    <a:pt x="29" y="71"/>
                    <a:pt x="29" y="71"/>
                  </a:cubicBezTo>
                  <a:cubicBezTo>
                    <a:pt x="27" y="83"/>
                    <a:pt x="25" y="94"/>
                    <a:pt x="24" y="103"/>
                  </a:cubicBezTo>
                  <a:cubicBezTo>
                    <a:pt x="23" y="110"/>
                    <a:pt x="22" y="115"/>
                    <a:pt x="21" y="120"/>
                  </a:cubicBezTo>
                  <a:cubicBezTo>
                    <a:pt x="20" y="114"/>
                    <a:pt x="18" y="105"/>
                    <a:pt x="17" y="95"/>
                  </a:cubicBezTo>
                  <a:cubicBezTo>
                    <a:pt x="15" y="85"/>
                    <a:pt x="13" y="74"/>
                    <a:pt x="11" y="62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8"/>
                    <a:pt x="11" y="57"/>
                    <a:pt x="11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31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Shape 1191"/>
          <p:cNvSpPr/>
          <p:nvPr/>
        </p:nvSpPr>
        <p:spPr>
          <a:xfrm rot="16200000">
            <a:off x="6589203" y="1915888"/>
            <a:ext cx="488747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86" name="Shape 1414"/>
          <p:cNvSpPr/>
          <p:nvPr/>
        </p:nvSpPr>
        <p:spPr>
          <a:xfrm>
            <a:off x="6220117" y="1279338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Connettere</a:t>
            </a:r>
            <a:endParaRPr lang="en-US" dirty="0"/>
          </a:p>
        </p:txBody>
      </p:sp>
      <p:grpSp>
        <p:nvGrpSpPr>
          <p:cNvPr id="87" name="Group 1500"/>
          <p:cNvGrpSpPr/>
          <p:nvPr/>
        </p:nvGrpSpPr>
        <p:grpSpPr>
          <a:xfrm>
            <a:off x="10044130" y="1811167"/>
            <a:ext cx="567871" cy="988322"/>
            <a:chOff x="100971" y="392248"/>
            <a:chExt cx="714921" cy="1244252"/>
          </a:xfrm>
        </p:grpSpPr>
        <p:sp>
          <p:nvSpPr>
            <p:cNvPr id="92" name="Shape 1498"/>
            <p:cNvSpPr/>
            <p:nvPr/>
          </p:nvSpPr>
          <p:spPr>
            <a:xfrm>
              <a:off x="349434" y="405471"/>
              <a:ext cx="253521" cy="25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350" extrusionOk="0">
                  <a:moveTo>
                    <a:pt x="14377" y="20741"/>
                  </a:moveTo>
                  <a:cubicBezTo>
                    <a:pt x="13228" y="21445"/>
                    <a:pt x="12769" y="21445"/>
                    <a:pt x="12080" y="21210"/>
                  </a:cubicBezTo>
                  <a:cubicBezTo>
                    <a:pt x="11390" y="21210"/>
                    <a:pt x="10931" y="20741"/>
                    <a:pt x="10701" y="20271"/>
                  </a:cubicBezTo>
                  <a:cubicBezTo>
                    <a:pt x="10011" y="19332"/>
                    <a:pt x="10011" y="19097"/>
                    <a:pt x="12309" y="15341"/>
                  </a:cubicBezTo>
                  <a:cubicBezTo>
                    <a:pt x="7943" y="18158"/>
                    <a:pt x="7484" y="18158"/>
                    <a:pt x="6335" y="17923"/>
                  </a:cubicBezTo>
                  <a:cubicBezTo>
                    <a:pt x="5875" y="17923"/>
                    <a:pt x="5416" y="17454"/>
                    <a:pt x="5186" y="16984"/>
                  </a:cubicBezTo>
                  <a:cubicBezTo>
                    <a:pt x="4497" y="15810"/>
                    <a:pt x="4497" y="15810"/>
                    <a:pt x="7484" y="11349"/>
                  </a:cubicBezTo>
                  <a:cubicBezTo>
                    <a:pt x="2888" y="14402"/>
                    <a:pt x="2658" y="14402"/>
                    <a:pt x="1509" y="14167"/>
                  </a:cubicBezTo>
                  <a:cubicBezTo>
                    <a:pt x="1050" y="13932"/>
                    <a:pt x="590" y="13697"/>
                    <a:pt x="360" y="12993"/>
                  </a:cubicBezTo>
                  <a:cubicBezTo>
                    <a:pt x="-329" y="11819"/>
                    <a:pt x="-329" y="11819"/>
                    <a:pt x="3118" y="6184"/>
                  </a:cubicBezTo>
                  <a:cubicBezTo>
                    <a:pt x="2658" y="6184"/>
                    <a:pt x="2428" y="5715"/>
                    <a:pt x="2199" y="5480"/>
                  </a:cubicBezTo>
                  <a:cubicBezTo>
                    <a:pt x="1739" y="4541"/>
                    <a:pt x="1969" y="3132"/>
                    <a:pt x="3118" y="2662"/>
                  </a:cubicBezTo>
                  <a:cubicBezTo>
                    <a:pt x="3118" y="2428"/>
                    <a:pt x="3348" y="2428"/>
                    <a:pt x="3577" y="2428"/>
                  </a:cubicBezTo>
                  <a:cubicBezTo>
                    <a:pt x="3807" y="2193"/>
                    <a:pt x="4497" y="1723"/>
                    <a:pt x="4956" y="1488"/>
                  </a:cubicBezTo>
                  <a:cubicBezTo>
                    <a:pt x="7024" y="80"/>
                    <a:pt x="7484" y="-155"/>
                    <a:pt x="8403" y="80"/>
                  </a:cubicBezTo>
                  <a:cubicBezTo>
                    <a:pt x="9092" y="80"/>
                    <a:pt x="9552" y="549"/>
                    <a:pt x="9782" y="1019"/>
                  </a:cubicBezTo>
                  <a:cubicBezTo>
                    <a:pt x="10471" y="2193"/>
                    <a:pt x="10471" y="2193"/>
                    <a:pt x="8173" y="5949"/>
                  </a:cubicBezTo>
                  <a:cubicBezTo>
                    <a:pt x="13918" y="2428"/>
                    <a:pt x="14148" y="2193"/>
                    <a:pt x="15297" y="2662"/>
                  </a:cubicBezTo>
                  <a:cubicBezTo>
                    <a:pt x="15756" y="2662"/>
                    <a:pt x="16216" y="3132"/>
                    <a:pt x="16445" y="3602"/>
                  </a:cubicBezTo>
                  <a:cubicBezTo>
                    <a:pt x="17135" y="4775"/>
                    <a:pt x="17135" y="4775"/>
                    <a:pt x="14148" y="9002"/>
                  </a:cubicBezTo>
                  <a:cubicBezTo>
                    <a:pt x="17135" y="7123"/>
                    <a:pt x="17594" y="7123"/>
                    <a:pt x="18514" y="7358"/>
                  </a:cubicBezTo>
                  <a:cubicBezTo>
                    <a:pt x="18973" y="7593"/>
                    <a:pt x="19433" y="7828"/>
                    <a:pt x="19662" y="8297"/>
                  </a:cubicBezTo>
                  <a:cubicBezTo>
                    <a:pt x="20352" y="9471"/>
                    <a:pt x="20352" y="9706"/>
                    <a:pt x="18054" y="13462"/>
                  </a:cubicBezTo>
                  <a:cubicBezTo>
                    <a:pt x="18743" y="13228"/>
                    <a:pt x="18973" y="13228"/>
                    <a:pt x="19433" y="13462"/>
                  </a:cubicBezTo>
                  <a:cubicBezTo>
                    <a:pt x="19892" y="13462"/>
                    <a:pt x="20352" y="13932"/>
                    <a:pt x="20582" y="14402"/>
                  </a:cubicBezTo>
                  <a:cubicBezTo>
                    <a:pt x="21271" y="15341"/>
                    <a:pt x="20811" y="16749"/>
                    <a:pt x="19892" y="17219"/>
                  </a:cubicBezTo>
                  <a:cubicBezTo>
                    <a:pt x="19662" y="17454"/>
                    <a:pt x="19662" y="17454"/>
                    <a:pt x="19433" y="17454"/>
                  </a:cubicBezTo>
                  <a:cubicBezTo>
                    <a:pt x="18973" y="17923"/>
                    <a:pt x="17594" y="18628"/>
                    <a:pt x="16675" y="19097"/>
                  </a:cubicBezTo>
                  <a:cubicBezTo>
                    <a:pt x="15756" y="19802"/>
                    <a:pt x="14837" y="20271"/>
                    <a:pt x="14377" y="20741"/>
                  </a:cubicBezTo>
                  <a:close/>
                  <a:moveTo>
                    <a:pt x="17135" y="16515"/>
                  </a:moveTo>
                  <a:cubicBezTo>
                    <a:pt x="17365" y="16984"/>
                    <a:pt x="17594" y="17219"/>
                    <a:pt x="17824" y="17454"/>
                  </a:cubicBezTo>
                  <a:cubicBezTo>
                    <a:pt x="17594" y="17219"/>
                    <a:pt x="17365" y="16984"/>
                    <a:pt x="17135" y="16515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93" name="Shape 1499"/>
            <p:cNvSpPr/>
            <p:nvPr/>
          </p:nvSpPr>
          <p:spPr>
            <a:xfrm>
              <a:off x="100971" y="392248"/>
              <a:ext cx="714921" cy="1244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1" h="21226" extrusionOk="0">
                  <a:moveTo>
                    <a:pt x="7256" y="3489"/>
                  </a:moveTo>
                  <a:cubicBezTo>
                    <a:pt x="5860" y="2344"/>
                    <a:pt x="7338" y="1391"/>
                    <a:pt x="7420" y="1438"/>
                  </a:cubicBezTo>
                  <a:cubicBezTo>
                    <a:pt x="8159" y="1343"/>
                    <a:pt x="8570" y="1343"/>
                    <a:pt x="7995" y="1724"/>
                  </a:cubicBezTo>
                  <a:cubicBezTo>
                    <a:pt x="7995" y="1677"/>
                    <a:pt x="7010" y="2297"/>
                    <a:pt x="7995" y="3059"/>
                  </a:cubicBezTo>
                  <a:cubicBezTo>
                    <a:pt x="8898" y="3822"/>
                    <a:pt x="11609" y="4442"/>
                    <a:pt x="13169" y="3679"/>
                  </a:cubicBezTo>
                  <a:cubicBezTo>
                    <a:pt x="14976" y="2869"/>
                    <a:pt x="13744" y="1486"/>
                    <a:pt x="12266" y="1152"/>
                  </a:cubicBezTo>
                  <a:cubicBezTo>
                    <a:pt x="10870" y="723"/>
                    <a:pt x="9802" y="1057"/>
                    <a:pt x="9720" y="1009"/>
                  </a:cubicBezTo>
                  <a:cubicBezTo>
                    <a:pt x="9063" y="961"/>
                    <a:pt x="7420" y="1057"/>
                    <a:pt x="8981" y="294"/>
                  </a:cubicBezTo>
                  <a:cubicBezTo>
                    <a:pt x="9391" y="103"/>
                    <a:pt x="11362" y="-326"/>
                    <a:pt x="13333" y="437"/>
                  </a:cubicBezTo>
                  <a:cubicBezTo>
                    <a:pt x="14319" y="771"/>
                    <a:pt x="15222" y="1343"/>
                    <a:pt x="15469" y="2201"/>
                  </a:cubicBezTo>
                  <a:cubicBezTo>
                    <a:pt x="15879" y="3012"/>
                    <a:pt x="15058" y="3918"/>
                    <a:pt x="13908" y="4395"/>
                  </a:cubicBezTo>
                  <a:cubicBezTo>
                    <a:pt x="11198" y="5300"/>
                    <a:pt x="8324" y="4395"/>
                    <a:pt x="7256" y="3489"/>
                  </a:cubicBezTo>
                  <a:close/>
                  <a:moveTo>
                    <a:pt x="11362" y="5920"/>
                  </a:moveTo>
                  <a:cubicBezTo>
                    <a:pt x="11362" y="5634"/>
                    <a:pt x="11034" y="5777"/>
                    <a:pt x="10623" y="5920"/>
                  </a:cubicBezTo>
                  <a:cubicBezTo>
                    <a:pt x="10130" y="6063"/>
                    <a:pt x="10459" y="10927"/>
                    <a:pt x="10541" y="11308"/>
                  </a:cubicBezTo>
                  <a:cubicBezTo>
                    <a:pt x="10705" y="11785"/>
                    <a:pt x="11609" y="11499"/>
                    <a:pt x="12019" y="11308"/>
                  </a:cubicBezTo>
                  <a:cubicBezTo>
                    <a:pt x="12430" y="11070"/>
                    <a:pt x="11198" y="5920"/>
                    <a:pt x="11362" y="5920"/>
                  </a:cubicBezTo>
                  <a:close/>
                  <a:moveTo>
                    <a:pt x="20561" y="12787"/>
                  </a:moveTo>
                  <a:cubicBezTo>
                    <a:pt x="20561" y="12787"/>
                    <a:pt x="20314" y="12787"/>
                    <a:pt x="19986" y="12787"/>
                  </a:cubicBezTo>
                  <a:cubicBezTo>
                    <a:pt x="19740" y="12787"/>
                    <a:pt x="19575" y="12787"/>
                    <a:pt x="19247" y="12787"/>
                  </a:cubicBezTo>
                  <a:cubicBezTo>
                    <a:pt x="19247" y="12787"/>
                    <a:pt x="19165" y="12787"/>
                    <a:pt x="19165" y="12739"/>
                  </a:cubicBezTo>
                  <a:cubicBezTo>
                    <a:pt x="19000" y="12644"/>
                    <a:pt x="19000" y="12644"/>
                    <a:pt x="19000" y="12644"/>
                  </a:cubicBezTo>
                  <a:cubicBezTo>
                    <a:pt x="18590" y="11976"/>
                    <a:pt x="18425" y="10927"/>
                    <a:pt x="18015" y="9926"/>
                  </a:cubicBezTo>
                  <a:cubicBezTo>
                    <a:pt x="17686" y="8877"/>
                    <a:pt x="17111" y="7828"/>
                    <a:pt x="16126" y="7065"/>
                  </a:cubicBezTo>
                  <a:cubicBezTo>
                    <a:pt x="15140" y="6302"/>
                    <a:pt x="13826" y="6111"/>
                    <a:pt x="13744" y="6159"/>
                  </a:cubicBezTo>
                  <a:cubicBezTo>
                    <a:pt x="12923" y="6349"/>
                    <a:pt x="12430" y="6779"/>
                    <a:pt x="13333" y="6969"/>
                  </a:cubicBezTo>
                  <a:cubicBezTo>
                    <a:pt x="13498" y="7017"/>
                    <a:pt x="14319" y="7160"/>
                    <a:pt x="14976" y="7732"/>
                  </a:cubicBezTo>
                  <a:cubicBezTo>
                    <a:pt x="15715" y="8304"/>
                    <a:pt x="16290" y="9210"/>
                    <a:pt x="16701" y="10164"/>
                  </a:cubicBezTo>
                  <a:cubicBezTo>
                    <a:pt x="17194" y="11118"/>
                    <a:pt x="17440" y="12071"/>
                    <a:pt x="18015" y="12834"/>
                  </a:cubicBezTo>
                  <a:cubicBezTo>
                    <a:pt x="18097" y="12930"/>
                    <a:pt x="18261" y="13025"/>
                    <a:pt x="18343" y="13120"/>
                  </a:cubicBezTo>
                  <a:cubicBezTo>
                    <a:pt x="18343" y="13120"/>
                    <a:pt x="18343" y="13120"/>
                    <a:pt x="18343" y="13120"/>
                  </a:cubicBezTo>
                  <a:cubicBezTo>
                    <a:pt x="18343" y="13168"/>
                    <a:pt x="18343" y="13168"/>
                    <a:pt x="18343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261" y="13120"/>
                    <a:pt x="19329" y="13454"/>
                    <a:pt x="18918" y="13311"/>
                  </a:cubicBezTo>
                  <a:cubicBezTo>
                    <a:pt x="19000" y="13311"/>
                    <a:pt x="19000" y="13311"/>
                    <a:pt x="19000" y="13311"/>
                  </a:cubicBezTo>
                  <a:cubicBezTo>
                    <a:pt x="19165" y="13311"/>
                    <a:pt x="19165" y="13311"/>
                    <a:pt x="19165" y="13311"/>
                  </a:cubicBezTo>
                  <a:cubicBezTo>
                    <a:pt x="19411" y="13311"/>
                    <a:pt x="19657" y="13263"/>
                    <a:pt x="19904" y="13263"/>
                  </a:cubicBezTo>
                  <a:cubicBezTo>
                    <a:pt x="20314" y="13263"/>
                    <a:pt x="20561" y="13216"/>
                    <a:pt x="20561" y="13216"/>
                  </a:cubicBezTo>
                  <a:cubicBezTo>
                    <a:pt x="20971" y="12977"/>
                    <a:pt x="21300" y="12787"/>
                    <a:pt x="20561" y="12787"/>
                  </a:cubicBezTo>
                  <a:close/>
                  <a:moveTo>
                    <a:pt x="6352" y="10450"/>
                  </a:moveTo>
                  <a:cubicBezTo>
                    <a:pt x="7174" y="9401"/>
                    <a:pt x="7256" y="8352"/>
                    <a:pt x="7749" y="7732"/>
                  </a:cubicBezTo>
                  <a:cubicBezTo>
                    <a:pt x="8159" y="7065"/>
                    <a:pt x="8652" y="6969"/>
                    <a:pt x="8734" y="6922"/>
                  </a:cubicBezTo>
                  <a:cubicBezTo>
                    <a:pt x="8898" y="6636"/>
                    <a:pt x="9802" y="6016"/>
                    <a:pt x="8241" y="6159"/>
                  </a:cubicBezTo>
                  <a:cubicBezTo>
                    <a:pt x="7913" y="6111"/>
                    <a:pt x="6435" y="6636"/>
                    <a:pt x="6106" y="7542"/>
                  </a:cubicBezTo>
                  <a:cubicBezTo>
                    <a:pt x="5695" y="8352"/>
                    <a:pt x="5613" y="9401"/>
                    <a:pt x="5038" y="10116"/>
                  </a:cubicBezTo>
                  <a:cubicBezTo>
                    <a:pt x="4381" y="10879"/>
                    <a:pt x="3067" y="11404"/>
                    <a:pt x="2082" y="11928"/>
                  </a:cubicBezTo>
                  <a:cubicBezTo>
                    <a:pt x="1835" y="12071"/>
                    <a:pt x="1835" y="12071"/>
                    <a:pt x="1835" y="12071"/>
                  </a:cubicBezTo>
                  <a:cubicBezTo>
                    <a:pt x="1753" y="12071"/>
                    <a:pt x="1753" y="12071"/>
                    <a:pt x="1753" y="12071"/>
                  </a:cubicBezTo>
                  <a:cubicBezTo>
                    <a:pt x="1507" y="12071"/>
                    <a:pt x="1260" y="12119"/>
                    <a:pt x="1096" y="12119"/>
                  </a:cubicBezTo>
                  <a:cubicBezTo>
                    <a:pt x="686" y="12119"/>
                    <a:pt x="439" y="12167"/>
                    <a:pt x="439" y="12167"/>
                  </a:cubicBezTo>
                  <a:cubicBezTo>
                    <a:pt x="29" y="12405"/>
                    <a:pt x="-300" y="12596"/>
                    <a:pt x="439" y="12596"/>
                  </a:cubicBezTo>
                  <a:cubicBezTo>
                    <a:pt x="439" y="12596"/>
                    <a:pt x="603" y="12596"/>
                    <a:pt x="1014" y="12596"/>
                  </a:cubicBezTo>
                  <a:cubicBezTo>
                    <a:pt x="1178" y="12596"/>
                    <a:pt x="1425" y="12596"/>
                    <a:pt x="1671" y="12644"/>
                  </a:cubicBezTo>
                  <a:cubicBezTo>
                    <a:pt x="2082" y="12644"/>
                    <a:pt x="2082" y="12644"/>
                    <a:pt x="2082" y="12644"/>
                  </a:cubicBezTo>
                  <a:cubicBezTo>
                    <a:pt x="2821" y="12405"/>
                    <a:pt x="2492" y="12500"/>
                    <a:pt x="2739" y="12405"/>
                  </a:cubicBezTo>
                  <a:cubicBezTo>
                    <a:pt x="3642" y="11976"/>
                    <a:pt x="5285" y="11451"/>
                    <a:pt x="6352" y="10450"/>
                  </a:cubicBezTo>
                  <a:close/>
                  <a:moveTo>
                    <a:pt x="9884" y="12548"/>
                  </a:moveTo>
                  <a:cubicBezTo>
                    <a:pt x="9556" y="12691"/>
                    <a:pt x="8570" y="13263"/>
                    <a:pt x="7667" y="14074"/>
                  </a:cubicBezTo>
                  <a:cubicBezTo>
                    <a:pt x="7174" y="14503"/>
                    <a:pt x="6681" y="14980"/>
                    <a:pt x="6188" y="15504"/>
                  </a:cubicBezTo>
                  <a:cubicBezTo>
                    <a:pt x="5778" y="15886"/>
                    <a:pt x="5778" y="15886"/>
                    <a:pt x="5778" y="15886"/>
                  </a:cubicBezTo>
                  <a:cubicBezTo>
                    <a:pt x="5695" y="16077"/>
                    <a:pt x="5778" y="15791"/>
                    <a:pt x="5531" y="16363"/>
                  </a:cubicBezTo>
                  <a:cubicBezTo>
                    <a:pt x="5531" y="16601"/>
                    <a:pt x="5531" y="16601"/>
                    <a:pt x="5531" y="16601"/>
                  </a:cubicBezTo>
                  <a:cubicBezTo>
                    <a:pt x="5613" y="16935"/>
                    <a:pt x="5778" y="17221"/>
                    <a:pt x="5942" y="17555"/>
                  </a:cubicBezTo>
                  <a:cubicBezTo>
                    <a:pt x="6270" y="18127"/>
                    <a:pt x="6599" y="18699"/>
                    <a:pt x="6927" y="19224"/>
                  </a:cubicBezTo>
                  <a:cubicBezTo>
                    <a:pt x="7092" y="19510"/>
                    <a:pt x="7256" y="19748"/>
                    <a:pt x="7338" y="19987"/>
                  </a:cubicBezTo>
                  <a:cubicBezTo>
                    <a:pt x="7338" y="20034"/>
                    <a:pt x="7338" y="20082"/>
                    <a:pt x="7420" y="20130"/>
                  </a:cubicBezTo>
                  <a:cubicBezTo>
                    <a:pt x="5860" y="20177"/>
                    <a:pt x="5367" y="20416"/>
                    <a:pt x="5203" y="20368"/>
                  </a:cubicBezTo>
                  <a:cubicBezTo>
                    <a:pt x="4710" y="20511"/>
                    <a:pt x="4135" y="20654"/>
                    <a:pt x="5121" y="20749"/>
                  </a:cubicBezTo>
                  <a:cubicBezTo>
                    <a:pt x="5038" y="20845"/>
                    <a:pt x="6435" y="20654"/>
                    <a:pt x="7749" y="20749"/>
                  </a:cubicBezTo>
                  <a:cubicBezTo>
                    <a:pt x="7913" y="20749"/>
                    <a:pt x="7913" y="20749"/>
                    <a:pt x="7913" y="20749"/>
                  </a:cubicBezTo>
                  <a:cubicBezTo>
                    <a:pt x="7913" y="20749"/>
                    <a:pt x="7913" y="20749"/>
                    <a:pt x="7913" y="20749"/>
                  </a:cubicBezTo>
                  <a:cubicBezTo>
                    <a:pt x="7995" y="20749"/>
                    <a:pt x="7995" y="20749"/>
                    <a:pt x="7995" y="20749"/>
                  </a:cubicBezTo>
                  <a:cubicBezTo>
                    <a:pt x="7502" y="20940"/>
                    <a:pt x="8652" y="20463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273"/>
                    <a:pt x="8488" y="20273"/>
                    <a:pt x="8488" y="20273"/>
                  </a:cubicBezTo>
                  <a:cubicBezTo>
                    <a:pt x="8488" y="20130"/>
                    <a:pt x="8488" y="19987"/>
                    <a:pt x="8406" y="19844"/>
                  </a:cubicBezTo>
                  <a:cubicBezTo>
                    <a:pt x="8324" y="19557"/>
                    <a:pt x="8241" y="19319"/>
                    <a:pt x="8077" y="19033"/>
                  </a:cubicBezTo>
                  <a:cubicBezTo>
                    <a:pt x="7831" y="18461"/>
                    <a:pt x="7502" y="17841"/>
                    <a:pt x="7256" y="17269"/>
                  </a:cubicBezTo>
                  <a:cubicBezTo>
                    <a:pt x="7174" y="16935"/>
                    <a:pt x="7010" y="16649"/>
                    <a:pt x="7010" y="16410"/>
                  </a:cubicBezTo>
                  <a:cubicBezTo>
                    <a:pt x="7092" y="16315"/>
                    <a:pt x="7502" y="15934"/>
                    <a:pt x="7584" y="15838"/>
                  </a:cubicBezTo>
                  <a:cubicBezTo>
                    <a:pt x="8159" y="15314"/>
                    <a:pt x="8652" y="14837"/>
                    <a:pt x="9145" y="14455"/>
                  </a:cubicBezTo>
                  <a:cubicBezTo>
                    <a:pt x="10048" y="13693"/>
                    <a:pt x="10787" y="13263"/>
                    <a:pt x="10870" y="13168"/>
                  </a:cubicBezTo>
                  <a:cubicBezTo>
                    <a:pt x="10952" y="12739"/>
                    <a:pt x="11198" y="11976"/>
                    <a:pt x="9884" y="12548"/>
                  </a:cubicBezTo>
                  <a:close/>
                  <a:moveTo>
                    <a:pt x="15469" y="21226"/>
                  </a:moveTo>
                  <a:cubicBezTo>
                    <a:pt x="15469" y="21226"/>
                    <a:pt x="15469" y="21226"/>
                    <a:pt x="15469" y="21226"/>
                  </a:cubicBezTo>
                  <a:cubicBezTo>
                    <a:pt x="15469" y="21226"/>
                    <a:pt x="15469" y="21226"/>
                    <a:pt x="15469" y="21226"/>
                  </a:cubicBezTo>
                  <a:close/>
                  <a:moveTo>
                    <a:pt x="15469" y="21036"/>
                  </a:moveTo>
                  <a:cubicBezTo>
                    <a:pt x="15469" y="20988"/>
                    <a:pt x="15387" y="20988"/>
                    <a:pt x="15387" y="20988"/>
                  </a:cubicBezTo>
                  <a:cubicBezTo>
                    <a:pt x="15387" y="20988"/>
                    <a:pt x="15305" y="21036"/>
                    <a:pt x="15305" y="21036"/>
                  </a:cubicBezTo>
                  <a:cubicBezTo>
                    <a:pt x="15387" y="21274"/>
                    <a:pt x="15387" y="20988"/>
                    <a:pt x="15469" y="21036"/>
                  </a:cubicBezTo>
                  <a:close/>
                  <a:moveTo>
                    <a:pt x="15305" y="20940"/>
                  </a:move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87" y="20940"/>
                    <a:pt x="15387" y="20988"/>
                    <a:pt x="15387" y="20988"/>
                  </a:cubicBezTo>
                  <a:cubicBezTo>
                    <a:pt x="15387" y="20988"/>
                    <a:pt x="15387" y="20988"/>
                    <a:pt x="15387" y="20988"/>
                  </a:cubicBezTo>
                  <a:cubicBezTo>
                    <a:pt x="15305" y="20940"/>
                    <a:pt x="15305" y="20940"/>
                    <a:pt x="15305" y="20940"/>
                  </a:cubicBezTo>
                  <a:close/>
                  <a:moveTo>
                    <a:pt x="19000" y="20511"/>
                  </a:moveTo>
                  <a:cubicBezTo>
                    <a:pt x="18836" y="20654"/>
                    <a:pt x="18836" y="20606"/>
                    <a:pt x="18836" y="20606"/>
                  </a:cubicBezTo>
                  <a:cubicBezTo>
                    <a:pt x="18836" y="20606"/>
                    <a:pt x="18836" y="20606"/>
                    <a:pt x="18836" y="20606"/>
                  </a:cubicBezTo>
                  <a:cubicBezTo>
                    <a:pt x="18754" y="20654"/>
                    <a:pt x="18754" y="20654"/>
                    <a:pt x="18754" y="20654"/>
                  </a:cubicBezTo>
                  <a:cubicBezTo>
                    <a:pt x="18672" y="20654"/>
                    <a:pt x="18672" y="20654"/>
                    <a:pt x="18590" y="20654"/>
                  </a:cubicBezTo>
                  <a:cubicBezTo>
                    <a:pt x="18672" y="20893"/>
                    <a:pt x="18590" y="20654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343" y="20702"/>
                    <a:pt x="19000" y="20893"/>
                    <a:pt x="18425" y="20702"/>
                  </a:cubicBezTo>
                  <a:cubicBezTo>
                    <a:pt x="18425" y="20702"/>
                    <a:pt x="18425" y="20702"/>
                    <a:pt x="18425" y="20702"/>
                  </a:cubicBezTo>
                  <a:cubicBezTo>
                    <a:pt x="16783" y="21036"/>
                    <a:pt x="15797" y="21179"/>
                    <a:pt x="15797" y="21179"/>
                  </a:cubicBezTo>
                  <a:cubicBezTo>
                    <a:pt x="15633" y="21226"/>
                    <a:pt x="15551" y="21226"/>
                    <a:pt x="15551" y="21226"/>
                  </a:cubicBezTo>
                  <a:cubicBezTo>
                    <a:pt x="15469" y="21226"/>
                    <a:pt x="15469" y="21226"/>
                    <a:pt x="15469" y="21226"/>
                  </a:cubicBezTo>
                  <a:cubicBezTo>
                    <a:pt x="15551" y="21226"/>
                    <a:pt x="15551" y="21179"/>
                    <a:pt x="15469" y="20988"/>
                  </a:cubicBezTo>
                  <a:cubicBezTo>
                    <a:pt x="15469" y="20988"/>
                    <a:pt x="15387" y="20988"/>
                    <a:pt x="15387" y="20988"/>
                  </a:cubicBezTo>
                  <a:cubicBezTo>
                    <a:pt x="15469" y="20940"/>
                    <a:pt x="15469" y="20893"/>
                    <a:pt x="15551" y="20845"/>
                  </a:cubicBezTo>
                  <a:cubicBezTo>
                    <a:pt x="15633" y="20749"/>
                    <a:pt x="16454" y="20559"/>
                    <a:pt x="17604" y="20273"/>
                  </a:cubicBezTo>
                  <a:cubicBezTo>
                    <a:pt x="17522" y="20225"/>
                    <a:pt x="17522" y="20225"/>
                    <a:pt x="17522" y="20177"/>
                  </a:cubicBezTo>
                  <a:cubicBezTo>
                    <a:pt x="17276" y="19987"/>
                    <a:pt x="17029" y="19748"/>
                    <a:pt x="16701" y="19510"/>
                  </a:cubicBezTo>
                  <a:cubicBezTo>
                    <a:pt x="16126" y="19081"/>
                    <a:pt x="15469" y="18604"/>
                    <a:pt x="14812" y="18127"/>
                  </a:cubicBezTo>
                  <a:cubicBezTo>
                    <a:pt x="14483" y="17889"/>
                    <a:pt x="14073" y="17650"/>
                    <a:pt x="13826" y="17364"/>
                  </a:cubicBezTo>
                  <a:cubicBezTo>
                    <a:pt x="13580" y="17173"/>
                    <a:pt x="13580" y="17173"/>
                    <a:pt x="13580" y="17173"/>
                  </a:cubicBezTo>
                  <a:cubicBezTo>
                    <a:pt x="13251" y="16840"/>
                    <a:pt x="13416" y="16935"/>
                    <a:pt x="13333" y="16792"/>
                  </a:cubicBezTo>
                  <a:cubicBezTo>
                    <a:pt x="13169" y="16363"/>
                    <a:pt x="13169" y="16363"/>
                    <a:pt x="13169" y="16363"/>
                  </a:cubicBezTo>
                  <a:cubicBezTo>
                    <a:pt x="12923" y="15743"/>
                    <a:pt x="12759" y="15171"/>
                    <a:pt x="12676" y="14694"/>
                  </a:cubicBezTo>
                  <a:cubicBezTo>
                    <a:pt x="12430" y="13693"/>
                    <a:pt x="12266" y="12977"/>
                    <a:pt x="12266" y="12739"/>
                  </a:cubicBezTo>
                  <a:cubicBezTo>
                    <a:pt x="12019" y="11976"/>
                    <a:pt x="13087" y="12214"/>
                    <a:pt x="13662" y="12596"/>
                  </a:cubicBezTo>
                  <a:cubicBezTo>
                    <a:pt x="13744" y="12691"/>
                    <a:pt x="13990" y="13406"/>
                    <a:pt x="14237" y="14408"/>
                  </a:cubicBezTo>
                  <a:cubicBezTo>
                    <a:pt x="14319" y="14885"/>
                    <a:pt x="14401" y="15457"/>
                    <a:pt x="14565" y="16029"/>
                  </a:cubicBezTo>
                  <a:cubicBezTo>
                    <a:pt x="14648" y="16267"/>
                    <a:pt x="14812" y="16744"/>
                    <a:pt x="14894" y="16792"/>
                  </a:cubicBezTo>
                  <a:cubicBezTo>
                    <a:pt x="15140" y="17030"/>
                    <a:pt x="15469" y="17316"/>
                    <a:pt x="15797" y="17555"/>
                  </a:cubicBezTo>
                  <a:cubicBezTo>
                    <a:pt x="16454" y="18079"/>
                    <a:pt x="17111" y="18604"/>
                    <a:pt x="17686" y="19128"/>
                  </a:cubicBezTo>
                  <a:cubicBezTo>
                    <a:pt x="17933" y="19367"/>
                    <a:pt x="18261" y="19605"/>
                    <a:pt x="18508" y="19891"/>
                  </a:cubicBezTo>
                  <a:cubicBezTo>
                    <a:pt x="18590" y="19987"/>
                    <a:pt x="18672" y="20082"/>
                    <a:pt x="18754" y="20177"/>
                  </a:cubicBezTo>
                  <a:cubicBezTo>
                    <a:pt x="18836" y="20177"/>
                    <a:pt x="19083" y="20273"/>
                    <a:pt x="19000" y="20511"/>
                  </a:cubicBezTo>
                  <a:close/>
                  <a:moveTo>
                    <a:pt x="18261" y="20130"/>
                  </a:moveTo>
                  <a:cubicBezTo>
                    <a:pt x="18261" y="20130"/>
                    <a:pt x="18261" y="20130"/>
                    <a:pt x="18261" y="20130"/>
                  </a:cubicBezTo>
                  <a:cubicBezTo>
                    <a:pt x="18261" y="20082"/>
                    <a:pt x="18261" y="20082"/>
                    <a:pt x="18261" y="20130"/>
                  </a:cubicBezTo>
                  <a:close/>
                  <a:moveTo>
                    <a:pt x="18261" y="20130"/>
                  </a:moveTo>
                  <a:cubicBezTo>
                    <a:pt x="18261" y="20130"/>
                    <a:pt x="18261" y="20130"/>
                    <a:pt x="18261" y="20130"/>
                  </a:cubicBezTo>
                  <a:cubicBezTo>
                    <a:pt x="18261" y="20082"/>
                    <a:pt x="18261" y="20082"/>
                    <a:pt x="18261" y="20130"/>
                  </a:cubicBezTo>
                  <a:close/>
                  <a:moveTo>
                    <a:pt x="15469" y="21226"/>
                  </a:moveTo>
                  <a:cubicBezTo>
                    <a:pt x="15469" y="21226"/>
                    <a:pt x="15469" y="21226"/>
                    <a:pt x="15469" y="21226"/>
                  </a:cubicBezTo>
                  <a:cubicBezTo>
                    <a:pt x="15469" y="21226"/>
                    <a:pt x="15387" y="21226"/>
                    <a:pt x="15469" y="21226"/>
                  </a:cubicBezTo>
                  <a:close/>
                  <a:moveTo>
                    <a:pt x="15305" y="20940"/>
                  </a:move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05" y="20940"/>
                    <a:pt x="15305" y="20940"/>
                    <a:pt x="15305" y="20940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4" name="Shape 1414"/>
          <p:cNvSpPr/>
          <p:nvPr/>
        </p:nvSpPr>
        <p:spPr>
          <a:xfrm>
            <a:off x="9049493" y="2798895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Comunicare</a:t>
            </a:r>
            <a:endParaRPr lang="en-US" dirty="0"/>
          </a:p>
        </p:txBody>
      </p:sp>
      <p:sp>
        <p:nvSpPr>
          <p:cNvPr id="95" name="Shape 426"/>
          <p:cNvSpPr/>
          <p:nvPr/>
        </p:nvSpPr>
        <p:spPr>
          <a:xfrm flipH="1">
            <a:off x="9261121" y="918177"/>
            <a:ext cx="1087736" cy="774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387" extrusionOk="0">
                <a:moveTo>
                  <a:pt x="18402" y="9363"/>
                </a:moveTo>
                <a:cubicBezTo>
                  <a:pt x="18155" y="9593"/>
                  <a:pt x="17755" y="9956"/>
                  <a:pt x="17140" y="10219"/>
                </a:cubicBezTo>
                <a:cubicBezTo>
                  <a:pt x="16863" y="10318"/>
                  <a:pt x="16555" y="10417"/>
                  <a:pt x="16217" y="10482"/>
                </a:cubicBezTo>
                <a:cubicBezTo>
                  <a:pt x="16217" y="10482"/>
                  <a:pt x="16217" y="10515"/>
                  <a:pt x="16248" y="10548"/>
                </a:cubicBezTo>
                <a:cubicBezTo>
                  <a:pt x="16309" y="10779"/>
                  <a:pt x="16371" y="11009"/>
                  <a:pt x="16402" y="11273"/>
                </a:cubicBezTo>
                <a:cubicBezTo>
                  <a:pt x="16463" y="11799"/>
                  <a:pt x="16402" y="12392"/>
                  <a:pt x="16217" y="12952"/>
                </a:cubicBezTo>
                <a:cubicBezTo>
                  <a:pt x="16155" y="13117"/>
                  <a:pt x="16094" y="13248"/>
                  <a:pt x="16032" y="13380"/>
                </a:cubicBezTo>
                <a:cubicBezTo>
                  <a:pt x="16032" y="13413"/>
                  <a:pt x="16032" y="13413"/>
                  <a:pt x="16032" y="13413"/>
                </a:cubicBezTo>
                <a:cubicBezTo>
                  <a:pt x="16248" y="13577"/>
                  <a:pt x="16463" y="13841"/>
                  <a:pt x="16586" y="14104"/>
                </a:cubicBezTo>
                <a:cubicBezTo>
                  <a:pt x="16894" y="14763"/>
                  <a:pt x="16863" y="15652"/>
                  <a:pt x="16402" y="16277"/>
                </a:cubicBezTo>
                <a:cubicBezTo>
                  <a:pt x="15971" y="16903"/>
                  <a:pt x="15109" y="17232"/>
                  <a:pt x="14340" y="17002"/>
                </a:cubicBezTo>
                <a:cubicBezTo>
                  <a:pt x="13971" y="16870"/>
                  <a:pt x="13602" y="16607"/>
                  <a:pt x="13355" y="16245"/>
                </a:cubicBezTo>
                <a:cubicBezTo>
                  <a:pt x="13232" y="16113"/>
                  <a:pt x="13171" y="15915"/>
                  <a:pt x="13109" y="15718"/>
                </a:cubicBezTo>
                <a:cubicBezTo>
                  <a:pt x="13017" y="15751"/>
                  <a:pt x="13017" y="15751"/>
                  <a:pt x="13017" y="15751"/>
                </a:cubicBezTo>
                <a:cubicBezTo>
                  <a:pt x="12278" y="15882"/>
                  <a:pt x="11478" y="15817"/>
                  <a:pt x="10709" y="15520"/>
                </a:cubicBezTo>
                <a:cubicBezTo>
                  <a:pt x="10340" y="15388"/>
                  <a:pt x="9971" y="15158"/>
                  <a:pt x="9663" y="14895"/>
                </a:cubicBezTo>
                <a:cubicBezTo>
                  <a:pt x="9478" y="14763"/>
                  <a:pt x="9355" y="14598"/>
                  <a:pt x="9202" y="14467"/>
                </a:cubicBezTo>
                <a:cubicBezTo>
                  <a:pt x="9109" y="14368"/>
                  <a:pt x="9109" y="14368"/>
                  <a:pt x="9109" y="14368"/>
                </a:cubicBezTo>
                <a:cubicBezTo>
                  <a:pt x="8586" y="14960"/>
                  <a:pt x="7878" y="15388"/>
                  <a:pt x="7140" y="15652"/>
                </a:cubicBezTo>
                <a:cubicBezTo>
                  <a:pt x="5509" y="16146"/>
                  <a:pt x="3540" y="15718"/>
                  <a:pt x="2371" y="14203"/>
                </a:cubicBezTo>
                <a:cubicBezTo>
                  <a:pt x="1786" y="13479"/>
                  <a:pt x="1509" y="12491"/>
                  <a:pt x="1571" y="11536"/>
                </a:cubicBezTo>
                <a:cubicBezTo>
                  <a:pt x="1602" y="11042"/>
                  <a:pt x="1725" y="10581"/>
                  <a:pt x="1909" y="10153"/>
                </a:cubicBezTo>
                <a:cubicBezTo>
                  <a:pt x="2063" y="9857"/>
                  <a:pt x="2063" y="9857"/>
                  <a:pt x="2063" y="9857"/>
                </a:cubicBezTo>
                <a:cubicBezTo>
                  <a:pt x="1940" y="9791"/>
                  <a:pt x="1817" y="9725"/>
                  <a:pt x="1725" y="9659"/>
                </a:cubicBezTo>
                <a:cubicBezTo>
                  <a:pt x="155" y="8638"/>
                  <a:pt x="-460" y="6334"/>
                  <a:pt x="371" y="4621"/>
                </a:cubicBezTo>
                <a:cubicBezTo>
                  <a:pt x="1140" y="2942"/>
                  <a:pt x="2986" y="2020"/>
                  <a:pt x="4586" y="2284"/>
                </a:cubicBezTo>
                <a:cubicBezTo>
                  <a:pt x="5017" y="2317"/>
                  <a:pt x="5417" y="2448"/>
                  <a:pt x="5786" y="2613"/>
                </a:cubicBezTo>
                <a:cubicBezTo>
                  <a:pt x="5817" y="2646"/>
                  <a:pt x="5878" y="2646"/>
                  <a:pt x="5909" y="2679"/>
                </a:cubicBezTo>
                <a:cubicBezTo>
                  <a:pt x="6002" y="2514"/>
                  <a:pt x="6063" y="2382"/>
                  <a:pt x="6155" y="2218"/>
                </a:cubicBezTo>
                <a:cubicBezTo>
                  <a:pt x="6586" y="1493"/>
                  <a:pt x="7202" y="934"/>
                  <a:pt x="7848" y="571"/>
                </a:cubicBezTo>
                <a:cubicBezTo>
                  <a:pt x="9171" y="-153"/>
                  <a:pt x="10709" y="-153"/>
                  <a:pt x="11940" y="374"/>
                </a:cubicBezTo>
                <a:cubicBezTo>
                  <a:pt x="13140" y="901"/>
                  <a:pt x="14032" y="1954"/>
                  <a:pt x="14340" y="3074"/>
                </a:cubicBezTo>
                <a:cubicBezTo>
                  <a:pt x="14402" y="3206"/>
                  <a:pt x="14432" y="3337"/>
                  <a:pt x="14463" y="3469"/>
                </a:cubicBezTo>
                <a:cubicBezTo>
                  <a:pt x="14463" y="3568"/>
                  <a:pt x="14463" y="3568"/>
                  <a:pt x="14463" y="3568"/>
                </a:cubicBezTo>
                <a:cubicBezTo>
                  <a:pt x="14648" y="3502"/>
                  <a:pt x="14832" y="3469"/>
                  <a:pt x="14986" y="3436"/>
                </a:cubicBezTo>
                <a:cubicBezTo>
                  <a:pt x="15478" y="3337"/>
                  <a:pt x="15909" y="3337"/>
                  <a:pt x="16309" y="3403"/>
                </a:cubicBezTo>
                <a:cubicBezTo>
                  <a:pt x="17940" y="3667"/>
                  <a:pt x="18586" y="4720"/>
                  <a:pt x="18678" y="4852"/>
                </a:cubicBezTo>
                <a:cubicBezTo>
                  <a:pt x="19140" y="5609"/>
                  <a:pt x="19171" y="6432"/>
                  <a:pt x="19140" y="6564"/>
                </a:cubicBezTo>
                <a:cubicBezTo>
                  <a:pt x="19048" y="6762"/>
                  <a:pt x="19232" y="6235"/>
                  <a:pt x="18494" y="5017"/>
                </a:cubicBezTo>
                <a:cubicBezTo>
                  <a:pt x="18494" y="5082"/>
                  <a:pt x="18032" y="4160"/>
                  <a:pt x="16586" y="3765"/>
                </a:cubicBezTo>
                <a:cubicBezTo>
                  <a:pt x="16248" y="3699"/>
                  <a:pt x="15848" y="3667"/>
                  <a:pt x="15417" y="3699"/>
                </a:cubicBezTo>
                <a:cubicBezTo>
                  <a:pt x="15202" y="3732"/>
                  <a:pt x="14955" y="3765"/>
                  <a:pt x="14740" y="3864"/>
                </a:cubicBezTo>
                <a:cubicBezTo>
                  <a:pt x="14617" y="3897"/>
                  <a:pt x="14525" y="3930"/>
                  <a:pt x="14402" y="3996"/>
                </a:cubicBezTo>
                <a:cubicBezTo>
                  <a:pt x="14371" y="3996"/>
                  <a:pt x="14371" y="3996"/>
                  <a:pt x="14371" y="3996"/>
                </a:cubicBezTo>
                <a:cubicBezTo>
                  <a:pt x="14371" y="3996"/>
                  <a:pt x="14371" y="3996"/>
                  <a:pt x="14371" y="3996"/>
                </a:cubicBezTo>
                <a:cubicBezTo>
                  <a:pt x="14309" y="4062"/>
                  <a:pt x="14155" y="3963"/>
                  <a:pt x="14186" y="3864"/>
                </a:cubicBezTo>
                <a:cubicBezTo>
                  <a:pt x="14186" y="3831"/>
                  <a:pt x="14186" y="3831"/>
                  <a:pt x="14186" y="3831"/>
                </a:cubicBezTo>
                <a:cubicBezTo>
                  <a:pt x="14155" y="3732"/>
                  <a:pt x="14155" y="3732"/>
                  <a:pt x="14155" y="3732"/>
                </a:cubicBezTo>
                <a:cubicBezTo>
                  <a:pt x="14125" y="3535"/>
                  <a:pt x="14125" y="3535"/>
                  <a:pt x="14125" y="3535"/>
                </a:cubicBezTo>
                <a:cubicBezTo>
                  <a:pt x="13909" y="2481"/>
                  <a:pt x="13171" y="1427"/>
                  <a:pt x="12032" y="868"/>
                </a:cubicBezTo>
                <a:cubicBezTo>
                  <a:pt x="10925" y="275"/>
                  <a:pt x="9448" y="209"/>
                  <a:pt x="8155" y="901"/>
                </a:cubicBezTo>
                <a:cubicBezTo>
                  <a:pt x="7540" y="1230"/>
                  <a:pt x="6955" y="1757"/>
                  <a:pt x="6555" y="2415"/>
                </a:cubicBezTo>
                <a:cubicBezTo>
                  <a:pt x="6463" y="2580"/>
                  <a:pt x="6371" y="2745"/>
                  <a:pt x="6278" y="2942"/>
                </a:cubicBezTo>
                <a:cubicBezTo>
                  <a:pt x="6248" y="3074"/>
                  <a:pt x="6248" y="3074"/>
                  <a:pt x="6248" y="3074"/>
                </a:cubicBezTo>
                <a:cubicBezTo>
                  <a:pt x="6217" y="3107"/>
                  <a:pt x="6217" y="3107"/>
                  <a:pt x="6217" y="3107"/>
                </a:cubicBezTo>
                <a:cubicBezTo>
                  <a:pt x="6155" y="3271"/>
                  <a:pt x="6094" y="3271"/>
                  <a:pt x="5940" y="3206"/>
                </a:cubicBezTo>
                <a:cubicBezTo>
                  <a:pt x="5940" y="3206"/>
                  <a:pt x="5940" y="3206"/>
                  <a:pt x="5940" y="3206"/>
                </a:cubicBezTo>
                <a:cubicBezTo>
                  <a:pt x="5878" y="3173"/>
                  <a:pt x="5878" y="3173"/>
                  <a:pt x="5878" y="3173"/>
                </a:cubicBezTo>
                <a:cubicBezTo>
                  <a:pt x="5786" y="3140"/>
                  <a:pt x="5694" y="3074"/>
                  <a:pt x="5602" y="3041"/>
                </a:cubicBezTo>
                <a:cubicBezTo>
                  <a:pt x="5263" y="2876"/>
                  <a:pt x="4894" y="2777"/>
                  <a:pt x="4525" y="2745"/>
                </a:cubicBezTo>
                <a:cubicBezTo>
                  <a:pt x="2986" y="2547"/>
                  <a:pt x="1294" y="3469"/>
                  <a:pt x="709" y="5082"/>
                </a:cubicBezTo>
                <a:cubicBezTo>
                  <a:pt x="63" y="6696"/>
                  <a:pt x="863" y="8704"/>
                  <a:pt x="2371" y="9429"/>
                </a:cubicBezTo>
                <a:cubicBezTo>
                  <a:pt x="2494" y="9495"/>
                  <a:pt x="2494" y="9495"/>
                  <a:pt x="2494" y="9495"/>
                </a:cubicBezTo>
                <a:cubicBezTo>
                  <a:pt x="2555" y="9495"/>
                  <a:pt x="2555" y="9495"/>
                  <a:pt x="2555" y="9495"/>
                </a:cubicBezTo>
                <a:cubicBezTo>
                  <a:pt x="2678" y="9527"/>
                  <a:pt x="2709" y="9791"/>
                  <a:pt x="2648" y="9890"/>
                </a:cubicBezTo>
                <a:cubicBezTo>
                  <a:pt x="2648" y="9923"/>
                  <a:pt x="2648" y="9923"/>
                  <a:pt x="2648" y="9923"/>
                </a:cubicBezTo>
                <a:cubicBezTo>
                  <a:pt x="2586" y="9988"/>
                  <a:pt x="2586" y="9988"/>
                  <a:pt x="2586" y="9988"/>
                </a:cubicBezTo>
                <a:cubicBezTo>
                  <a:pt x="2525" y="10054"/>
                  <a:pt x="2494" y="10153"/>
                  <a:pt x="2432" y="10252"/>
                </a:cubicBezTo>
                <a:cubicBezTo>
                  <a:pt x="2340" y="10449"/>
                  <a:pt x="2278" y="10647"/>
                  <a:pt x="2217" y="10845"/>
                </a:cubicBezTo>
                <a:cubicBezTo>
                  <a:pt x="2094" y="11273"/>
                  <a:pt x="2032" y="11701"/>
                  <a:pt x="2094" y="12129"/>
                </a:cubicBezTo>
                <a:cubicBezTo>
                  <a:pt x="2155" y="12985"/>
                  <a:pt x="2617" y="13775"/>
                  <a:pt x="3202" y="14302"/>
                </a:cubicBezTo>
                <a:cubicBezTo>
                  <a:pt x="4463" y="15421"/>
                  <a:pt x="6309" y="15520"/>
                  <a:pt x="7694" y="14763"/>
                </a:cubicBezTo>
                <a:cubicBezTo>
                  <a:pt x="8002" y="14598"/>
                  <a:pt x="8340" y="14368"/>
                  <a:pt x="8617" y="14071"/>
                </a:cubicBezTo>
                <a:cubicBezTo>
                  <a:pt x="8678" y="14006"/>
                  <a:pt x="8740" y="13940"/>
                  <a:pt x="8802" y="13841"/>
                </a:cubicBezTo>
                <a:cubicBezTo>
                  <a:pt x="8894" y="13742"/>
                  <a:pt x="8894" y="13742"/>
                  <a:pt x="8894" y="13742"/>
                </a:cubicBezTo>
                <a:cubicBezTo>
                  <a:pt x="8894" y="13742"/>
                  <a:pt x="8894" y="13742"/>
                  <a:pt x="8894" y="13742"/>
                </a:cubicBezTo>
                <a:cubicBezTo>
                  <a:pt x="9017" y="13643"/>
                  <a:pt x="9232" y="13610"/>
                  <a:pt x="9355" y="13742"/>
                </a:cubicBezTo>
                <a:cubicBezTo>
                  <a:pt x="9386" y="13742"/>
                  <a:pt x="9386" y="13742"/>
                  <a:pt x="9386" y="13742"/>
                </a:cubicBezTo>
                <a:cubicBezTo>
                  <a:pt x="9417" y="13808"/>
                  <a:pt x="9417" y="13808"/>
                  <a:pt x="9417" y="13808"/>
                </a:cubicBezTo>
                <a:cubicBezTo>
                  <a:pt x="9540" y="13973"/>
                  <a:pt x="9663" y="14104"/>
                  <a:pt x="9786" y="14236"/>
                </a:cubicBezTo>
                <a:cubicBezTo>
                  <a:pt x="10340" y="14763"/>
                  <a:pt x="11048" y="15092"/>
                  <a:pt x="11755" y="15158"/>
                </a:cubicBezTo>
                <a:cubicBezTo>
                  <a:pt x="12094" y="15224"/>
                  <a:pt x="12463" y="15224"/>
                  <a:pt x="12802" y="15158"/>
                </a:cubicBezTo>
                <a:cubicBezTo>
                  <a:pt x="12863" y="15158"/>
                  <a:pt x="12955" y="15125"/>
                  <a:pt x="13048" y="15125"/>
                </a:cubicBezTo>
                <a:cubicBezTo>
                  <a:pt x="13171" y="15092"/>
                  <a:pt x="13171" y="15092"/>
                  <a:pt x="13171" y="15092"/>
                </a:cubicBezTo>
                <a:cubicBezTo>
                  <a:pt x="13202" y="15092"/>
                  <a:pt x="13202" y="15092"/>
                  <a:pt x="13202" y="15092"/>
                </a:cubicBezTo>
                <a:cubicBezTo>
                  <a:pt x="13202" y="15092"/>
                  <a:pt x="13202" y="15092"/>
                  <a:pt x="13202" y="15092"/>
                </a:cubicBezTo>
                <a:cubicBezTo>
                  <a:pt x="13386" y="15059"/>
                  <a:pt x="13602" y="15158"/>
                  <a:pt x="13571" y="15323"/>
                </a:cubicBezTo>
                <a:cubicBezTo>
                  <a:pt x="13602" y="15388"/>
                  <a:pt x="13602" y="15388"/>
                  <a:pt x="13602" y="15388"/>
                </a:cubicBezTo>
                <a:cubicBezTo>
                  <a:pt x="13632" y="15520"/>
                  <a:pt x="13694" y="15685"/>
                  <a:pt x="13786" y="15817"/>
                </a:cubicBezTo>
                <a:cubicBezTo>
                  <a:pt x="14094" y="16376"/>
                  <a:pt x="14740" y="16574"/>
                  <a:pt x="15294" y="16376"/>
                </a:cubicBezTo>
                <a:cubicBezTo>
                  <a:pt x="15817" y="16212"/>
                  <a:pt x="16186" y="15685"/>
                  <a:pt x="16217" y="15125"/>
                </a:cubicBezTo>
                <a:cubicBezTo>
                  <a:pt x="16248" y="14565"/>
                  <a:pt x="15971" y="14071"/>
                  <a:pt x="15571" y="13808"/>
                </a:cubicBezTo>
                <a:cubicBezTo>
                  <a:pt x="15540" y="13808"/>
                  <a:pt x="15540" y="13808"/>
                  <a:pt x="15540" y="13808"/>
                </a:cubicBezTo>
                <a:cubicBezTo>
                  <a:pt x="15540" y="13775"/>
                  <a:pt x="15540" y="13775"/>
                  <a:pt x="15540" y="13775"/>
                </a:cubicBezTo>
                <a:cubicBezTo>
                  <a:pt x="15448" y="13709"/>
                  <a:pt x="15294" y="13512"/>
                  <a:pt x="15417" y="13347"/>
                </a:cubicBezTo>
                <a:cubicBezTo>
                  <a:pt x="15417" y="13314"/>
                  <a:pt x="15417" y="13314"/>
                  <a:pt x="15417" y="13314"/>
                </a:cubicBezTo>
                <a:cubicBezTo>
                  <a:pt x="15478" y="13248"/>
                  <a:pt x="15478" y="13248"/>
                  <a:pt x="15478" y="13248"/>
                </a:cubicBezTo>
                <a:cubicBezTo>
                  <a:pt x="15509" y="13182"/>
                  <a:pt x="15540" y="13117"/>
                  <a:pt x="15540" y="13051"/>
                </a:cubicBezTo>
                <a:cubicBezTo>
                  <a:pt x="15602" y="12952"/>
                  <a:pt x="15632" y="12820"/>
                  <a:pt x="15694" y="12688"/>
                </a:cubicBezTo>
                <a:cubicBezTo>
                  <a:pt x="15755" y="12458"/>
                  <a:pt x="15817" y="12195"/>
                  <a:pt x="15817" y="11964"/>
                </a:cubicBezTo>
                <a:cubicBezTo>
                  <a:pt x="15848" y="11503"/>
                  <a:pt x="15786" y="11042"/>
                  <a:pt x="15663" y="10647"/>
                </a:cubicBezTo>
                <a:cubicBezTo>
                  <a:pt x="15632" y="10548"/>
                  <a:pt x="15602" y="10449"/>
                  <a:pt x="15571" y="10384"/>
                </a:cubicBezTo>
                <a:cubicBezTo>
                  <a:pt x="15571" y="10351"/>
                  <a:pt x="15571" y="10351"/>
                  <a:pt x="15571" y="10351"/>
                </a:cubicBezTo>
                <a:cubicBezTo>
                  <a:pt x="15571" y="10087"/>
                  <a:pt x="15632" y="10021"/>
                  <a:pt x="15817" y="9890"/>
                </a:cubicBezTo>
                <a:cubicBezTo>
                  <a:pt x="15817" y="9890"/>
                  <a:pt x="15817" y="9890"/>
                  <a:pt x="15817" y="9890"/>
                </a:cubicBezTo>
                <a:cubicBezTo>
                  <a:pt x="15848" y="9890"/>
                  <a:pt x="15848" y="9890"/>
                  <a:pt x="15848" y="9890"/>
                </a:cubicBezTo>
                <a:cubicBezTo>
                  <a:pt x="15909" y="9890"/>
                  <a:pt x="15909" y="9890"/>
                  <a:pt x="15909" y="9890"/>
                </a:cubicBezTo>
                <a:cubicBezTo>
                  <a:pt x="15940" y="9890"/>
                  <a:pt x="16002" y="9890"/>
                  <a:pt x="16032" y="9890"/>
                </a:cubicBezTo>
                <a:cubicBezTo>
                  <a:pt x="16217" y="9857"/>
                  <a:pt x="16371" y="9824"/>
                  <a:pt x="16525" y="9791"/>
                </a:cubicBezTo>
                <a:cubicBezTo>
                  <a:pt x="16832" y="9725"/>
                  <a:pt x="17109" y="9626"/>
                  <a:pt x="17294" y="9495"/>
                </a:cubicBezTo>
                <a:cubicBezTo>
                  <a:pt x="17725" y="9264"/>
                  <a:pt x="17940" y="9034"/>
                  <a:pt x="18032" y="8968"/>
                </a:cubicBezTo>
                <a:cubicBezTo>
                  <a:pt x="18832" y="8375"/>
                  <a:pt x="19202" y="7091"/>
                  <a:pt x="19232" y="6696"/>
                </a:cubicBezTo>
                <a:cubicBezTo>
                  <a:pt x="19263" y="6531"/>
                  <a:pt x="19325" y="6531"/>
                  <a:pt x="19355" y="6992"/>
                </a:cubicBezTo>
                <a:cubicBezTo>
                  <a:pt x="19386" y="7387"/>
                  <a:pt x="19325" y="8375"/>
                  <a:pt x="18402" y="9363"/>
                </a:cubicBezTo>
                <a:close/>
                <a:moveTo>
                  <a:pt x="17263" y="17397"/>
                </a:moveTo>
                <a:cubicBezTo>
                  <a:pt x="17786" y="17463"/>
                  <a:pt x="18002" y="17924"/>
                  <a:pt x="18032" y="18023"/>
                </a:cubicBezTo>
                <a:cubicBezTo>
                  <a:pt x="18155" y="18517"/>
                  <a:pt x="18463" y="18253"/>
                  <a:pt x="18525" y="17858"/>
                </a:cubicBezTo>
                <a:cubicBezTo>
                  <a:pt x="18555" y="17792"/>
                  <a:pt x="18340" y="17035"/>
                  <a:pt x="17478" y="16804"/>
                </a:cubicBezTo>
                <a:cubicBezTo>
                  <a:pt x="17078" y="16706"/>
                  <a:pt x="16555" y="16804"/>
                  <a:pt x="16186" y="17167"/>
                </a:cubicBezTo>
                <a:cubicBezTo>
                  <a:pt x="15786" y="17529"/>
                  <a:pt x="15602" y="18154"/>
                  <a:pt x="15725" y="18681"/>
                </a:cubicBezTo>
                <a:cubicBezTo>
                  <a:pt x="15848" y="19241"/>
                  <a:pt x="16248" y="19669"/>
                  <a:pt x="16709" y="19801"/>
                </a:cubicBezTo>
                <a:cubicBezTo>
                  <a:pt x="17171" y="19932"/>
                  <a:pt x="17602" y="19801"/>
                  <a:pt x="17909" y="19603"/>
                </a:cubicBezTo>
                <a:cubicBezTo>
                  <a:pt x="18494" y="19109"/>
                  <a:pt x="18463" y="18484"/>
                  <a:pt x="18463" y="18517"/>
                </a:cubicBezTo>
                <a:cubicBezTo>
                  <a:pt x="18463" y="18088"/>
                  <a:pt x="18340" y="18319"/>
                  <a:pt x="18217" y="18484"/>
                </a:cubicBezTo>
                <a:cubicBezTo>
                  <a:pt x="18186" y="18517"/>
                  <a:pt x="18125" y="18977"/>
                  <a:pt x="17663" y="19274"/>
                </a:cubicBezTo>
                <a:cubicBezTo>
                  <a:pt x="17232" y="19603"/>
                  <a:pt x="16371" y="19373"/>
                  <a:pt x="16248" y="18615"/>
                </a:cubicBezTo>
                <a:cubicBezTo>
                  <a:pt x="16063" y="17891"/>
                  <a:pt x="16740" y="17265"/>
                  <a:pt x="17263" y="17397"/>
                </a:cubicBezTo>
                <a:close/>
                <a:moveTo>
                  <a:pt x="20063" y="19471"/>
                </a:moveTo>
                <a:cubicBezTo>
                  <a:pt x="20432" y="19537"/>
                  <a:pt x="20586" y="19867"/>
                  <a:pt x="20617" y="19932"/>
                </a:cubicBezTo>
                <a:cubicBezTo>
                  <a:pt x="20709" y="20262"/>
                  <a:pt x="21017" y="20097"/>
                  <a:pt x="21109" y="19735"/>
                </a:cubicBezTo>
                <a:cubicBezTo>
                  <a:pt x="21140" y="19702"/>
                  <a:pt x="20955" y="19076"/>
                  <a:pt x="20248" y="18879"/>
                </a:cubicBezTo>
                <a:cubicBezTo>
                  <a:pt x="19571" y="18648"/>
                  <a:pt x="18555" y="19471"/>
                  <a:pt x="18832" y="20426"/>
                </a:cubicBezTo>
                <a:cubicBezTo>
                  <a:pt x="18925" y="20887"/>
                  <a:pt x="19263" y="21217"/>
                  <a:pt x="19632" y="21348"/>
                </a:cubicBezTo>
                <a:cubicBezTo>
                  <a:pt x="20002" y="21447"/>
                  <a:pt x="20371" y="21348"/>
                  <a:pt x="20586" y="21151"/>
                </a:cubicBezTo>
                <a:cubicBezTo>
                  <a:pt x="21078" y="20756"/>
                  <a:pt x="21017" y="20262"/>
                  <a:pt x="21017" y="20295"/>
                </a:cubicBezTo>
                <a:cubicBezTo>
                  <a:pt x="21048" y="19965"/>
                  <a:pt x="20925" y="20130"/>
                  <a:pt x="20771" y="20262"/>
                </a:cubicBezTo>
                <a:cubicBezTo>
                  <a:pt x="20740" y="20295"/>
                  <a:pt x="20709" y="20624"/>
                  <a:pt x="20371" y="20821"/>
                </a:cubicBezTo>
                <a:cubicBezTo>
                  <a:pt x="20032" y="21052"/>
                  <a:pt x="19417" y="20887"/>
                  <a:pt x="19325" y="20360"/>
                </a:cubicBezTo>
                <a:cubicBezTo>
                  <a:pt x="19202" y="19834"/>
                  <a:pt x="19694" y="19406"/>
                  <a:pt x="20063" y="19471"/>
                </a:cubicBezTo>
                <a:close/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grpSp>
        <p:nvGrpSpPr>
          <p:cNvPr id="96" name="Group 1500"/>
          <p:cNvGrpSpPr/>
          <p:nvPr/>
        </p:nvGrpSpPr>
        <p:grpSpPr>
          <a:xfrm flipH="1">
            <a:off x="8880354" y="1682494"/>
            <a:ext cx="567871" cy="988322"/>
            <a:chOff x="100971" y="392248"/>
            <a:chExt cx="714921" cy="1244252"/>
          </a:xfrm>
        </p:grpSpPr>
        <p:sp>
          <p:nvSpPr>
            <p:cNvPr id="97" name="Shape 1498"/>
            <p:cNvSpPr/>
            <p:nvPr/>
          </p:nvSpPr>
          <p:spPr>
            <a:xfrm>
              <a:off x="349434" y="405471"/>
              <a:ext cx="253521" cy="25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350" extrusionOk="0">
                  <a:moveTo>
                    <a:pt x="14377" y="20741"/>
                  </a:moveTo>
                  <a:cubicBezTo>
                    <a:pt x="13228" y="21445"/>
                    <a:pt x="12769" y="21445"/>
                    <a:pt x="12080" y="21210"/>
                  </a:cubicBezTo>
                  <a:cubicBezTo>
                    <a:pt x="11390" y="21210"/>
                    <a:pt x="10931" y="20741"/>
                    <a:pt x="10701" y="20271"/>
                  </a:cubicBezTo>
                  <a:cubicBezTo>
                    <a:pt x="10011" y="19332"/>
                    <a:pt x="10011" y="19097"/>
                    <a:pt x="12309" y="15341"/>
                  </a:cubicBezTo>
                  <a:cubicBezTo>
                    <a:pt x="7943" y="18158"/>
                    <a:pt x="7484" y="18158"/>
                    <a:pt x="6335" y="17923"/>
                  </a:cubicBezTo>
                  <a:cubicBezTo>
                    <a:pt x="5875" y="17923"/>
                    <a:pt x="5416" y="17454"/>
                    <a:pt x="5186" y="16984"/>
                  </a:cubicBezTo>
                  <a:cubicBezTo>
                    <a:pt x="4497" y="15810"/>
                    <a:pt x="4497" y="15810"/>
                    <a:pt x="7484" y="11349"/>
                  </a:cubicBezTo>
                  <a:cubicBezTo>
                    <a:pt x="2888" y="14402"/>
                    <a:pt x="2658" y="14402"/>
                    <a:pt x="1509" y="14167"/>
                  </a:cubicBezTo>
                  <a:cubicBezTo>
                    <a:pt x="1050" y="13932"/>
                    <a:pt x="590" y="13697"/>
                    <a:pt x="360" y="12993"/>
                  </a:cubicBezTo>
                  <a:cubicBezTo>
                    <a:pt x="-329" y="11819"/>
                    <a:pt x="-329" y="11819"/>
                    <a:pt x="3118" y="6184"/>
                  </a:cubicBezTo>
                  <a:cubicBezTo>
                    <a:pt x="2658" y="6184"/>
                    <a:pt x="2428" y="5715"/>
                    <a:pt x="2199" y="5480"/>
                  </a:cubicBezTo>
                  <a:cubicBezTo>
                    <a:pt x="1739" y="4541"/>
                    <a:pt x="1969" y="3132"/>
                    <a:pt x="3118" y="2662"/>
                  </a:cubicBezTo>
                  <a:cubicBezTo>
                    <a:pt x="3118" y="2428"/>
                    <a:pt x="3348" y="2428"/>
                    <a:pt x="3577" y="2428"/>
                  </a:cubicBezTo>
                  <a:cubicBezTo>
                    <a:pt x="3807" y="2193"/>
                    <a:pt x="4497" y="1723"/>
                    <a:pt x="4956" y="1488"/>
                  </a:cubicBezTo>
                  <a:cubicBezTo>
                    <a:pt x="7024" y="80"/>
                    <a:pt x="7484" y="-155"/>
                    <a:pt x="8403" y="80"/>
                  </a:cubicBezTo>
                  <a:cubicBezTo>
                    <a:pt x="9092" y="80"/>
                    <a:pt x="9552" y="549"/>
                    <a:pt x="9782" y="1019"/>
                  </a:cubicBezTo>
                  <a:cubicBezTo>
                    <a:pt x="10471" y="2193"/>
                    <a:pt x="10471" y="2193"/>
                    <a:pt x="8173" y="5949"/>
                  </a:cubicBezTo>
                  <a:cubicBezTo>
                    <a:pt x="13918" y="2428"/>
                    <a:pt x="14148" y="2193"/>
                    <a:pt x="15297" y="2662"/>
                  </a:cubicBezTo>
                  <a:cubicBezTo>
                    <a:pt x="15756" y="2662"/>
                    <a:pt x="16216" y="3132"/>
                    <a:pt x="16445" y="3602"/>
                  </a:cubicBezTo>
                  <a:cubicBezTo>
                    <a:pt x="17135" y="4775"/>
                    <a:pt x="17135" y="4775"/>
                    <a:pt x="14148" y="9002"/>
                  </a:cubicBezTo>
                  <a:cubicBezTo>
                    <a:pt x="17135" y="7123"/>
                    <a:pt x="17594" y="7123"/>
                    <a:pt x="18514" y="7358"/>
                  </a:cubicBezTo>
                  <a:cubicBezTo>
                    <a:pt x="18973" y="7593"/>
                    <a:pt x="19433" y="7828"/>
                    <a:pt x="19662" y="8297"/>
                  </a:cubicBezTo>
                  <a:cubicBezTo>
                    <a:pt x="20352" y="9471"/>
                    <a:pt x="20352" y="9706"/>
                    <a:pt x="18054" y="13462"/>
                  </a:cubicBezTo>
                  <a:cubicBezTo>
                    <a:pt x="18743" y="13228"/>
                    <a:pt x="18973" y="13228"/>
                    <a:pt x="19433" y="13462"/>
                  </a:cubicBezTo>
                  <a:cubicBezTo>
                    <a:pt x="19892" y="13462"/>
                    <a:pt x="20352" y="13932"/>
                    <a:pt x="20582" y="14402"/>
                  </a:cubicBezTo>
                  <a:cubicBezTo>
                    <a:pt x="21271" y="15341"/>
                    <a:pt x="20811" y="16749"/>
                    <a:pt x="19892" y="17219"/>
                  </a:cubicBezTo>
                  <a:cubicBezTo>
                    <a:pt x="19662" y="17454"/>
                    <a:pt x="19662" y="17454"/>
                    <a:pt x="19433" y="17454"/>
                  </a:cubicBezTo>
                  <a:cubicBezTo>
                    <a:pt x="18973" y="17923"/>
                    <a:pt x="17594" y="18628"/>
                    <a:pt x="16675" y="19097"/>
                  </a:cubicBezTo>
                  <a:cubicBezTo>
                    <a:pt x="15756" y="19802"/>
                    <a:pt x="14837" y="20271"/>
                    <a:pt x="14377" y="20741"/>
                  </a:cubicBezTo>
                  <a:close/>
                  <a:moveTo>
                    <a:pt x="17135" y="16515"/>
                  </a:moveTo>
                  <a:cubicBezTo>
                    <a:pt x="17365" y="16984"/>
                    <a:pt x="17594" y="17219"/>
                    <a:pt x="17824" y="17454"/>
                  </a:cubicBezTo>
                  <a:cubicBezTo>
                    <a:pt x="17594" y="17219"/>
                    <a:pt x="17365" y="16984"/>
                    <a:pt x="17135" y="16515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98" name="Shape 1499"/>
            <p:cNvSpPr/>
            <p:nvPr/>
          </p:nvSpPr>
          <p:spPr>
            <a:xfrm>
              <a:off x="100971" y="392248"/>
              <a:ext cx="714921" cy="1244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1" h="21226" extrusionOk="0">
                  <a:moveTo>
                    <a:pt x="7256" y="3489"/>
                  </a:moveTo>
                  <a:cubicBezTo>
                    <a:pt x="5860" y="2344"/>
                    <a:pt x="7338" y="1391"/>
                    <a:pt x="7420" y="1438"/>
                  </a:cubicBezTo>
                  <a:cubicBezTo>
                    <a:pt x="8159" y="1343"/>
                    <a:pt x="8570" y="1343"/>
                    <a:pt x="7995" y="1724"/>
                  </a:cubicBezTo>
                  <a:cubicBezTo>
                    <a:pt x="7995" y="1677"/>
                    <a:pt x="7010" y="2297"/>
                    <a:pt x="7995" y="3059"/>
                  </a:cubicBezTo>
                  <a:cubicBezTo>
                    <a:pt x="8898" y="3822"/>
                    <a:pt x="11609" y="4442"/>
                    <a:pt x="13169" y="3679"/>
                  </a:cubicBezTo>
                  <a:cubicBezTo>
                    <a:pt x="14976" y="2869"/>
                    <a:pt x="13744" y="1486"/>
                    <a:pt x="12266" y="1152"/>
                  </a:cubicBezTo>
                  <a:cubicBezTo>
                    <a:pt x="10870" y="723"/>
                    <a:pt x="9802" y="1057"/>
                    <a:pt x="9720" y="1009"/>
                  </a:cubicBezTo>
                  <a:cubicBezTo>
                    <a:pt x="9063" y="961"/>
                    <a:pt x="7420" y="1057"/>
                    <a:pt x="8981" y="294"/>
                  </a:cubicBezTo>
                  <a:cubicBezTo>
                    <a:pt x="9391" y="103"/>
                    <a:pt x="11362" y="-326"/>
                    <a:pt x="13333" y="437"/>
                  </a:cubicBezTo>
                  <a:cubicBezTo>
                    <a:pt x="14319" y="771"/>
                    <a:pt x="15222" y="1343"/>
                    <a:pt x="15469" y="2201"/>
                  </a:cubicBezTo>
                  <a:cubicBezTo>
                    <a:pt x="15879" y="3012"/>
                    <a:pt x="15058" y="3918"/>
                    <a:pt x="13908" y="4395"/>
                  </a:cubicBezTo>
                  <a:cubicBezTo>
                    <a:pt x="11198" y="5300"/>
                    <a:pt x="8324" y="4395"/>
                    <a:pt x="7256" y="3489"/>
                  </a:cubicBezTo>
                  <a:close/>
                  <a:moveTo>
                    <a:pt x="11362" y="5920"/>
                  </a:moveTo>
                  <a:cubicBezTo>
                    <a:pt x="11362" y="5634"/>
                    <a:pt x="11034" y="5777"/>
                    <a:pt x="10623" y="5920"/>
                  </a:cubicBezTo>
                  <a:cubicBezTo>
                    <a:pt x="10130" y="6063"/>
                    <a:pt x="10459" y="10927"/>
                    <a:pt x="10541" y="11308"/>
                  </a:cubicBezTo>
                  <a:cubicBezTo>
                    <a:pt x="10705" y="11785"/>
                    <a:pt x="11609" y="11499"/>
                    <a:pt x="12019" y="11308"/>
                  </a:cubicBezTo>
                  <a:cubicBezTo>
                    <a:pt x="12430" y="11070"/>
                    <a:pt x="11198" y="5920"/>
                    <a:pt x="11362" y="5920"/>
                  </a:cubicBezTo>
                  <a:close/>
                  <a:moveTo>
                    <a:pt x="20561" y="12787"/>
                  </a:moveTo>
                  <a:cubicBezTo>
                    <a:pt x="20561" y="12787"/>
                    <a:pt x="20314" y="12787"/>
                    <a:pt x="19986" y="12787"/>
                  </a:cubicBezTo>
                  <a:cubicBezTo>
                    <a:pt x="19740" y="12787"/>
                    <a:pt x="19575" y="12787"/>
                    <a:pt x="19247" y="12787"/>
                  </a:cubicBezTo>
                  <a:cubicBezTo>
                    <a:pt x="19247" y="12787"/>
                    <a:pt x="19165" y="12787"/>
                    <a:pt x="19165" y="12739"/>
                  </a:cubicBezTo>
                  <a:cubicBezTo>
                    <a:pt x="19000" y="12644"/>
                    <a:pt x="19000" y="12644"/>
                    <a:pt x="19000" y="12644"/>
                  </a:cubicBezTo>
                  <a:cubicBezTo>
                    <a:pt x="18590" y="11976"/>
                    <a:pt x="18425" y="10927"/>
                    <a:pt x="18015" y="9926"/>
                  </a:cubicBezTo>
                  <a:cubicBezTo>
                    <a:pt x="17686" y="8877"/>
                    <a:pt x="17111" y="7828"/>
                    <a:pt x="16126" y="7065"/>
                  </a:cubicBezTo>
                  <a:cubicBezTo>
                    <a:pt x="15140" y="6302"/>
                    <a:pt x="13826" y="6111"/>
                    <a:pt x="13744" y="6159"/>
                  </a:cubicBezTo>
                  <a:cubicBezTo>
                    <a:pt x="12923" y="6349"/>
                    <a:pt x="12430" y="6779"/>
                    <a:pt x="13333" y="6969"/>
                  </a:cubicBezTo>
                  <a:cubicBezTo>
                    <a:pt x="13498" y="7017"/>
                    <a:pt x="14319" y="7160"/>
                    <a:pt x="14976" y="7732"/>
                  </a:cubicBezTo>
                  <a:cubicBezTo>
                    <a:pt x="15715" y="8304"/>
                    <a:pt x="16290" y="9210"/>
                    <a:pt x="16701" y="10164"/>
                  </a:cubicBezTo>
                  <a:cubicBezTo>
                    <a:pt x="17194" y="11118"/>
                    <a:pt x="17440" y="12071"/>
                    <a:pt x="18015" y="12834"/>
                  </a:cubicBezTo>
                  <a:cubicBezTo>
                    <a:pt x="18097" y="12930"/>
                    <a:pt x="18261" y="13025"/>
                    <a:pt x="18343" y="13120"/>
                  </a:cubicBezTo>
                  <a:cubicBezTo>
                    <a:pt x="18343" y="13120"/>
                    <a:pt x="18343" y="13120"/>
                    <a:pt x="18343" y="13120"/>
                  </a:cubicBezTo>
                  <a:cubicBezTo>
                    <a:pt x="18343" y="13168"/>
                    <a:pt x="18343" y="13168"/>
                    <a:pt x="18343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425" y="13168"/>
                    <a:pt x="18425" y="13168"/>
                    <a:pt x="18425" y="13168"/>
                  </a:cubicBezTo>
                  <a:cubicBezTo>
                    <a:pt x="18261" y="13120"/>
                    <a:pt x="19329" y="13454"/>
                    <a:pt x="18918" y="13311"/>
                  </a:cubicBezTo>
                  <a:cubicBezTo>
                    <a:pt x="19000" y="13311"/>
                    <a:pt x="19000" y="13311"/>
                    <a:pt x="19000" y="13311"/>
                  </a:cubicBezTo>
                  <a:cubicBezTo>
                    <a:pt x="19165" y="13311"/>
                    <a:pt x="19165" y="13311"/>
                    <a:pt x="19165" y="13311"/>
                  </a:cubicBezTo>
                  <a:cubicBezTo>
                    <a:pt x="19411" y="13311"/>
                    <a:pt x="19657" y="13263"/>
                    <a:pt x="19904" y="13263"/>
                  </a:cubicBezTo>
                  <a:cubicBezTo>
                    <a:pt x="20314" y="13263"/>
                    <a:pt x="20561" y="13216"/>
                    <a:pt x="20561" y="13216"/>
                  </a:cubicBezTo>
                  <a:cubicBezTo>
                    <a:pt x="20971" y="12977"/>
                    <a:pt x="21300" y="12787"/>
                    <a:pt x="20561" y="12787"/>
                  </a:cubicBezTo>
                  <a:close/>
                  <a:moveTo>
                    <a:pt x="6352" y="10450"/>
                  </a:moveTo>
                  <a:cubicBezTo>
                    <a:pt x="7174" y="9401"/>
                    <a:pt x="7256" y="8352"/>
                    <a:pt x="7749" y="7732"/>
                  </a:cubicBezTo>
                  <a:cubicBezTo>
                    <a:pt x="8159" y="7065"/>
                    <a:pt x="8652" y="6969"/>
                    <a:pt x="8734" y="6922"/>
                  </a:cubicBezTo>
                  <a:cubicBezTo>
                    <a:pt x="8898" y="6636"/>
                    <a:pt x="9802" y="6016"/>
                    <a:pt x="8241" y="6159"/>
                  </a:cubicBezTo>
                  <a:cubicBezTo>
                    <a:pt x="7913" y="6111"/>
                    <a:pt x="6435" y="6636"/>
                    <a:pt x="6106" y="7542"/>
                  </a:cubicBezTo>
                  <a:cubicBezTo>
                    <a:pt x="5695" y="8352"/>
                    <a:pt x="5613" y="9401"/>
                    <a:pt x="5038" y="10116"/>
                  </a:cubicBezTo>
                  <a:cubicBezTo>
                    <a:pt x="4381" y="10879"/>
                    <a:pt x="3067" y="11404"/>
                    <a:pt x="2082" y="11928"/>
                  </a:cubicBezTo>
                  <a:cubicBezTo>
                    <a:pt x="1835" y="12071"/>
                    <a:pt x="1835" y="12071"/>
                    <a:pt x="1835" y="12071"/>
                  </a:cubicBezTo>
                  <a:cubicBezTo>
                    <a:pt x="1753" y="12071"/>
                    <a:pt x="1753" y="12071"/>
                    <a:pt x="1753" y="12071"/>
                  </a:cubicBezTo>
                  <a:cubicBezTo>
                    <a:pt x="1507" y="12071"/>
                    <a:pt x="1260" y="12119"/>
                    <a:pt x="1096" y="12119"/>
                  </a:cubicBezTo>
                  <a:cubicBezTo>
                    <a:pt x="686" y="12119"/>
                    <a:pt x="439" y="12167"/>
                    <a:pt x="439" y="12167"/>
                  </a:cubicBezTo>
                  <a:cubicBezTo>
                    <a:pt x="29" y="12405"/>
                    <a:pt x="-300" y="12596"/>
                    <a:pt x="439" y="12596"/>
                  </a:cubicBezTo>
                  <a:cubicBezTo>
                    <a:pt x="439" y="12596"/>
                    <a:pt x="603" y="12596"/>
                    <a:pt x="1014" y="12596"/>
                  </a:cubicBezTo>
                  <a:cubicBezTo>
                    <a:pt x="1178" y="12596"/>
                    <a:pt x="1425" y="12596"/>
                    <a:pt x="1671" y="12644"/>
                  </a:cubicBezTo>
                  <a:cubicBezTo>
                    <a:pt x="2082" y="12644"/>
                    <a:pt x="2082" y="12644"/>
                    <a:pt x="2082" y="12644"/>
                  </a:cubicBezTo>
                  <a:cubicBezTo>
                    <a:pt x="2821" y="12405"/>
                    <a:pt x="2492" y="12500"/>
                    <a:pt x="2739" y="12405"/>
                  </a:cubicBezTo>
                  <a:cubicBezTo>
                    <a:pt x="3642" y="11976"/>
                    <a:pt x="5285" y="11451"/>
                    <a:pt x="6352" y="10450"/>
                  </a:cubicBezTo>
                  <a:close/>
                  <a:moveTo>
                    <a:pt x="9884" y="12548"/>
                  </a:moveTo>
                  <a:cubicBezTo>
                    <a:pt x="9556" y="12691"/>
                    <a:pt x="8570" y="13263"/>
                    <a:pt x="7667" y="14074"/>
                  </a:cubicBezTo>
                  <a:cubicBezTo>
                    <a:pt x="7174" y="14503"/>
                    <a:pt x="6681" y="14980"/>
                    <a:pt x="6188" y="15504"/>
                  </a:cubicBezTo>
                  <a:cubicBezTo>
                    <a:pt x="5778" y="15886"/>
                    <a:pt x="5778" y="15886"/>
                    <a:pt x="5778" y="15886"/>
                  </a:cubicBezTo>
                  <a:cubicBezTo>
                    <a:pt x="5695" y="16077"/>
                    <a:pt x="5778" y="15791"/>
                    <a:pt x="5531" y="16363"/>
                  </a:cubicBezTo>
                  <a:cubicBezTo>
                    <a:pt x="5531" y="16601"/>
                    <a:pt x="5531" y="16601"/>
                    <a:pt x="5531" y="16601"/>
                  </a:cubicBezTo>
                  <a:cubicBezTo>
                    <a:pt x="5613" y="16935"/>
                    <a:pt x="5778" y="17221"/>
                    <a:pt x="5942" y="17555"/>
                  </a:cubicBezTo>
                  <a:cubicBezTo>
                    <a:pt x="6270" y="18127"/>
                    <a:pt x="6599" y="18699"/>
                    <a:pt x="6927" y="19224"/>
                  </a:cubicBezTo>
                  <a:cubicBezTo>
                    <a:pt x="7092" y="19510"/>
                    <a:pt x="7256" y="19748"/>
                    <a:pt x="7338" y="19987"/>
                  </a:cubicBezTo>
                  <a:cubicBezTo>
                    <a:pt x="7338" y="20034"/>
                    <a:pt x="7338" y="20082"/>
                    <a:pt x="7420" y="20130"/>
                  </a:cubicBezTo>
                  <a:cubicBezTo>
                    <a:pt x="5860" y="20177"/>
                    <a:pt x="5367" y="20416"/>
                    <a:pt x="5203" y="20368"/>
                  </a:cubicBezTo>
                  <a:cubicBezTo>
                    <a:pt x="4710" y="20511"/>
                    <a:pt x="4135" y="20654"/>
                    <a:pt x="5121" y="20749"/>
                  </a:cubicBezTo>
                  <a:cubicBezTo>
                    <a:pt x="5038" y="20845"/>
                    <a:pt x="6435" y="20654"/>
                    <a:pt x="7749" y="20749"/>
                  </a:cubicBezTo>
                  <a:cubicBezTo>
                    <a:pt x="7913" y="20749"/>
                    <a:pt x="7913" y="20749"/>
                    <a:pt x="7913" y="20749"/>
                  </a:cubicBezTo>
                  <a:cubicBezTo>
                    <a:pt x="7913" y="20749"/>
                    <a:pt x="7913" y="20749"/>
                    <a:pt x="7913" y="20749"/>
                  </a:cubicBezTo>
                  <a:cubicBezTo>
                    <a:pt x="7995" y="20749"/>
                    <a:pt x="7995" y="20749"/>
                    <a:pt x="7995" y="20749"/>
                  </a:cubicBezTo>
                  <a:cubicBezTo>
                    <a:pt x="7502" y="20940"/>
                    <a:pt x="8652" y="20463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511"/>
                    <a:pt x="8488" y="20511"/>
                    <a:pt x="8488" y="20511"/>
                  </a:cubicBezTo>
                  <a:cubicBezTo>
                    <a:pt x="8488" y="20273"/>
                    <a:pt x="8488" y="20273"/>
                    <a:pt x="8488" y="20273"/>
                  </a:cubicBezTo>
                  <a:cubicBezTo>
                    <a:pt x="8488" y="20130"/>
                    <a:pt x="8488" y="19987"/>
                    <a:pt x="8406" y="19844"/>
                  </a:cubicBezTo>
                  <a:cubicBezTo>
                    <a:pt x="8324" y="19557"/>
                    <a:pt x="8241" y="19319"/>
                    <a:pt x="8077" y="19033"/>
                  </a:cubicBezTo>
                  <a:cubicBezTo>
                    <a:pt x="7831" y="18461"/>
                    <a:pt x="7502" y="17841"/>
                    <a:pt x="7256" y="17269"/>
                  </a:cubicBezTo>
                  <a:cubicBezTo>
                    <a:pt x="7174" y="16935"/>
                    <a:pt x="7010" y="16649"/>
                    <a:pt x="7010" y="16410"/>
                  </a:cubicBezTo>
                  <a:cubicBezTo>
                    <a:pt x="7092" y="16315"/>
                    <a:pt x="7502" y="15934"/>
                    <a:pt x="7584" y="15838"/>
                  </a:cubicBezTo>
                  <a:cubicBezTo>
                    <a:pt x="8159" y="15314"/>
                    <a:pt x="8652" y="14837"/>
                    <a:pt x="9145" y="14455"/>
                  </a:cubicBezTo>
                  <a:cubicBezTo>
                    <a:pt x="10048" y="13693"/>
                    <a:pt x="10787" y="13263"/>
                    <a:pt x="10870" y="13168"/>
                  </a:cubicBezTo>
                  <a:cubicBezTo>
                    <a:pt x="10952" y="12739"/>
                    <a:pt x="11198" y="11976"/>
                    <a:pt x="9884" y="12548"/>
                  </a:cubicBezTo>
                  <a:close/>
                  <a:moveTo>
                    <a:pt x="15469" y="21226"/>
                  </a:moveTo>
                  <a:cubicBezTo>
                    <a:pt x="15469" y="21226"/>
                    <a:pt x="15469" y="21226"/>
                    <a:pt x="15469" y="21226"/>
                  </a:cubicBezTo>
                  <a:cubicBezTo>
                    <a:pt x="15469" y="21226"/>
                    <a:pt x="15469" y="21226"/>
                    <a:pt x="15469" y="21226"/>
                  </a:cubicBezTo>
                  <a:close/>
                  <a:moveTo>
                    <a:pt x="15469" y="21036"/>
                  </a:moveTo>
                  <a:cubicBezTo>
                    <a:pt x="15469" y="20988"/>
                    <a:pt x="15387" y="20988"/>
                    <a:pt x="15387" y="20988"/>
                  </a:cubicBezTo>
                  <a:cubicBezTo>
                    <a:pt x="15387" y="20988"/>
                    <a:pt x="15305" y="21036"/>
                    <a:pt x="15305" y="21036"/>
                  </a:cubicBezTo>
                  <a:cubicBezTo>
                    <a:pt x="15387" y="21274"/>
                    <a:pt x="15387" y="20988"/>
                    <a:pt x="15469" y="21036"/>
                  </a:cubicBezTo>
                  <a:close/>
                  <a:moveTo>
                    <a:pt x="15305" y="20940"/>
                  </a:move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87" y="20940"/>
                    <a:pt x="15387" y="20988"/>
                    <a:pt x="15387" y="20988"/>
                  </a:cubicBezTo>
                  <a:cubicBezTo>
                    <a:pt x="15387" y="20988"/>
                    <a:pt x="15387" y="20988"/>
                    <a:pt x="15387" y="20988"/>
                  </a:cubicBezTo>
                  <a:cubicBezTo>
                    <a:pt x="15305" y="20940"/>
                    <a:pt x="15305" y="20940"/>
                    <a:pt x="15305" y="20940"/>
                  </a:cubicBezTo>
                  <a:close/>
                  <a:moveTo>
                    <a:pt x="19000" y="20511"/>
                  </a:moveTo>
                  <a:cubicBezTo>
                    <a:pt x="18836" y="20654"/>
                    <a:pt x="18836" y="20606"/>
                    <a:pt x="18836" y="20606"/>
                  </a:cubicBezTo>
                  <a:cubicBezTo>
                    <a:pt x="18836" y="20606"/>
                    <a:pt x="18836" y="20606"/>
                    <a:pt x="18836" y="20606"/>
                  </a:cubicBezTo>
                  <a:cubicBezTo>
                    <a:pt x="18754" y="20654"/>
                    <a:pt x="18754" y="20654"/>
                    <a:pt x="18754" y="20654"/>
                  </a:cubicBezTo>
                  <a:cubicBezTo>
                    <a:pt x="18672" y="20654"/>
                    <a:pt x="18672" y="20654"/>
                    <a:pt x="18590" y="20654"/>
                  </a:cubicBezTo>
                  <a:cubicBezTo>
                    <a:pt x="18672" y="20893"/>
                    <a:pt x="18590" y="20654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590" y="20749"/>
                    <a:pt x="18590" y="20749"/>
                    <a:pt x="18590" y="20749"/>
                  </a:cubicBezTo>
                  <a:cubicBezTo>
                    <a:pt x="18343" y="20702"/>
                    <a:pt x="19000" y="20893"/>
                    <a:pt x="18425" y="20702"/>
                  </a:cubicBezTo>
                  <a:cubicBezTo>
                    <a:pt x="18425" y="20702"/>
                    <a:pt x="18425" y="20702"/>
                    <a:pt x="18425" y="20702"/>
                  </a:cubicBezTo>
                  <a:cubicBezTo>
                    <a:pt x="16783" y="21036"/>
                    <a:pt x="15797" y="21179"/>
                    <a:pt x="15797" y="21179"/>
                  </a:cubicBezTo>
                  <a:cubicBezTo>
                    <a:pt x="15633" y="21226"/>
                    <a:pt x="15551" y="21226"/>
                    <a:pt x="15551" y="21226"/>
                  </a:cubicBezTo>
                  <a:cubicBezTo>
                    <a:pt x="15469" y="21226"/>
                    <a:pt x="15469" y="21226"/>
                    <a:pt x="15469" y="21226"/>
                  </a:cubicBezTo>
                  <a:cubicBezTo>
                    <a:pt x="15551" y="21226"/>
                    <a:pt x="15551" y="21179"/>
                    <a:pt x="15469" y="20988"/>
                  </a:cubicBezTo>
                  <a:cubicBezTo>
                    <a:pt x="15469" y="20988"/>
                    <a:pt x="15387" y="20988"/>
                    <a:pt x="15387" y="20988"/>
                  </a:cubicBezTo>
                  <a:cubicBezTo>
                    <a:pt x="15469" y="20940"/>
                    <a:pt x="15469" y="20893"/>
                    <a:pt x="15551" y="20845"/>
                  </a:cubicBezTo>
                  <a:cubicBezTo>
                    <a:pt x="15633" y="20749"/>
                    <a:pt x="16454" y="20559"/>
                    <a:pt x="17604" y="20273"/>
                  </a:cubicBezTo>
                  <a:cubicBezTo>
                    <a:pt x="17522" y="20225"/>
                    <a:pt x="17522" y="20225"/>
                    <a:pt x="17522" y="20177"/>
                  </a:cubicBezTo>
                  <a:cubicBezTo>
                    <a:pt x="17276" y="19987"/>
                    <a:pt x="17029" y="19748"/>
                    <a:pt x="16701" y="19510"/>
                  </a:cubicBezTo>
                  <a:cubicBezTo>
                    <a:pt x="16126" y="19081"/>
                    <a:pt x="15469" y="18604"/>
                    <a:pt x="14812" y="18127"/>
                  </a:cubicBezTo>
                  <a:cubicBezTo>
                    <a:pt x="14483" y="17889"/>
                    <a:pt x="14073" y="17650"/>
                    <a:pt x="13826" y="17364"/>
                  </a:cubicBezTo>
                  <a:cubicBezTo>
                    <a:pt x="13580" y="17173"/>
                    <a:pt x="13580" y="17173"/>
                    <a:pt x="13580" y="17173"/>
                  </a:cubicBezTo>
                  <a:cubicBezTo>
                    <a:pt x="13251" y="16840"/>
                    <a:pt x="13416" y="16935"/>
                    <a:pt x="13333" y="16792"/>
                  </a:cubicBezTo>
                  <a:cubicBezTo>
                    <a:pt x="13169" y="16363"/>
                    <a:pt x="13169" y="16363"/>
                    <a:pt x="13169" y="16363"/>
                  </a:cubicBezTo>
                  <a:cubicBezTo>
                    <a:pt x="12923" y="15743"/>
                    <a:pt x="12759" y="15171"/>
                    <a:pt x="12676" y="14694"/>
                  </a:cubicBezTo>
                  <a:cubicBezTo>
                    <a:pt x="12430" y="13693"/>
                    <a:pt x="12266" y="12977"/>
                    <a:pt x="12266" y="12739"/>
                  </a:cubicBezTo>
                  <a:cubicBezTo>
                    <a:pt x="12019" y="11976"/>
                    <a:pt x="13087" y="12214"/>
                    <a:pt x="13662" y="12596"/>
                  </a:cubicBezTo>
                  <a:cubicBezTo>
                    <a:pt x="13744" y="12691"/>
                    <a:pt x="13990" y="13406"/>
                    <a:pt x="14237" y="14408"/>
                  </a:cubicBezTo>
                  <a:cubicBezTo>
                    <a:pt x="14319" y="14885"/>
                    <a:pt x="14401" y="15457"/>
                    <a:pt x="14565" y="16029"/>
                  </a:cubicBezTo>
                  <a:cubicBezTo>
                    <a:pt x="14648" y="16267"/>
                    <a:pt x="14812" y="16744"/>
                    <a:pt x="14894" y="16792"/>
                  </a:cubicBezTo>
                  <a:cubicBezTo>
                    <a:pt x="15140" y="17030"/>
                    <a:pt x="15469" y="17316"/>
                    <a:pt x="15797" y="17555"/>
                  </a:cubicBezTo>
                  <a:cubicBezTo>
                    <a:pt x="16454" y="18079"/>
                    <a:pt x="17111" y="18604"/>
                    <a:pt x="17686" y="19128"/>
                  </a:cubicBezTo>
                  <a:cubicBezTo>
                    <a:pt x="17933" y="19367"/>
                    <a:pt x="18261" y="19605"/>
                    <a:pt x="18508" y="19891"/>
                  </a:cubicBezTo>
                  <a:cubicBezTo>
                    <a:pt x="18590" y="19987"/>
                    <a:pt x="18672" y="20082"/>
                    <a:pt x="18754" y="20177"/>
                  </a:cubicBezTo>
                  <a:cubicBezTo>
                    <a:pt x="18836" y="20177"/>
                    <a:pt x="19083" y="20273"/>
                    <a:pt x="19000" y="20511"/>
                  </a:cubicBezTo>
                  <a:close/>
                  <a:moveTo>
                    <a:pt x="18261" y="20130"/>
                  </a:moveTo>
                  <a:cubicBezTo>
                    <a:pt x="18261" y="20130"/>
                    <a:pt x="18261" y="20130"/>
                    <a:pt x="18261" y="20130"/>
                  </a:cubicBezTo>
                  <a:cubicBezTo>
                    <a:pt x="18261" y="20082"/>
                    <a:pt x="18261" y="20082"/>
                    <a:pt x="18261" y="20130"/>
                  </a:cubicBezTo>
                  <a:close/>
                  <a:moveTo>
                    <a:pt x="18261" y="20130"/>
                  </a:moveTo>
                  <a:cubicBezTo>
                    <a:pt x="18261" y="20130"/>
                    <a:pt x="18261" y="20130"/>
                    <a:pt x="18261" y="20130"/>
                  </a:cubicBezTo>
                  <a:cubicBezTo>
                    <a:pt x="18261" y="20082"/>
                    <a:pt x="18261" y="20082"/>
                    <a:pt x="18261" y="20130"/>
                  </a:cubicBezTo>
                  <a:close/>
                  <a:moveTo>
                    <a:pt x="15469" y="21226"/>
                  </a:moveTo>
                  <a:cubicBezTo>
                    <a:pt x="15469" y="21226"/>
                    <a:pt x="15469" y="21226"/>
                    <a:pt x="15469" y="21226"/>
                  </a:cubicBezTo>
                  <a:cubicBezTo>
                    <a:pt x="15469" y="21226"/>
                    <a:pt x="15387" y="21226"/>
                    <a:pt x="15469" y="21226"/>
                  </a:cubicBezTo>
                  <a:close/>
                  <a:moveTo>
                    <a:pt x="15305" y="20940"/>
                  </a:moveTo>
                  <a:cubicBezTo>
                    <a:pt x="15305" y="20940"/>
                    <a:pt x="15305" y="20940"/>
                    <a:pt x="15305" y="20940"/>
                  </a:cubicBezTo>
                  <a:cubicBezTo>
                    <a:pt x="15305" y="20940"/>
                    <a:pt x="15305" y="20940"/>
                    <a:pt x="15305" y="20940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9" name="Shape 426"/>
          <p:cNvSpPr/>
          <p:nvPr/>
        </p:nvSpPr>
        <p:spPr>
          <a:xfrm>
            <a:off x="9608935" y="1525592"/>
            <a:ext cx="543868" cy="463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387" extrusionOk="0">
                <a:moveTo>
                  <a:pt x="18402" y="9363"/>
                </a:moveTo>
                <a:cubicBezTo>
                  <a:pt x="18155" y="9593"/>
                  <a:pt x="17755" y="9956"/>
                  <a:pt x="17140" y="10219"/>
                </a:cubicBezTo>
                <a:cubicBezTo>
                  <a:pt x="16863" y="10318"/>
                  <a:pt x="16555" y="10417"/>
                  <a:pt x="16217" y="10482"/>
                </a:cubicBezTo>
                <a:cubicBezTo>
                  <a:pt x="16217" y="10482"/>
                  <a:pt x="16217" y="10515"/>
                  <a:pt x="16248" y="10548"/>
                </a:cubicBezTo>
                <a:cubicBezTo>
                  <a:pt x="16309" y="10779"/>
                  <a:pt x="16371" y="11009"/>
                  <a:pt x="16402" y="11273"/>
                </a:cubicBezTo>
                <a:cubicBezTo>
                  <a:pt x="16463" y="11799"/>
                  <a:pt x="16402" y="12392"/>
                  <a:pt x="16217" y="12952"/>
                </a:cubicBezTo>
                <a:cubicBezTo>
                  <a:pt x="16155" y="13117"/>
                  <a:pt x="16094" y="13248"/>
                  <a:pt x="16032" y="13380"/>
                </a:cubicBezTo>
                <a:cubicBezTo>
                  <a:pt x="16032" y="13413"/>
                  <a:pt x="16032" y="13413"/>
                  <a:pt x="16032" y="13413"/>
                </a:cubicBezTo>
                <a:cubicBezTo>
                  <a:pt x="16248" y="13577"/>
                  <a:pt x="16463" y="13841"/>
                  <a:pt x="16586" y="14104"/>
                </a:cubicBezTo>
                <a:cubicBezTo>
                  <a:pt x="16894" y="14763"/>
                  <a:pt x="16863" y="15652"/>
                  <a:pt x="16402" y="16277"/>
                </a:cubicBezTo>
                <a:cubicBezTo>
                  <a:pt x="15971" y="16903"/>
                  <a:pt x="15109" y="17232"/>
                  <a:pt x="14340" y="17002"/>
                </a:cubicBezTo>
                <a:cubicBezTo>
                  <a:pt x="13971" y="16870"/>
                  <a:pt x="13602" y="16607"/>
                  <a:pt x="13355" y="16245"/>
                </a:cubicBezTo>
                <a:cubicBezTo>
                  <a:pt x="13232" y="16113"/>
                  <a:pt x="13171" y="15915"/>
                  <a:pt x="13109" y="15718"/>
                </a:cubicBezTo>
                <a:cubicBezTo>
                  <a:pt x="13017" y="15751"/>
                  <a:pt x="13017" y="15751"/>
                  <a:pt x="13017" y="15751"/>
                </a:cubicBezTo>
                <a:cubicBezTo>
                  <a:pt x="12278" y="15882"/>
                  <a:pt x="11478" y="15817"/>
                  <a:pt x="10709" y="15520"/>
                </a:cubicBezTo>
                <a:cubicBezTo>
                  <a:pt x="10340" y="15388"/>
                  <a:pt x="9971" y="15158"/>
                  <a:pt x="9663" y="14895"/>
                </a:cubicBezTo>
                <a:cubicBezTo>
                  <a:pt x="9478" y="14763"/>
                  <a:pt x="9355" y="14598"/>
                  <a:pt x="9202" y="14467"/>
                </a:cubicBezTo>
                <a:cubicBezTo>
                  <a:pt x="9109" y="14368"/>
                  <a:pt x="9109" y="14368"/>
                  <a:pt x="9109" y="14368"/>
                </a:cubicBezTo>
                <a:cubicBezTo>
                  <a:pt x="8586" y="14960"/>
                  <a:pt x="7878" y="15388"/>
                  <a:pt x="7140" y="15652"/>
                </a:cubicBezTo>
                <a:cubicBezTo>
                  <a:pt x="5509" y="16146"/>
                  <a:pt x="3540" y="15718"/>
                  <a:pt x="2371" y="14203"/>
                </a:cubicBezTo>
                <a:cubicBezTo>
                  <a:pt x="1786" y="13479"/>
                  <a:pt x="1509" y="12491"/>
                  <a:pt x="1571" y="11536"/>
                </a:cubicBezTo>
                <a:cubicBezTo>
                  <a:pt x="1602" y="11042"/>
                  <a:pt x="1725" y="10581"/>
                  <a:pt x="1909" y="10153"/>
                </a:cubicBezTo>
                <a:cubicBezTo>
                  <a:pt x="2063" y="9857"/>
                  <a:pt x="2063" y="9857"/>
                  <a:pt x="2063" y="9857"/>
                </a:cubicBezTo>
                <a:cubicBezTo>
                  <a:pt x="1940" y="9791"/>
                  <a:pt x="1817" y="9725"/>
                  <a:pt x="1725" y="9659"/>
                </a:cubicBezTo>
                <a:cubicBezTo>
                  <a:pt x="155" y="8638"/>
                  <a:pt x="-460" y="6334"/>
                  <a:pt x="371" y="4621"/>
                </a:cubicBezTo>
                <a:cubicBezTo>
                  <a:pt x="1140" y="2942"/>
                  <a:pt x="2986" y="2020"/>
                  <a:pt x="4586" y="2284"/>
                </a:cubicBezTo>
                <a:cubicBezTo>
                  <a:pt x="5017" y="2317"/>
                  <a:pt x="5417" y="2448"/>
                  <a:pt x="5786" y="2613"/>
                </a:cubicBezTo>
                <a:cubicBezTo>
                  <a:pt x="5817" y="2646"/>
                  <a:pt x="5878" y="2646"/>
                  <a:pt x="5909" y="2679"/>
                </a:cubicBezTo>
                <a:cubicBezTo>
                  <a:pt x="6002" y="2514"/>
                  <a:pt x="6063" y="2382"/>
                  <a:pt x="6155" y="2218"/>
                </a:cubicBezTo>
                <a:cubicBezTo>
                  <a:pt x="6586" y="1493"/>
                  <a:pt x="7202" y="934"/>
                  <a:pt x="7848" y="571"/>
                </a:cubicBezTo>
                <a:cubicBezTo>
                  <a:pt x="9171" y="-153"/>
                  <a:pt x="10709" y="-153"/>
                  <a:pt x="11940" y="374"/>
                </a:cubicBezTo>
                <a:cubicBezTo>
                  <a:pt x="13140" y="901"/>
                  <a:pt x="14032" y="1954"/>
                  <a:pt x="14340" y="3074"/>
                </a:cubicBezTo>
                <a:cubicBezTo>
                  <a:pt x="14402" y="3206"/>
                  <a:pt x="14432" y="3337"/>
                  <a:pt x="14463" y="3469"/>
                </a:cubicBezTo>
                <a:cubicBezTo>
                  <a:pt x="14463" y="3568"/>
                  <a:pt x="14463" y="3568"/>
                  <a:pt x="14463" y="3568"/>
                </a:cubicBezTo>
                <a:cubicBezTo>
                  <a:pt x="14648" y="3502"/>
                  <a:pt x="14832" y="3469"/>
                  <a:pt x="14986" y="3436"/>
                </a:cubicBezTo>
                <a:cubicBezTo>
                  <a:pt x="15478" y="3337"/>
                  <a:pt x="15909" y="3337"/>
                  <a:pt x="16309" y="3403"/>
                </a:cubicBezTo>
                <a:cubicBezTo>
                  <a:pt x="17940" y="3667"/>
                  <a:pt x="18586" y="4720"/>
                  <a:pt x="18678" y="4852"/>
                </a:cubicBezTo>
                <a:cubicBezTo>
                  <a:pt x="19140" y="5609"/>
                  <a:pt x="19171" y="6432"/>
                  <a:pt x="19140" y="6564"/>
                </a:cubicBezTo>
                <a:cubicBezTo>
                  <a:pt x="19048" y="6762"/>
                  <a:pt x="19232" y="6235"/>
                  <a:pt x="18494" y="5017"/>
                </a:cubicBezTo>
                <a:cubicBezTo>
                  <a:pt x="18494" y="5082"/>
                  <a:pt x="18032" y="4160"/>
                  <a:pt x="16586" y="3765"/>
                </a:cubicBezTo>
                <a:cubicBezTo>
                  <a:pt x="16248" y="3699"/>
                  <a:pt x="15848" y="3667"/>
                  <a:pt x="15417" y="3699"/>
                </a:cubicBezTo>
                <a:cubicBezTo>
                  <a:pt x="15202" y="3732"/>
                  <a:pt x="14955" y="3765"/>
                  <a:pt x="14740" y="3864"/>
                </a:cubicBezTo>
                <a:cubicBezTo>
                  <a:pt x="14617" y="3897"/>
                  <a:pt x="14525" y="3930"/>
                  <a:pt x="14402" y="3996"/>
                </a:cubicBezTo>
                <a:cubicBezTo>
                  <a:pt x="14371" y="3996"/>
                  <a:pt x="14371" y="3996"/>
                  <a:pt x="14371" y="3996"/>
                </a:cubicBezTo>
                <a:cubicBezTo>
                  <a:pt x="14371" y="3996"/>
                  <a:pt x="14371" y="3996"/>
                  <a:pt x="14371" y="3996"/>
                </a:cubicBezTo>
                <a:cubicBezTo>
                  <a:pt x="14309" y="4062"/>
                  <a:pt x="14155" y="3963"/>
                  <a:pt x="14186" y="3864"/>
                </a:cubicBezTo>
                <a:cubicBezTo>
                  <a:pt x="14186" y="3831"/>
                  <a:pt x="14186" y="3831"/>
                  <a:pt x="14186" y="3831"/>
                </a:cubicBezTo>
                <a:cubicBezTo>
                  <a:pt x="14155" y="3732"/>
                  <a:pt x="14155" y="3732"/>
                  <a:pt x="14155" y="3732"/>
                </a:cubicBezTo>
                <a:cubicBezTo>
                  <a:pt x="14125" y="3535"/>
                  <a:pt x="14125" y="3535"/>
                  <a:pt x="14125" y="3535"/>
                </a:cubicBezTo>
                <a:cubicBezTo>
                  <a:pt x="13909" y="2481"/>
                  <a:pt x="13171" y="1427"/>
                  <a:pt x="12032" y="868"/>
                </a:cubicBezTo>
                <a:cubicBezTo>
                  <a:pt x="10925" y="275"/>
                  <a:pt x="9448" y="209"/>
                  <a:pt x="8155" y="901"/>
                </a:cubicBezTo>
                <a:cubicBezTo>
                  <a:pt x="7540" y="1230"/>
                  <a:pt x="6955" y="1757"/>
                  <a:pt x="6555" y="2415"/>
                </a:cubicBezTo>
                <a:cubicBezTo>
                  <a:pt x="6463" y="2580"/>
                  <a:pt x="6371" y="2745"/>
                  <a:pt x="6278" y="2942"/>
                </a:cubicBezTo>
                <a:cubicBezTo>
                  <a:pt x="6248" y="3074"/>
                  <a:pt x="6248" y="3074"/>
                  <a:pt x="6248" y="3074"/>
                </a:cubicBezTo>
                <a:cubicBezTo>
                  <a:pt x="6217" y="3107"/>
                  <a:pt x="6217" y="3107"/>
                  <a:pt x="6217" y="3107"/>
                </a:cubicBezTo>
                <a:cubicBezTo>
                  <a:pt x="6155" y="3271"/>
                  <a:pt x="6094" y="3271"/>
                  <a:pt x="5940" y="3206"/>
                </a:cubicBezTo>
                <a:cubicBezTo>
                  <a:pt x="5940" y="3206"/>
                  <a:pt x="5940" y="3206"/>
                  <a:pt x="5940" y="3206"/>
                </a:cubicBezTo>
                <a:cubicBezTo>
                  <a:pt x="5878" y="3173"/>
                  <a:pt x="5878" y="3173"/>
                  <a:pt x="5878" y="3173"/>
                </a:cubicBezTo>
                <a:cubicBezTo>
                  <a:pt x="5786" y="3140"/>
                  <a:pt x="5694" y="3074"/>
                  <a:pt x="5602" y="3041"/>
                </a:cubicBezTo>
                <a:cubicBezTo>
                  <a:pt x="5263" y="2876"/>
                  <a:pt x="4894" y="2777"/>
                  <a:pt x="4525" y="2745"/>
                </a:cubicBezTo>
                <a:cubicBezTo>
                  <a:pt x="2986" y="2547"/>
                  <a:pt x="1294" y="3469"/>
                  <a:pt x="709" y="5082"/>
                </a:cubicBezTo>
                <a:cubicBezTo>
                  <a:pt x="63" y="6696"/>
                  <a:pt x="863" y="8704"/>
                  <a:pt x="2371" y="9429"/>
                </a:cubicBezTo>
                <a:cubicBezTo>
                  <a:pt x="2494" y="9495"/>
                  <a:pt x="2494" y="9495"/>
                  <a:pt x="2494" y="9495"/>
                </a:cubicBezTo>
                <a:cubicBezTo>
                  <a:pt x="2555" y="9495"/>
                  <a:pt x="2555" y="9495"/>
                  <a:pt x="2555" y="9495"/>
                </a:cubicBezTo>
                <a:cubicBezTo>
                  <a:pt x="2678" y="9527"/>
                  <a:pt x="2709" y="9791"/>
                  <a:pt x="2648" y="9890"/>
                </a:cubicBezTo>
                <a:cubicBezTo>
                  <a:pt x="2648" y="9923"/>
                  <a:pt x="2648" y="9923"/>
                  <a:pt x="2648" y="9923"/>
                </a:cubicBezTo>
                <a:cubicBezTo>
                  <a:pt x="2586" y="9988"/>
                  <a:pt x="2586" y="9988"/>
                  <a:pt x="2586" y="9988"/>
                </a:cubicBezTo>
                <a:cubicBezTo>
                  <a:pt x="2525" y="10054"/>
                  <a:pt x="2494" y="10153"/>
                  <a:pt x="2432" y="10252"/>
                </a:cubicBezTo>
                <a:cubicBezTo>
                  <a:pt x="2340" y="10449"/>
                  <a:pt x="2278" y="10647"/>
                  <a:pt x="2217" y="10845"/>
                </a:cubicBezTo>
                <a:cubicBezTo>
                  <a:pt x="2094" y="11273"/>
                  <a:pt x="2032" y="11701"/>
                  <a:pt x="2094" y="12129"/>
                </a:cubicBezTo>
                <a:cubicBezTo>
                  <a:pt x="2155" y="12985"/>
                  <a:pt x="2617" y="13775"/>
                  <a:pt x="3202" y="14302"/>
                </a:cubicBezTo>
                <a:cubicBezTo>
                  <a:pt x="4463" y="15421"/>
                  <a:pt x="6309" y="15520"/>
                  <a:pt x="7694" y="14763"/>
                </a:cubicBezTo>
                <a:cubicBezTo>
                  <a:pt x="8002" y="14598"/>
                  <a:pt x="8340" y="14368"/>
                  <a:pt x="8617" y="14071"/>
                </a:cubicBezTo>
                <a:cubicBezTo>
                  <a:pt x="8678" y="14006"/>
                  <a:pt x="8740" y="13940"/>
                  <a:pt x="8802" y="13841"/>
                </a:cubicBezTo>
                <a:cubicBezTo>
                  <a:pt x="8894" y="13742"/>
                  <a:pt x="8894" y="13742"/>
                  <a:pt x="8894" y="13742"/>
                </a:cubicBezTo>
                <a:cubicBezTo>
                  <a:pt x="8894" y="13742"/>
                  <a:pt x="8894" y="13742"/>
                  <a:pt x="8894" y="13742"/>
                </a:cubicBezTo>
                <a:cubicBezTo>
                  <a:pt x="9017" y="13643"/>
                  <a:pt x="9232" y="13610"/>
                  <a:pt x="9355" y="13742"/>
                </a:cubicBezTo>
                <a:cubicBezTo>
                  <a:pt x="9386" y="13742"/>
                  <a:pt x="9386" y="13742"/>
                  <a:pt x="9386" y="13742"/>
                </a:cubicBezTo>
                <a:cubicBezTo>
                  <a:pt x="9417" y="13808"/>
                  <a:pt x="9417" y="13808"/>
                  <a:pt x="9417" y="13808"/>
                </a:cubicBezTo>
                <a:cubicBezTo>
                  <a:pt x="9540" y="13973"/>
                  <a:pt x="9663" y="14104"/>
                  <a:pt x="9786" y="14236"/>
                </a:cubicBezTo>
                <a:cubicBezTo>
                  <a:pt x="10340" y="14763"/>
                  <a:pt x="11048" y="15092"/>
                  <a:pt x="11755" y="15158"/>
                </a:cubicBezTo>
                <a:cubicBezTo>
                  <a:pt x="12094" y="15224"/>
                  <a:pt x="12463" y="15224"/>
                  <a:pt x="12802" y="15158"/>
                </a:cubicBezTo>
                <a:cubicBezTo>
                  <a:pt x="12863" y="15158"/>
                  <a:pt x="12955" y="15125"/>
                  <a:pt x="13048" y="15125"/>
                </a:cubicBezTo>
                <a:cubicBezTo>
                  <a:pt x="13171" y="15092"/>
                  <a:pt x="13171" y="15092"/>
                  <a:pt x="13171" y="15092"/>
                </a:cubicBezTo>
                <a:cubicBezTo>
                  <a:pt x="13202" y="15092"/>
                  <a:pt x="13202" y="15092"/>
                  <a:pt x="13202" y="15092"/>
                </a:cubicBezTo>
                <a:cubicBezTo>
                  <a:pt x="13202" y="15092"/>
                  <a:pt x="13202" y="15092"/>
                  <a:pt x="13202" y="15092"/>
                </a:cubicBezTo>
                <a:cubicBezTo>
                  <a:pt x="13386" y="15059"/>
                  <a:pt x="13602" y="15158"/>
                  <a:pt x="13571" y="15323"/>
                </a:cubicBezTo>
                <a:cubicBezTo>
                  <a:pt x="13602" y="15388"/>
                  <a:pt x="13602" y="15388"/>
                  <a:pt x="13602" y="15388"/>
                </a:cubicBezTo>
                <a:cubicBezTo>
                  <a:pt x="13632" y="15520"/>
                  <a:pt x="13694" y="15685"/>
                  <a:pt x="13786" y="15817"/>
                </a:cubicBezTo>
                <a:cubicBezTo>
                  <a:pt x="14094" y="16376"/>
                  <a:pt x="14740" y="16574"/>
                  <a:pt x="15294" y="16376"/>
                </a:cubicBezTo>
                <a:cubicBezTo>
                  <a:pt x="15817" y="16212"/>
                  <a:pt x="16186" y="15685"/>
                  <a:pt x="16217" y="15125"/>
                </a:cubicBezTo>
                <a:cubicBezTo>
                  <a:pt x="16248" y="14565"/>
                  <a:pt x="15971" y="14071"/>
                  <a:pt x="15571" y="13808"/>
                </a:cubicBezTo>
                <a:cubicBezTo>
                  <a:pt x="15540" y="13808"/>
                  <a:pt x="15540" y="13808"/>
                  <a:pt x="15540" y="13808"/>
                </a:cubicBezTo>
                <a:cubicBezTo>
                  <a:pt x="15540" y="13775"/>
                  <a:pt x="15540" y="13775"/>
                  <a:pt x="15540" y="13775"/>
                </a:cubicBezTo>
                <a:cubicBezTo>
                  <a:pt x="15448" y="13709"/>
                  <a:pt x="15294" y="13512"/>
                  <a:pt x="15417" y="13347"/>
                </a:cubicBezTo>
                <a:cubicBezTo>
                  <a:pt x="15417" y="13314"/>
                  <a:pt x="15417" y="13314"/>
                  <a:pt x="15417" y="13314"/>
                </a:cubicBezTo>
                <a:cubicBezTo>
                  <a:pt x="15478" y="13248"/>
                  <a:pt x="15478" y="13248"/>
                  <a:pt x="15478" y="13248"/>
                </a:cubicBezTo>
                <a:cubicBezTo>
                  <a:pt x="15509" y="13182"/>
                  <a:pt x="15540" y="13117"/>
                  <a:pt x="15540" y="13051"/>
                </a:cubicBezTo>
                <a:cubicBezTo>
                  <a:pt x="15602" y="12952"/>
                  <a:pt x="15632" y="12820"/>
                  <a:pt x="15694" y="12688"/>
                </a:cubicBezTo>
                <a:cubicBezTo>
                  <a:pt x="15755" y="12458"/>
                  <a:pt x="15817" y="12195"/>
                  <a:pt x="15817" y="11964"/>
                </a:cubicBezTo>
                <a:cubicBezTo>
                  <a:pt x="15848" y="11503"/>
                  <a:pt x="15786" y="11042"/>
                  <a:pt x="15663" y="10647"/>
                </a:cubicBezTo>
                <a:cubicBezTo>
                  <a:pt x="15632" y="10548"/>
                  <a:pt x="15602" y="10449"/>
                  <a:pt x="15571" y="10384"/>
                </a:cubicBezTo>
                <a:cubicBezTo>
                  <a:pt x="15571" y="10351"/>
                  <a:pt x="15571" y="10351"/>
                  <a:pt x="15571" y="10351"/>
                </a:cubicBezTo>
                <a:cubicBezTo>
                  <a:pt x="15571" y="10087"/>
                  <a:pt x="15632" y="10021"/>
                  <a:pt x="15817" y="9890"/>
                </a:cubicBezTo>
                <a:cubicBezTo>
                  <a:pt x="15817" y="9890"/>
                  <a:pt x="15817" y="9890"/>
                  <a:pt x="15817" y="9890"/>
                </a:cubicBezTo>
                <a:cubicBezTo>
                  <a:pt x="15848" y="9890"/>
                  <a:pt x="15848" y="9890"/>
                  <a:pt x="15848" y="9890"/>
                </a:cubicBezTo>
                <a:cubicBezTo>
                  <a:pt x="15909" y="9890"/>
                  <a:pt x="15909" y="9890"/>
                  <a:pt x="15909" y="9890"/>
                </a:cubicBezTo>
                <a:cubicBezTo>
                  <a:pt x="15940" y="9890"/>
                  <a:pt x="16002" y="9890"/>
                  <a:pt x="16032" y="9890"/>
                </a:cubicBezTo>
                <a:cubicBezTo>
                  <a:pt x="16217" y="9857"/>
                  <a:pt x="16371" y="9824"/>
                  <a:pt x="16525" y="9791"/>
                </a:cubicBezTo>
                <a:cubicBezTo>
                  <a:pt x="16832" y="9725"/>
                  <a:pt x="17109" y="9626"/>
                  <a:pt x="17294" y="9495"/>
                </a:cubicBezTo>
                <a:cubicBezTo>
                  <a:pt x="17725" y="9264"/>
                  <a:pt x="17940" y="9034"/>
                  <a:pt x="18032" y="8968"/>
                </a:cubicBezTo>
                <a:cubicBezTo>
                  <a:pt x="18832" y="8375"/>
                  <a:pt x="19202" y="7091"/>
                  <a:pt x="19232" y="6696"/>
                </a:cubicBezTo>
                <a:cubicBezTo>
                  <a:pt x="19263" y="6531"/>
                  <a:pt x="19325" y="6531"/>
                  <a:pt x="19355" y="6992"/>
                </a:cubicBezTo>
                <a:cubicBezTo>
                  <a:pt x="19386" y="7387"/>
                  <a:pt x="19325" y="8375"/>
                  <a:pt x="18402" y="9363"/>
                </a:cubicBezTo>
                <a:close/>
                <a:moveTo>
                  <a:pt x="17263" y="17397"/>
                </a:moveTo>
                <a:cubicBezTo>
                  <a:pt x="17786" y="17463"/>
                  <a:pt x="18002" y="17924"/>
                  <a:pt x="18032" y="18023"/>
                </a:cubicBezTo>
                <a:cubicBezTo>
                  <a:pt x="18155" y="18517"/>
                  <a:pt x="18463" y="18253"/>
                  <a:pt x="18525" y="17858"/>
                </a:cubicBezTo>
                <a:cubicBezTo>
                  <a:pt x="18555" y="17792"/>
                  <a:pt x="18340" y="17035"/>
                  <a:pt x="17478" y="16804"/>
                </a:cubicBezTo>
                <a:cubicBezTo>
                  <a:pt x="17078" y="16706"/>
                  <a:pt x="16555" y="16804"/>
                  <a:pt x="16186" y="17167"/>
                </a:cubicBezTo>
                <a:cubicBezTo>
                  <a:pt x="15786" y="17529"/>
                  <a:pt x="15602" y="18154"/>
                  <a:pt x="15725" y="18681"/>
                </a:cubicBezTo>
                <a:cubicBezTo>
                  <a:pt x="15848" y="19241"/>
                  <a:pt x="16248" y="19669"/>
                  <a:pt x="16709" y="19801"/>
                </a:cubicBezTo>
                <a:cubicBezTo>
                  <a:pt x="17171" y="19932"/>
                  <a:pt x="17602" y="19801"/>
                  <a:pt x="17909" y="19603"/>
                </a:cubicBezTo>
                <a:cubicBezTo>
                  <a:pt x="18494" y="19109"/>
                  <a:pt x="18463" y="18484"/>
                  <a:pt x="18463" y="18517"/>
                </a:cubicBezTo>
                <a:cubicBezTo>
                  <a:pt x="18463" y="18088"/>
                  <a:pt x="18340" y="18319"/>
                  <a:pt x="18217" y="18484"/>
                </a:cubicBezTo>
                <a:cubicBezTo>
                  <a:pt x="18186" y="18517"/>
                  <a:pt x="18125" y="18977"/>
                  <a:pt x="17663" y="19274"/>
                </a:cubicBezTo>
                <a:cubicBezTo>
                  <a:pt x="17232" y="19603"/>
                  <a:pt x="16371" y="19373"/>
                  <a:pt x="16248" y="18615"/>
                </a:cubicBezTo>
                <a:cubicBezTo>
                  <a:pt x="16063" y="17891"/>
                  <a:pt x="16740" y="17265"/>
                  <a:pt x="17263" y="17397"/>
                </a:cubicBezTo>
                <a:close/>
                <a:moveTo>
                  <a:pt x="20063" y="19471"/>
                </a:moveTo>
                <a:cubicBezTo>
                  <a:pt x="20432" y="19537"/>
                  <a:pt x="20586" y="19867"/>
                  <a:pt x="20617" y="19932"/>
                </a:cubicBezTo>
                <a:cubicBezTo>
                  <a:pt x="20709" y="20262"/>
                  <a:pt x="21017" y="20097"/>
                  <a:pt x="21109" y="19735"/>
                </a:cubicBezTo>
                <a:cubicBezTo>
                  <a:pt x="21140" y="19702"/>
                  <a:pt x="20955" y="19076"/>
                  <a:pt x="20248" y="18879"/>
                </a:cubicBezTo>
                <a:cubicBezTo>
                  <a:pt x="19571" y="18648"/>
                  <a:pt x="18555" y="19471"/>
                  <a:pt x="18832" y="20426"/>
                </a:cubicBezTo>
                <a:cubicBezTo>
                  <a:pt x="18925" y="20887"/>
                  <a:pt x="19263" y="21217"/>
                  <a:pt x="19632" y="21348"/>
                </a:cubicBezTo>
                <a:cubicBezTo>
                  <a:pt x="20002" y="21447"/>
                  <a:pt x="20371" y="21348"/>
                  <a:pt x="20586" y="21151"/>
                </a:cubicBezTo>
                <a:cubicBezTo>
                  <a:pt x="21078" y="20756"/>
                  <a:pt x="21017" y="20262"/>
                  <a:pt x="21017" y="20295"/>
                </a:cubicBezTo>
                <a:cubicBezTo>
                  <a:pt x="21048" y="19965"/>
                  <a:pt x="20925" y="20130"/>
                  <a:pt x="20771" y="20262"/>
                </a:cubicBezTo>
                <a:cubicBezTo>
                  <a:pt x="20740" y="20295"/>
                  <a:pt x="20709" y="20624"/>
                  <a:pt x="20371" y="20821"/>
                </a:cubicBezTo>
                <a:cubicBezTo>
                  <a:pt x="20032" y="21052"/>
                  <a:pt x="19417" y="20887"/>
                  <a:pt x="19325" y="20360"/>
                </a:cubicBezTo>
                <a:cubicBezTo>
                  <a:pt x="19202" y="19834"/>
                  <a:pt x="19694" y="19406"/>
                  <a:pt x="20063" y="1947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100" name="Shape 340"/>
          <p:cNvSpPr/>
          <p:nvPr/>
        </p:nvSpPr>
        <p:spPr>
          <a:xfrm>
            <a:off x="8592346" y="4087116"/>
            <a:ext cx="879817" cy="677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546" extrusionOk="0">
                <a:moveTo>
                  <a:pt x="21286" y="12441"/>
                </a:moveTo>
                <a:cubicBezTo>
                  <a:pt x="21286" y="12635"/>
                  <a:pt x="21211" y="12829"/>
                  <a:pt x="21062" y="12925"/>
                </a:cubicBezTo>
                <a:cubicBezTo>
                  <a:pt x="20913" y="13022"/>
                  <a:pt x="20764" y="13022"/>
                  <a:pt x="20615" y="12925"/>
                </a:cubicBezTo>
                <a:cubicBezTo>
                  <a:pt x="20466" y="12829"/>
                  <a:pt x="20466" y="12829"/>
                  <a:pt x="19721" y="11569"/>
                </a:cubicBezTo>
                <a:cubicBezTo>
                  <a:pt x="19647" y="11763"/>
                  <a:pt x="19572" y="11860"/>
                  <a:pt x="19498" y="11957"/>
                </a:cubicBezTo>
                <a:cubicBezTo>
                  <a:pt x="19349" y="12054"/>
                  <a:pt x="19200" y="12054"/>
                  <a:pt x="19051" y="11957"/>
                </a:cubicBezTo>
                <a:cubicBezTo>
                  <a:pt x="18679" y="11860"/>
                  <a:pt x="18679" y="11860"/>
                  <a:pt x="18530" y="9535"/>
                </a:cubicBezTo>
                <a:cubicBezTo>
                  <a:pt x="18157" y="11279"/>
                  <a:pt x="18083" y="11376"/>
                  <a:pt x="17785" y="11569"/>
                </a:cubicBezTo>
                <a:cubicBezTo>
                  <a:pt x="17710" y="11666"/>
                  <a:pt x="17561" y="11666"/>
                  <a:pt x="17412" y="11569"/>
                </a:cubicBezTo>
                <a:cubicBezTo>
                  <a:pt x="17040" y="11472"/>
                  <a:pt x="17040" y="11472"/>
                  <a:pt x="16891" y="8857"/>
                </a:cubicBezTo>
                <a:cubicBezTo>
                  <a:pt x="16742" y="9438"/>
                  <a:pt x="16593" y="9923"/>
                  <a:pt x="16519" y="10407"/>
                </a:cubicBezTo>
                <a:cubicBezTo>
                  <a:pt x="15476" y="14863"/>
                  <a:pt x="15401" y="15250"/>
                  <a:pt x="15029" y="15444"/>
                </a:cubicBezTo>
                <a:cubicBezTo>
                  <a:pt x="14955" y="15541"/>
                  <a:pt x="14731" y="15541"/>
                  <a:pt x="14657" y="15541"/>
                </a:cubicBezTo>
                <a:cubicBezTo>
                  <a:pt x="14135" y="15250"/>
                  <a:pt x="14210" y="14863"/>
                  <a:pt x="14433" y="13022"/>
                </a:cubicBezTo>
                <a:cubicBezTo>
                  <a:pt x="14508" y="12150"/>
                  <a:pt x="14657" y="10988"/>
                  <a:pt x="14880" y="9729"/>
                </a:cubicBezTo>
                <a:cubicBezTo>
                  <a:pt x="14806" y="9826"/>
                  <a:pt x="14806" y="9923"/>
                  <a:pt x="14806" y="10020"/>
                </a:cubicBezTo>
                <a:cubicBezTo>
                  <a:pt x="13167" y="16703"/>
                  <a:pt x="13092" y="16994"/>
                  <a:pt x="12795" y="17187"/>
                </a:cubicBezTo>
                <a:cubicBezTo>
                  <a:pt x="12646" y="17284"/>
                  <a:pt x="12497" y="17284"/>
                  <a:pt x="12348" y="17187"/>
                </a:cubicBezTo>
                <a:cubicBezTo>
                  <a:pt x="11826" y="16994"/>
                  <a:pt x="11901" y="16412"/>
                  <a:pt x="12348" y="13797"/>
                </a:cubicBezTo>
                <a:cubicBezTo>
                  <a:pt x="12348" y="13410"/>
                  <a:pt x="12422" y="13022"/>
                  <a:pt x="12497" y="12538"/>
                </a:cubicBezTo>
                <a:cubicBezTo>
                  <a:pt x="11975" y="14766"/>
                  <a:pt x="11752" y="15056"/>
                  <a:pt x="11528" y="15250"/>
                </a:cubicBezTo>
                <a:cubicBezTo>
                  <a:pt x="11379" y="15347"/>
                  <a:pt x="11230" y="15347"/>
                  <a:pt x="11081" y="15250"/>
                </a:cubicBezTo>
                <a:cubicBezTo>
                  <a:pt x="10560" y="15056"/>
                  <a:pt x="10635" y="14475"/>
                  <a:pt x="10932" y="12247"/>
                </a:cubicBezTo>
                <a:cubicBezTo>
                  <a:pt x="11007" y="11569"/>
                  <a:pt x="11156" y="10698"/>
                  <a:pt x="11230" y="9923"/>
                </a:cubicBezTo>
                <a:cubicBezTo>
                  <a:pt x="11156" y="10407"/>
                  <a:pt x="11007" y="10891"/>
                  <a:pt x="10932" y="11279"/>
                </a:cubicBezTo>
                <a:cubicBezTo>
                  <a:pt x="9294" y="18350"/>
                  <a:pt x="9219" y="18350"/>
                  <a:pt x="8921" y="18543"/>
                </a:cubicBezTo>
                <a:cubicBezTo>
                  <a:pt x="8772" y="18640"/>
                  <a:pt x="8623" y="18640"/>
                  <a:pt x="8475" y="18640"/>
                </a:cubicBezTo>
                <a:cubicBezTo>
                  <a:pt x="7953" y="18350"/>
                  <a:pt x="8028" y="17865"/>
                  <a:pt x="8400" y="15444"/>
                </a:cubicBezTo>
                <a:cubicBezTo>
                  <a:pt x="8549" y="14572"/>
                  <a:pt x="8698" y="13507"/>
                  <a:pt x="8921" y="12247"/>
                </a:cubicBezTo>
                <a:cubicBezTo>
                  <a:pt x="8921" y="12247"/>
                  <a:pt x="8921" y="12344"/>
                  <a:pt x="8921" y="12344"/>
                </a:cubicBezTo>
                <a:cubicBezTo>
                  <a:pt x="6836" y="20965"/>
                  <a:pt x="6687" y="21255"/>
                  <a:pt x="6315" y="21449"/>
                </a:cubicBezTo>
                <a:cubicBezTo>
                  <a:pt x="6240" y="21546"/>
                  <a:pt x="6017" y="21546"/>
                  <a:pt x="5942" y="21546"/>
                </a:cubicBezTo>
                <a:cubicBezTo>
                  <a:pt x="5421" y="21255"/>
                  <a:pt x="5495" y="20868"/>
                  <a:pt x="5868" y="18350"/>
                </a:cubicBezTo>
                <a:cubicBezTo>
                  <a:pt x="5942" y="17865"/>
                  <a:pt x="6017" y="17478"/>
                  <a:pt x="6091" y="16994"/>
                </a:cubicBezTo>
                <a:cubicBezTo>
                  <a:pt x="5644" y="18640"/>
                  <a:pt x="5495" y="18834"/>
                  <a:pt x="5346" y="18931"/>
                </a:cubicBezTo>
                <a:cubicBezTo>
                  <a:pt x="5197" y="19028"/>
                  <a:pt x="5048" y="19028"/>
                  <a:pt x="4899" y="19028"/>
                </a:cubicBezTo>
                <a:cubicBezTo>
                  <a:pt x="4378" y="18737"/>
                  <a:pt x="4452" y="18253"/>
                  <a:pt x="4750" y="16412"/>
                </a:cubicBezTo>
                <a:cubicBezTo>
                  <a:pt x="4750" y="16025"/>
                  <a:pt x="4825" y="15444"/>
                  <a:pt x="4899" y="14959"/>
                </a:cubicBezTo>
                <a:cubicBezTo>
                  <a:pt x="4676" y="15734"/>
                  <a:pt x="4601" y="15831"/>
                  <a:pt x="4452" y="15928"/>
                </a:cubicBezTo>
                <a:cubicBezTo>
                  <a:pt x="4303" y="16025"/>
                  <a:pt x="4155" y="16025"/>
                  <a:pt x="4006" y="16025"/>
                </a:cubicBezTo>
                <a:cubicBezTo>
                  <a:pt x="3559" y="15831"/>
                  <a:pt x="3633" y="15347"/>
                  <a:pt x="3708" y="13894"/>
                </a:cubicBezTo>
                <a:cubicBezTo>
                  <a:pt x="3782" y="13410"/>
                  <a:pt x="3857" y="12829"/>
                  <a:pt x="3931" y="12150"/>
                </a:cubicBezTo>
                <a:cubicBezTo>
                  <a:pt x="3633" y="13216"/>
                  <a:pt x="3559" y="13313"/>
                  <a:pt x="3335" y="13410"/>
                </a:cubicBezTo>
                <a:cubicBezTo>
                  <a:pt x="3261" y="13507"/>
                  <a:pt x="3112" y="13507"/>
                  <a:pt x="2963" y="13410"/>
                </a:cubicBezTo>
                <a:cubicBezTo>
                  <a:pt x="2590" y="13216"/>
                  <a:pt x="2516" y="13216"/>
                  <a:pt x="2516" y="9923"/>
                </a:cubicBezTo>
                <a:cubicBezTo>
                  <a:pt x="2516" y="10020"/>
                  <a:pt x="2516" y="10020"/>
                  <a:pt x="2441" y="10020"/>
                </a:cubicBezTo>
                <a:cubicBezTo>
                  <a:pt x="2367" y="10116"/>
                  <a:pt x="2143" y="10116"/>
                  <a:pt x="2069" y="10020"/>
                </a:cubicBezTo>
                <a:cubicBezTo>
                  <a:pt x="1995" y="10020"/>
                  <a:pt x="1622" y="9826"/>
                  <a:pt x="1175" y="9729"/>
                </a:cubicBezTo>
                <a:cubicBezTo>
                  <a:pt x="1101" y="9729"/>
                  <a:pt x="1026" y="9632"/>
                  <a:pt x="952" y="9632"/>
                </a:cubicBezTo>
                <a:cubicBezTo>
                  <a:pt x="877" y="9632"/>
                  <a:pt x="877" y="9729"/>
                  <a:pt x="803" y="9826"/>
                </a:cubicBezTo>
                <a:cubicBezTo>
                  <a:pt x="654" y="9826"/>
                  <a:pt x="505" y="9923"/>
                  <a:pt x="356" y="9826"/>
                </a:cubicBezTo>
                <a:cubicBezTo>
                  <a:pt x="58" y="9729"/>
                  <a:pt x="-91" y="9245"/>
                  <a:pt x="58" y="8857"/>
                </a:cubicBezTo>
                <a:cubicBezTo>
                  <a:pt x="58" y="8857"/>
                  <a:pt x="58" y="8857"/>
                  <a:pt x="58" y="8857"/>
                </a:cubicBezTo>
                <a:cubicBezTo>
                  <a:pt x="132" y="8567"/>
                  <a:pt x="207" y="8373"/>
                  <a:pt x="356" y="8179"/>
                </a:cubicBezTo>
                <a:cubicBezTo>
                  <a:pt x="505" y="8082"/>
                  <a:pt x="654" y="8082"/>
                  <a:pt x="803" y="8179"/>
                </a:cubicBezTo>
                <a:cubicBezTo>
                  <a:pt x="877" y="8179"/>
                  <a:pt x="1175" y="8276"/>
                  <a:pt x="1473" y="8373"/>
                </a:cubicBezTo>
                <a:cubicBezTo>
                  <a:pt x="1622" y="8470"/>
                  <a:pt x="1771" y="8567"/>
                  <a:pt x="1920" y="8567"/>
                </a:cubicBezTo>
                <a:cubicBezTo>
                  <a:pt x="1995" y="8373"/>
                  <a:pt x="1995" y="8082"/>
                  <a:pt x="2069" y="7792"/>
                </a:cubicBezTo>
                <a:cubicBezTo>
                  <a:pt x="2367" y="6339"/>
                  <a:pt x="2441" y="6145"/>
                  <a:pt x="2739" y="5951"/>
                </a:cubicBezTo>
                <a:cubicBezTo>
                  <a:pt x="2814" y="5855"/>
                  <a:pt x="3037" y="5855"/>
                  <a:pt x="3112" y="5855"/>
                </a:cubicBezTo>
                <a:cubicBezTo>
                  <a:pt x="3484" y="6048"/>
                  <a:pt x="3559" y="6048"/>
                  <a:pt x="3559" y="8954"/>
                </a:cubicBezTo>
                <a:cubicBezTo>
                  <a:pt x="4378" y="5564"/>
                  <a:pt x="4452" y="5370"/>
                  <a:pt x="4750" y="5176"/>
                </a:cubicBezTo>
                <a:cubicBezTo>
                  <a:pt x="4825" y="5176"/>
                  <a:pt x="4974" y="5080"/>
                  <a:pt x="5123" y="5176"/>
                </a:cubicBezTo>
                <a:cubicBezTo>
                  <a:pt x="5570" y="5370"/>
                  <a:pt x="5570" y="5855"/>
                  <a:pt x="5421" y="7598"/>
                </a:cubicBezTo>
                <a:cubicBezTo>
                  <a:pt x="5346" y="7889"/>
                  <a:pt x="5346" y="8373"/>
                  <a:pt x="5272" y="8760"/>
                </a:cubicBezTo>
                <a:cubicBezTo>
                  <a:pt x="5868" y="6242"/>
                  <a:pt x="6017" y="5951"/>
                  <a:pt x="6315" y="5855"/>
                </a:cubicBezTo>
                <a:cubicBezTo>
                  <a:pt x="6389" y="5758"/>
                  <a:pt x="6538" y="5758"/>
                  <a:pt x="6687" y="5758"/>
                </a:cubicBezTo>
                <a:cubicBezTo>
                  <a:pt x="7208" y="6048"/>
                  <a:pt x="7134" y="6533"/>
                  <a:pt x="6910" y="8470"/>
                </a:cubicBezTo>
                <a:cubicBezTo>
                  <a:pt x="6836" y="8954"/>
                  <a:pt x="6761" y="9438"/>
                  <a:pt x="6687" y="10020"/>
                </a:cubicBezTo>
                <a:cubicBezTo>
                  <a:pt x="7804" y="5467"/>
                  <a:pt x="7879" y="5273"/>
                  <a:pt x="8177" y="5080"/>
                </a:cubicBezTo>
                <a:cubicBezTo>
                  <a:pt x="8326" y="4983"/>
                  <a:pt x="8475" y="4983"/>
                  <a:pt x="8623" y="4983"/>
                </a:cubicBezTo>
                <a:cubicBezTo>
                  <a:pt x="9145" y="5273"/>
                  <a:pt x="9070" y="5661"/>
                  <a:pt x="8623" y="8179"/>
                </a:cubicBezTo>
                <a:cubicBezTo>
                  <a:pt x="8549" y="8760"/>
                  <a:pt x="8475" y="9438"/>
                  <a:pt x="8326" y="10213"/>
                </a:cubicBezTo>
                <a:cubicBezTo>
                  <a:pt x="10113" y="2852"/>
                  <a:pt x="10262" y="2561"/>
                  <a:pt x="10560" y="2271"/>
                </a:cubicBezTo>
                <a:cubicBezTo>
                  <a:pt x="10709" y="2174"/>
                  <a:pt x="10858" y="2174"/>
                  <a:pt x="11007" y="2271"/>
                </a:cubicBezTo>
                <a:cubicBezTo>
                  <a:pt x="11528" y="2464"/>
                  <a:pt x="11454" y="3046"/>
                  <a:pt x="11081" y="5467"/>
                </a:cubicBezTo>
                <a:cubicBezTo>
                  <a:pt x="11007" y="6048"/>
                  <a:pt x="10932" y="6629"/>
                  <a:pt x="10783" y="7211"/>
                </a:cubicBezTo>
                <a:cubicBezTo>
                  <a:pt x="11975" y="2464"/>
                  <a:pt x="12199" y="1786"/>
                  <a:pt x="12571" y="1593"/>
                </a:cubicBezTo>
                <a:cubicBezTo>
                  <a:pt x="12646" y="1496"/>
                  <a:pt x="12869" y="1496"/>
                  <a:pt x="13018" y="1593"/>
                </a:cubicBezTo>
                <a:cubicBezTo>
                  <a:pt x="13465" y="1786"/>
                  <a:pt x="13390" y="2174"/>
                  <a:pt x="13167" y="4014"/>
                </a:cubicBezTo>
                <a:cubicBezTo>
                  <a:pt x="13018" y="4886"/>
                  <a:pt x="12869" y="5951"/>
                  <a:pt x="12720" y="7211"/>
                </a:cubicBezTo>
                <a:cubicBezTo>
                  <a:pt x="12720" y="7017"/>
                  <a:pt x="12795" y="6823"/>
                  <a:pt x="12869" y="6629"/>
                </a:cubicBezTo>
                <a:cubicBezTo>
                  <a:pt x="14359" y="333"/>
                  <a:pt x="14433" y="237"/>
                  <a:pt x="14731" y="43"/>
                </a:cubicBezTo>
                <a:cubicBezTo>
                  <a:pt x="14806" y="43"/>
                  <a:pt x="15029" y="-54"/>
                  <a:pt x="15103" y="43"/>
                </a:cubicBezTo>
                <a:cubicBezTo>
                  <a:pt x="15625" y="237"/>
                  <a:pt x="15550" y="818"/>
                  <a:pt x="15178" y="3239"/>
                </a:cubicBezTo>
                <a:cubicBezTo>
                  <a:pt x="15103" y="3820"/>
                  <a:pt x="14955" y="4595"/>
                  <a:pt x="14806" y="5370"/>
                </a:cubicBezTo>
                <a:cubicBezTo>
                  <a:pt x="15550" y="2368"/>
                  <a:pt x="15699" y="2174"/>
                  <a:pt x="15923" y="1980"/>
                </a:cubicBezTo>
                <a:cubicBezTo>
                  <a:pt x="16072" y="1883"/>
                  <a:pt x="16221" y="1883"/>
                  <a:pt x="16370" y="1980"/>
                </a:cubicBezTo>
                <a:cubicBezTo>
                  <a:pt x="16891" y="2174"/>
                  <a:pt x="16817" y="2658"/>
                  <a:pt x="16519" y="4886"/>
                </a:cubicBezTo>
                <a:cubicBezTo>
                  <a:pt x="16519" y="5370"/>
                  <a:pt x="16444" y="5951"/>
                  <a:pt x="16370" y="6629"/>
                </a:cubicBezTo>
                <a:cubicBezTo>
                  <a:pt x="16370" y="6629"/>
                  <a:pt x="16370" y="6629"/>
                  <a:pt x="16370" y="6533"/>
                </a:cubicBezTo>
                <a:cubicBezTo>
                  <a:pt x="16593" y="5564"/>
                  <a:pt x="16742" y="5370"/>
                  <a:pt x="16891" y="5273"/>
                </a:cubicBezTo>
                <a:cubicBezTo>
                  <a:pt x="17040" y="5176"/>
                  <a:pt x="17189" y="5176"/>
                  <a:pt x="17338" y="5176"/>
                </a:cubicBezTo>
                <a:cubicBezTo>
                  <a:pt x="17710" y="5370"/>
                  <a:pt x="17710" y="5370"/>
                  <a:pt x="17859" y="7792"/>
                </a:cubicBezTo>
                <a:cubicBezTo>
                  <a:pt x="18306" y="5951"/>
                  <a:pt x="18306" y="5855"/>
                  <a:pt x="18530" y="5661"/>
                </a:cubicBezTo>
                <a:cubicBezTo>
                  <a:pt x="18679" y="5564"/>
                  <a:pt x="18828" y="5564"/>
                  <a:pt x="18977" y="5661"/>
                </a:cubicBezTo>
                <a:cubicBezTo>
                  <a:pt x="19349" y="5758"/>
                  <a:pt x="19349" y="5758"/>
                  <a:pt x="19572" y="9148"/>
                </a:cubicBezTo>
                <a:cubicBezTo>
                  <a:pt x="19572" y="9245"/>
                  <a:pt x="19572" y="9342"/>
                  <a:pt x="19572" y="9438"/>
                </a:cubicBezTo>
                <a:cubicBezTo>
                  <a:pt x="19647" y="9438"/>
                  <a:pt x="19647" y="9535"/>
                  <a:pt x="19721" y="9535"/>
                </a:cubicBezTo>
                <a:cubicBezTo>
                  <a:pt x="19870" y="9632"/>
                  <a:pt x="19870" y="9632"/>
                  <a:pt x="20541" y="10794"/>
                </a:cubicBezTo>
                <a:cubicBezTo>
                  <a:pt x="20615" y="10891"/>
                  <a:pt x="20690" y="10988"/>
                  <a:pt x="20764" y="11085"/>
                </a:cubicBezTo>
                <a:cubicBezTo>
                  <a:pt x="20839" y="11085"/>
                  <a:pt x="20988" y="11085"/>
                  <a:pt x="21137" y="11085"/>
                </a:cubicBezTo>
                <a:cubicBezTo>
                  <a:pt x="21360" y="11279"/>
                  <a:pt x="21509" y="11666"/>
                  <a:pt x="21435" y="11957"/>
                </a:cubicBezTo>
                <a:cubicBezTo>
                  <a:pt x="21435" y="12054"/>
                  <a:pt x="21435" y="12054"/>
                  <a:pt x="21360" y="12054"/>
                </a:cubicBezTo>
                <a:cubicBezTo>
                  <a:pt x="21360" y="12150"/>
                  <a:pt x="21360" y="12150"/>
                  <a:pt x="21360" y="12150"/>
                </a:cubicBezTo>
                <a:cubicBezTo>
                  <a:pt x="21360" y="12247"/>
                  <a:pt x="21360" y="12344"/>
                  <a:pt x="21286" y="12441"/>
                </a:cubicBezTo>
                <a:close/>
                <a:moveTo>
                  <a:pt x="20764" y="12441"/>
                </a:moveTo>
                <a:cubicBezTo>
                  <a:pt x="20839" y="12441"/>
                  <a:pt x="20839" y="12441"/>
                  <a:pt x="20913" y="12441"/>
                </a:cubicBezTo>
                <a:cubicBezTo>
                  <a:pt x="20839" y="12441"/>
                  <a:pt x="20839" y="12441"/>
                  <a:pt x="20764" y="12441"/>
                </a:cubicBezTo>
                <a:close/>
              </a:path>
            </a:pathLst>
          </a:custGeom>
          <a:solidFill>
            <a:srgbClr val="FFAA1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lang="en-US" dirty="0"/>
          </a:p>
        </p:txBody>
      </p:sp>
      <p:sp>
        <p:nvSpPr>
          <p:cNvPr id="101" name="Shape 341"/>
          <p:cNvSpPr/>
          <p:nvPr/>
        </p:nvSpPr>
        <p:spPr>
          <a:xfrm>
            <a:off x="8626823" y="4087116"/>
            <a:ext cx="845340" cy="729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7" h="21166" extrusionOk="0">
                <a:moveTo>
                  <a:pt x="8090" y="4700"/>
                </a:moveTo>
                <a:cubicBezTo>
                  <a:pt x="8090" y="4435"/>
                  <a:pt x="8090" y="4435"/>
                  <a:pt x="8090" y="4435"/>
                </a:cubicBezTo>
                <a:cubicBezTo>
                  <a:pt x="8164" y="4435"/>
                  <a:pt x="8164" y="4435"/>
                  <a:pt x="8164" y="4435"/>
                </a:cubicBezTo>
                <a:cubicBezTo>
                  <a:pt x="8090" y="4523"/>
                  <a:pt x="8608" y="4346"/>
                  <a:pt x="8090" y="4700"/>
                </a:cubicBezTo>
                <a:close/>
                <a:moveTo>
                  <a:pt x="6832" y="4169"/>
                </a:moveTo>
                <a:cubicBezTo>
                  <a:pt x="6240" y="4169"/>
                  <a:pt x="5723" y="4169"/>
                  <a:pt x="5205" y="4346"/>
                </a:cubicBezTo>
                <a:cubicBezTo>
                  <a:pt x="4243" y="4612"/>
                  <a:pt x="3429" y="5143"/>
                  <a:pt x="2838" y="5586"/>
                </a:cubicBezTo>
                <a:cubicBezTo>
                  <a:pt x="1580" y="6559"/>
                  <a:pt x="1062" y="7268"/>
                  <a:pt x="1062" y="7268"/>
                </a:cubicBezTo>
                <a:cubicBezTo>
                  <a:pt x="-787" y="9658"/>
                  <a:pt x="101" y="8684"/>
                  <a:pt x="1284" y="7622"/>
                </a:cubicBezTo>
                <a:cubicBezTo>
                  <a:pt x="1506" y="7356"/>
                  <a:pt x="3725" y="4789"/>
                  <a:pt x="7868" y="4346"/>
                </a:cubicBezTo>
                <a:cubicBezTo>
                  <a:pt x="7720" y="4346"/>
                  <a:pt x="7720" y="4346"/>
                  <a:pt x="7720" y="4346"/>
                </a:cubicBezTo>
                <a:cubicBezTo>
                  <a:pt x="7424" y="4169"/>
                  <a:pt x="7128" y="4169"/>
                  <a:pt x="6832" y="4169"/>
                </a:cubicBezTo>
                <a:close/>
                <a:moveTo>
                  <a:pt x="8090" y="4435"/>
                </a:moveTo>
                <a:cubicBezTo>
                  <a:pt x="8164" y="4346"/>
                  <a:pt x="8164" y="4346"/>
                  <a:pt x="8164" y="4346"/>
                </a:cubicBezTo>
                <a:cubicBezTo>
                  <a:pt x="8164" y="4346"/>
                  <a:pt x="8164" y="4346"/>
                  <a:pt x="8164" y="4346"/>
                </a:cubicBezTo>
                <a:cubicBezTo>
                  <a:pt x="8016" y="4346"/>
                  <a:pt x="7942" y="4346"/>
                  <a:pt x="7868" y="4346"/>
                </a:cubicBezTo>
                <a:lnTo>
                  <a:pt x="8090" y="4435"/>
                </a:lnTo>
                <a:close/>
                <a:moveTo>
                  <a:pt x="20443" y="11959"/>
                </a:moveTo>
                <a:cubicBezTo>
                  <a:pt x="20369" y="11782"/>
                  <a:pt x="20369" y="11782"/>
                  <a:pt x="20369" y="11782"/>
                </a:cubicBezTo>
                <a:cubicBezTo>
                  <a:pt x="19851" y="10455"/>
                  <a:pt x="19851" y="10455"/>
                  <a:pt x="19851" y="10455"/>
                </a:cubicBezTo>
                <a:cubicBezTo>
                  <a:pt x="18298" y="6914"/>
                  <a:pt x="17262" y="3461"/>
                  <a:pt x="15265" y="97"/>
                </a:cubicBezTo>
                <a:cubicBezTo>
                  <a:pt x="12232" y="-434"/>
                  <a:pt x="8903" y="1248"/>
                  <a:pt x="8164" y="4346"/>
                </a:cubicBezTo>
                <a:cubicBezTo>
                  <a:pt x="8312" y="4346"/>
                  <a:pt x="8534" y="4346"/>
                  <a:pt x="8755" y="4346"/>
                </a:cubicBezTo>
                <a:cubicBezTo>
                  <a:pt x="9569" y="1691"/>
                  <a:pt x="12380" y="451"/>
                  <a:pt x="15191" y="805"/>
                </a:cubicBezTo>
                <a:cubicBezTo>
                  <a:pt x="15265" y="982"/>
                  <a:pt x="15265" y="982"/>
                  <a:pt x="15265" y="982"/>
                </a:cubicBezTo>
                <a:cubicBezTo>
                  <a:pt x="15487" y="1602"/>
                  <a:pt x="15487" y="1602"/>
                  <a:pt x="15487" y="1602"/>
                </a:cubicBezTo>
                <a:cubicBezTo>
                  <a:pt x="16005" y="2841"/>
                  <a:pt x="16005" y="2841"/>
                  <a:pt x="16005" y="2841"/>
                </a:cubicBezTo>
                <a:cubicBezTo>
                  <a:pt x="16966" y="5320"/>
                  <a:pt x="16966" y="5320"/>
                  <a:pt x="16966" y="5320"/>
                </a:cubicBezTo>
                <a:cubicBezTo>
                  <a:pt x="17632" y="7002"/>
                  <a:pt x="18298" y="8684"/>
                  <a:pt x="19038" y="10366"/>
                </a:cubicBezTo>
                <a:cubicBezTo>
                  <a:pt x="19481" y="11694"/>
                  <a:pt x="19481" y="11694"/>
                  <a:pt x="19481" y="11694"/>
                </a:cubicBezTo>
                <a:cubicBezTo>
                  <a:pt x="19555" y="11694"/>
                  <a:pt x="19555" y="11694"/>
                  <a:pt x="19555" y="11694"/>
                </a:cubicBezTo>
                <a:cubicBezTo>
                  <a:pt x="18742" y="11694"/>
                  <a:pt x="17928" y="11871"/>
                  <a:pt x="17188" y="12048"/>
                </a:cubicBezTo>
                <a:cubicBezTo>
                  <a:pt x="15635" y="12491"/>
                  <a:pt x="14008" y="13376"/>
                  <a:pt x="13046" y="15146"/>
                </a:cubicBezTo>
                <a:cubicBezTo>
                  <a:pt x="12972" y="15323"/>
                  <a:pt x="12898" y="15500"/>
                  <a:pt x="12824" y="15677"/>
                </a:cubicBezTo>
                <a:cubicBezTo>
                  <a:pt x="12454" y="15589"/>
                  <a:pt x="12084" y="15500"/>
                  <a:pt x="11714" y="15500"/>
                </a:cubicBezTo>
                <a:cubicBezTo>
                  <a:pt x="10901" y="15412"/>
                  <a:pt x="10161" y="15589"/>
                  <a:pt x="9421" y="15943"/>
                </a:cubicBezTo>
                <a:cubicBezTo>
                  <a:pt x="8016" y="16651"/>
                  <a:pt x="6906" y="17802"/>
                  <a:pt x="6092" y="19041"/>
                </a:cubicBezTo>
                <a:cubicBezTo>
                  <a:pt x="5871" y="19307"/>
                  <a:pt x="5723" y="19661"/>
                  <a:pt x="5575" y="19927"/>
                </a:cubicBezTo>
                <a:cubicBezTo>
                  <a:pt x="5353" y="19396"/>
                  <a:pt x="5131" y="18953"/>
                  <a:pt x="4909" y="18510"/>
                </a:cubicBezTo>
                <a:cubicBezTo>
                  <a:pt x="4317" y="17359"/>
                  <a:pt x="3873" y="16297"/>
                  <a:pt x="3429" y="15412"/>
                </a:cubicBezTo>
                <a:cubicBezTo>
                  <a:pt x="2542" y="13641"/>
                  <a:pt x="1950" y="12314"/>
                  <a:pt x="1654" y="11782"/>
                </a:cubicBezTo>
                <a:cubicBezTo>
                  <a:pt x="-713" y="7002"/>
                  <a:pt x="249" y="10100"/>
                  <a:pt x="988" y="12225"/>
                </a:cubicBezTo>
                <a:cubicBezTo>
                  <a:pt x="1062" y="12491"/>
                  <a:pt x="1580" y="13553"/>
                  <a:pt x="2320" y="15146"/>
                </a:cubicBezTo>
                <a:cubicBezTo>
                  <a:pt x="2764" y="16032"/>
                  <a:pt x="3208" y="17005"/>
                  <a:pt x="3725" y="18068"/>
                </a:cubicBezTo>
                <a:cubicBezTo>
                  <a:pt x="4021" y="18687"/>
                  <a:pt x="4243" y="19218"/>
                  <a:pt x="4539" y="19838"/>
                </a:cubicBezTo>
                <a:cubicBezTo>
                  <a:pt x="4983" y="20812"/>
                  <a:pt x="4983" y="20812"/>
                  <a:pt x="4983" y="20812"/>
                </a:cubicBezTo>
                <a:cubicBezTo>
                  <a:pt x="5131" y="21077"/>
                  <a:pt x="5131" y="21077"/>
                  <a:pt x="5131" y="21077"/>
                </a:cubicBezTo>
                <a:cubicBezTo>
                  <a:pt x="5131" y="21077"/>
                  <a:pt x="5131" y="21077"/>
                  <a:pt x="5131" y="21077"/>
                </a:cubicBezTo>
                <a:cubicBezTo>
                  <a:pt x="5131" y="21166"/>
                  <a:pt x="5131" y="21166"/>
                  <a:pt x="5131" y="21166"/>
                </a:cubicBezTo>
                <a:cubicBezTo>
                  <a:pt x="6610" y="21166"/>
                  <a:pt x="5575" y="21166"/>
                  <a:pt x="5871" y="21166"/>
                </a:cubicBezTo>
                <a:cubicBezTo>
                  <a:pt x="5871" y="21077"/>
                  <a:pt x="5871" y="21077"/>
                  <a:pt x="5871" y="21077"/>
                </a:cubicBezTo>
                <a:cubicBezTo>
                  <a:pt x="5945" y="20989"/>
                  <a:pt x="5945" y="20989"/>
                  <a:pt x="5945" y="20989"/>
                </a:cubicBezTo>
                <a:cubicBezTo>
                  <a:pt x="6240" y="20546"/>
                  <a:pt x="6240" y="20546"/>
                  <a:pt x="6240" y="20546"/>
                </a:cubicBezTo>
                <a:cubicBezTo>
                  <a:pt x="6906" y="19307"/>
                  <a:pt x="7794" y="18068"/>
                  <a:pt x="8977" y="17271"/>
                </a:cubicBezTo>
                <a:cubicBezTo>
                  <a:pt x="9569" y="16917"/>
                  <a:pt x="10235" y="16651"/>
                  <a:pt x="10901" y="16474"/>
                </a:cubicBezTo>
                <a:cubicBezTo>
                  <a:pt x="11271" y="16474"/>
                  <a:pt x="11640" y="16474"/>
                  <a:pt x="11936" y="16474"/>
                </a:cubicBezTo>
                <a:cubicBezTo>
                  <a:pt x="12158" y="16563"/>
                  <a:pt x="12306" y="16563"/>
                  <a:pt x="12454" y="16563"/>
                </a:cubicBezTo>
                <a:cubicBezTo>
                  <a:pt x="12750" y="16651"/>
                  <a:pt x="12750" y="16651"/>
                  <a:pt x="12750" y="16651"/>
                </a:cubicBezTo>
                <a:cubicBezTo>
                  <a:pt x="12824" y="16740"/>
                  <a:pt x="12824" y="16740"/>
                  <a:pt x="12824" y="16740"/>
                </a:cubicBezTo>
                <a:cubicBezTo>
                  <a:pt x="12898" y="16740"/>
                  <a:pt x="12898" y="16740"/>
                  <a:pt x="12898" y="16740"/>
                </a:cubicBezTo>
                <a:cubicBezTo>
                  <a:pt x="12898" y="16740"/>
                  <a:pt x="12898" y="16740"/>
                  <a:pt x="12898" y="16740"/>
                </a:cubicBezTo>
                <a:cubicBezTo>
                  <a:pt x="12454" y="17005"/>
                  <a:pt x="13564" y="16386"/>
                  <a:pt x="13416" y="16474"/>
                </a:cubicBezTo>
                <a:cubicBezTo>
                  <a:pt x="13490" y="16386"/>
                  <a:pt x="13490" y="16386"/>
                  <a:pt x="13490" y="16386"/>
                </a:cubicBezTo>
                <a:cubicBezTo>
                  <a:pt x="13934" y="14792"/>
                  <a:pt x="15339" y="13730"/>
                  <a:pt x="16818" y="13199"/>
                </a:cubicBezTo>
                <a:cubicBezTo>
                  <a:pt x="17558" y="12845"/>
                  <a:pt x="18298" y="12756"/>
                  <a:pt x="19112" y="12668"/>
                </a:cubicBezTo>
                <a:cubicBezTo>
                  <a:pt x="19703" y="12579"/>
                  <a:pt x="19703" y="12579"/>
                  <a:pt x="19703" y="12579"/>
                </a:cubicBezTo>
                <a:cubicBezTo>
                  <a:pt x="19999" y="12579"/>
                  <a:pt x="19999" y="12579"/>
                  <a:pt x="19999" y="12579"/>
                </a:cubicBezTo>
                <a:cubicBezTo>
                  <a:pt x="20073" y="12579"/>
                  <a:pt x="20073" y="12579"/>
                  <a:pt x="20073" y="12579"/>
                </a:cubicBezTo>
                <a:cubicBezTo>
                  <a:pt x="20147" y="12579"/>
                  <a:pt x="20147" y="12579"/>
                  <a:pt x="20147" y="12579"/>
                </a:cubicBezTo>
                <a:cubicBezTo>
                  <a:pt x="20147" y="12579"/>
                  <a:pt x="20147" y="12579"/>
                  <a:pt x="20147" y="12579"/>
                </a:cubicBezTo>
                <a:cubicBezTo>
                  <a:pt x="20813" y="11340"/>
                  <a:pt x="20295" y="12225"/>
                  <a:pt x="20443" y="11959"/>
                </a:cubicBezTo>
                <a:close/>
                <a:moveTo>
                  <a:pt x="12676" y="14792"/>
                </a:moveTo>
                <a:cubicBezTo>
                  <a:pt x="12750" y="14350"/>
                  <a:pt x="8755" y="5497"/>
                  <a:pt x="8755" y="5497"/>
                </a:cubicBezTo>
                <a:cubicBezTo>
                  <a:pt x="8534" y="5055"/>
                  <a:pt x="8460" y="5320"/>
                  <a:pt x="8386" y="5763"/>
                </a:cubicBezTo>
                <a:cubicBezTo>
                  <a:pt x="8312" y="6117"/>
                  <a:pt x="11640" y="14350"/>
                  <a:pt x="12010" y="15146"/>
                </a:cubicBezTo>
                <a:cubicBezTo>
                  <a:pt x="12380" y="15943"/>
                  <a:pt x="12602" y="15235"/>
                  <a:pt x="12676" y="14792"/>
                </a:cubicBezTo>
                <a:close/>
              </a:path>
            </a:pathLst>
          </a:custGeom>
          <a:solidFill>
            <a:srgbClr val="6D6E7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 lang="en-US" dirty="0"/>
          </a:p>
        </p:txBody>
      </p:sp>
      <p:sp>
        <p:nvSpPr>
          <p:cNvPr id="102" name="Shape 1414"/>
          <p:cNvSpPr/>
          <p:nvPr/>
        </p:nvSpPr>
        <p:spPr>
          <a:xfrm>
            <a:off x="8628488" y="4817014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Learning</a:t>
            </a:r>
          </a:p>
        </p:txBody>
      </p:sp>
      <p:sp>
        <p:nvSpPr>
          <p:cNvPr id="103" name="Freeform 128"/>
          <p:cNvSpPr>
            <a:spLocks/>
          </p:cNvSpPr>
          <p:nvPr/>
        </p:nvSpPr>
        <p:spPr bwMode="auto">
          <a:xfrm>
            <a:off x="5985792" y="265209"/>
            <a:ext cx="1965476" cy="159294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4" name="Freeform 128"/>
          <p:cNvSpPr>
            <a:spLocks/>
          </p:cNvSpPr>
          <p:nvPr/>
        </p:nvSpPr>
        <p:spPr bwMode="auto">
          <a:xfrm>
            <a:off x="8398342" y="394047"/>
            <a:ext cx="2748861" cy="3407914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5" name="Freeform 128"/>
          <p:cNvSpPr>
            <a:spLocks/>
          </p:cNvSpPr>
          <p:nvPr/>
        </p:nvSpPr>
        <p:spPr bwMode="auto">
          <a:xfrm>
            <a:off x="8418528" y="3801961"/>
            <a:ext cx="1734275" cy="1630793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6" name="Shape 1208"/>
          <p:cNvSpPr/>
          <p:nvPr/>
        </p:nvSpPr>
        <p:spPr>
          <a:xfrm>
            <a:off x="5556440" y="6008399"/>
            <a:ext cx="127776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Condividere</a:t>
            </a:r>
            <a:endParaRPr lang="en-US" dirty="0"/>
          </a:p>
        </p:txBody>
      </p:sp>
      <p:grpSp>
        <p:nvGrpSpPr>
          <p:cNvPr id="107" name="Grupa 29"/>
          <p:cNvGrpSpPr/>
          <p:nvPr/>
        </p:nvGrpSpPr>
        <p:grpSpPr>
          <a:xfrm>
            <a:off x="5795763" y="5075836"/>
            <a:ext cx="830866" cy="814480"/>
            <a:chOff x="5475288" y="4154488"/>
            <a:chExt cx="1368425" cy="1341437"/>
          </a:xfrm>
        </p:grpSpPr>
        <p:sp>
          <p:nvSpPr>
            <p:cNvPr id="108" name="Freeform 32"/>
            <p:cNvSpPr>
              <a:spLocks noEditPoints="1"/>
            </p:cNvSpPr>
            <p:nvPr/>
          </p:nvSpPr>
          <p:spPr bwMode="auto">
            <a:xfrm>
              <a:off x="5530850" y="4179888"/>
              <a:ext cx="1308100" cy="1308100"/>
            </a:xfrm>
            <a:custGeom>
              <a:avLst/>
              <a:gdLst>
                <a:gd name="T0" fmla="*/ 249 w 349"/>
                <a:gd name="T1" fmla="*/ 255 h 349"/>
                <a:gd name="T2" fmla="*/ 310 w 349"/>
                <a:gd name="T3" fmla="*/ 213 h 349"/>
                <a:gd name="T4" fmla="*/ 331 w 349"/>
                <a:gd name="T5" fmla="*/ 179 h 349"/>
                <a:gd name="T6" fmla="*/ 344 w 349"/>
                <a:gd name="T7" fmla="*/ 149 h 349"/>
                <a:gd name="T8" fmla="*/ 290 w 349"/>
                <a:gd name="T9" fmla="*/ 164 h 349"/>
                <a:gd name="T10" fmla="*/ 334 w 349"/>
                <a:gd name="T11" fmla="*/ 120 h 349"/>
                <a:gd name="T12" fmla="*/ 278 w 349"/>
                <a:gd name="T13" fmla="*/ 137 h 349"/>
                <a:gd name="T14" fmla="*/ 309 w 349"/>
                <a:gd name="T15" fmla="*/ 94 h 349"/>
                <a:gd name="T16" fmla="*/ 268 w 349"/>
                <a:gd name="T17" fmla="*/ 108 h 349"/>
                <a:gd name="T18" fmla="*/ 301 w 349"/>
                <a:gd name="T19" fmla="*/ 75 h 349"/>
                <a:gd name="T20" fmla="*/ 251 w 349"/>
                <a:gd name="T21" fmla="*/ 89 h 349"/>
                <a:gd name="T22" fmla="*/ 291 w 349"/>
                <a:gd name="T23" fmla="*/ 49 h 349"/>
                <a:gd name="T24" fmla="*/ 163 w 349"/>
                <a:gd name="T25" fmla="*/ 110 h 349"/>
                <a:gd name="T26" fmla="*/ 188 w 349"/>
                <a:gd name="T27" fmla="*/ 93 h 349"/>
                <a:gd name="T28" fmla="*/ 261 w 349"/>
                <a:gd name="T29" fmla="*/ 44 h 349"/>
                <a:gd name="T30" fmla="*/ 264 w 349"/>
                <a:gd name="T31" fmla="*/ 23 h 349"/>
                <a:gd name="T32" fmla="*/ 208 w 349"/>
                <a:gd name="T33" fmla="*/ 45 h 349"/>
                <a:gd name="T34" fmla="*/ 220 w 349"/>
                <a:gd name="T35" fmla="*/ 15 h 349"/>
                <a:gd name="T36" fmla="*/ 105 w 349"/>
                <a:gd name="T37" fmla="*/ 76 h 349"/>
                <a:gd name="T38" fmla="*/ 170 w 349"/>
                <a:gd name="T39" fmla="*/ 31 h 349"/>
                <a:gd name="T40" fmla="*/ 184 w 349"/>
                <a:gd name="T41" fmla="*/ 2 h 349"/>
                <a:gd name="T42" fmla="*/ 79 w 349"/>
                <a:gd name="T43" fmla="*/ 59 h 349"/>
                <a:gd name="T44" fmla="*/ 120 w 349"/>
                <a:gd name="T45" fmla="*/ 13 h 349"/>
                <a:gd name="T46" fmla="*/ 85 w 349"/>
                <a:gd name="T47" fmla="*/ 21 h 349"/>
                <a:gd name="T48" fmla="*/ 70 w 349"/>
                <a:gd name="T49" fmla="*/ 30 h 349"/>
                <a:gd name="T50" fmla="*/ 69 w 349"/>
                <a:gd name="T51" fmla="*/ 44 h 349"/>
                <a:gd name="T52" fmla="*/ 34 w 349"/>
                <a:gd name="T53" fmla="*/ 75 h 349"/>
                <a:gd name="T54" fmla="*/ 23 w 349"/>
                <a:gd name="T55" fmla="*/ 106 h 349"/>
                <a:gd name="T56" fmla="*/ 4 w 349"/>
                <a:gd name="T57" fmla="*/ 142 h 349"/>
                <a:gd name="T58" fmla="*/ 93 w 349"/>
                <a:gd name="T59" fmla="*/ 104 h 349"/>
                <a:gd name="T60" fmla="*/ 22 w 349"/>
                <a:gd name="T61" fmla="*/ 153 h 349"/>
                <a:gd name="T62" fmla="*/ 7 w 349"/>
                <a:gd name="T63" fmla="*/ 173 h 349"/>
                <a:gd name="T64" fmla="*/ 80 w 349"/>
                <a:gd name="T65" fmla="*/ 143 h 349"/>
                <a:gd name="T66" fmla="*/ 29 w 349"/>
                <a:gd name="T67" fmla="*/ 179 h 349"/>
                <a:gd name="T68" fmla="*/ 18 w 349"/>
                <a:gd name="T69" fmla="*/ 208 h 349"/>
                <a:gd name="T70" fmla="*/ 42 w 349"/>
                <a:gd name="T71" fmla="*/ 204 h 349"/>
                <a:gd name="T72" fmla="*/ 12 w 349"/>
                <a:gd name="T73" fmla="*/ 235 h 349"/>
                <a:gd name="T74" fmla="*/ 44 w 349"/>
                <a:gd name="T75" fmla="*/ 231 h 349"/>
                <a:gd name="T76" fmla="*/ 22 w 349"/>
                <a:gd name="T77" fmla="*/ 260 h 349"/>
                <a:gd name="T78" fmla="*/ 96 w 349"/>
                <a:gd name="T79" fmla="*/ 229 h 349"/>
                <a:gd name="T80" fmla="*/ 88 w 349"/>
                <a:gd name="T81" fmla="*/ 237 h 349"/>
                <a:gd name="T82" fmla="*/ 51 w 349"/>
                <a:gd name="T83" fmla="*/ 285 h 349"/>
                <a:gd name="T84" fmla="*/ 109 w 349"/>
                <a:gd name="T85" fmla="*/ 259 h 349"/>
                <a:gd name="T86" fmla="*/ 73 w 349"/>
                <a:gd name="T87" fmla="*/ 307 h 349"/>
                <a:gd name="T88" fmla="*/ 85 w 349"/>
                <a:gd name="T89" fmla="*/ 323 h 349"/>
                <a:gd name="T90" fmla="*/ 154 w 349"/>
                <a:gd name="T91" fmla="*/ 294 h 349"/>
                <a:gd name="T92" fmla="*/ 161 w 349"/>
                <a:gd name="T93" fmla="*/ 293 h 349"/>
                <a:gd name="T94" fmla="*/ 127 w 349"/>
                <a:gd name="T95" fmla="*/ 340 h 349"/>
                <a:gd name="T96" fmla="*/ 162 w 349"/>
                <a:gd name="T97" fmla="*/ 343 h 349"/>
                <a:gd name="T98" fmla="*/ 180 w 349"/>
                <a:gd name="T99" fmla="*/ 344 h 349"/>
                <a:gd name="T100" fmla="*/ 305 w 349"/>
                <a:gd name="T101" fmla="*/ 272 h 349"/>
                <a:gd name="T102" fmla="*/ 315 w 349"/>
                <a:gd name="T103" fmla="*/ 259 h 349"/>
                <a:gd name="T104" fmla="*/ 300 w 349"/>
                <a:gd name="T105" fmla="*/ 255 h 349"/>
                <a:gd name="T106" fmla="*/ 339 w 349"/>
                <a:gd name="T107" fmla="*/ 215 h 349"/>
                <a:gd name="T108" fmla="*/ 82 w 349"/>
                <a:gd name="T109" fmla="*/ 33 h 349"/>
                <a:gd name="T110" fmla="*/ 82 w 349"/>
                <a:gd name="T111" fmla="*/ 33 h 349"/>
                <a:gd name="T112" fmla="*/ 81 w 349"/>
                <a:gd name="T113" fmla="*/ 31 h 349"/>
                <a:gd name="T114" fmla="*/ 81 w 349"/>
                <a:gd name="T115" fmla="*/ 3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9" h="349">
                  <a:moveTo>
                    <a:pt x="333" y="210"/>
                  </a:moveTo>
                  <a:cubicBezTo>
                    <a:pt x="327" y="209"/>
                    <a:pt x="324" y="210"/>
                    <a:pt x="249" y="255"/>
                  </a:cubicBezTo>
                  <a:cubicBezTo>
                    <a:pt x="251" y="254"/>
                    <a:pt x="252" y="253"/>
                    <a:pt x="253" y="252"/>
                  </a:cubicBezTo>
                  <a:cubicBezTo>
                    <a:pt x="275" y="237"/>
                    <a:pt x="295" y="224"/>
                    <a:pt x="310" y="213"/>
                  </a:cubicBezTo>
                  <a:cubicBezTo>
                    <a:pt x="335" y="196"/>
                    <a:pt x="341" y="192"/>
                    <a:pt x="336" y="183"/>
                  </a:cubicBezTo>
                  <a:cubicBezTo>
                    <a:pt x="335" y="181"/>
                    <a:pt x="333" y="180"/>
                    <a:pt x="331" y="179"/>
                  </a:cubicBezTo>
                  <a:cubicBezTo>
                    <a:pt x="328" y="178"/>
                    <a:pt x="324" y="178"/>
                    <a:pt x="310" y="185"/>
                  </a:cubicBezTo>
                  <a:cubicBezTo>
                    <a:pt x="344" y="163"/>
                    <a:pt x="349" y="157"/>
                    <a:pt x="344" y="149"/>
                  </a:cubicBezTo>
                  <a:cubicBezTo>
                    <a:pt x="343" y="146"/>
                    <a:pt x="340" y="145"/>
                    <a:pt x="338" y="144"/>
                  </a:cubicBezTo>
                  <a:cubicBezTo>
                    <a:pt x="332" y="142"/>
                    <a:pt x="322" y="146"/>
                    <a:pt x="290" y="164"/>
                  </a:cubicBezTo>
                  <a:cubicBezTo>
                    <a:pt x="292" y="163"/>
                    <a:pt x="293" y="162"/>
                    <a:pt x="295" y="161"/>
                  </a:cubicBezTo>
                  <a:cubicBezTo>
                    <a:pt x="334" y="135"/>
                    <a:pt x="339" y="129"/>
                    <a:pt x="334" y="120"/>
                  </a:cubicBezTo>
                  <a:cubicBezTo>
                    <a:pt x="333" y="118"/>
                    <a:pt x="331" y="116"/>
                    <a:pt x="328" y="115"/>
                  </a:cubicBezTo>
                  <a:cubicBezTo>
                    <a:pt x="322" y="114"/>
                    <a:pt x="310" y="118"/>
                    <a:pt x="278" y="137"/>
                  </a:cubicBezTo>
                  <a:cubicBezTo>
                    <a:pt x="315" y="112"/>
                    <a:pt x="319" y="107"/>
                    <a:pt x="314" y="98"/>
                  </a:cubicBezTo>
                  <a:cubicBezTo>
                    <a:pt x="313" y="96"/>
                    <a:pt x="311" y="94"/>
                    <a:pt x="309" y="94"/>
                  </a:cubicBezTo>
                  <a:cubicBezTo>
                    <a:pt x="304" y="92"/>
                    <a:pt x="295" y="95"/>
                    <a:pt x="258" y="115"/>
                  </a:cubicBezTo>
                  <a:cubicBezTo>
                    <a:pt x="261" y="113"/>
                    <a:pt x="265" y="110"/>
                    <a:pt x="268" y="108"/>
                  </a:cubicBezTo>
                  <a:cubicBezTo>
                    <a:pt x="278" y="102"/>
                    <a:pt x="286" y="97"/>
                    <a:pt x="290" y="93"/>
                  </a:cubicBezTo>
                  <a:cubicBezTo>
                    <a:pt x="298" y="88"/>
                    <a:pt x="305" y="83"/>
                    <a:pt x="301" y="75"/>
                  </a:cubicBezTo>
                  <a:cubicBezTo>
                    <a:pt x="299" y="73"/>
                    <a:pt x="297" y="71"/>
                    <a:pt x="294" y="71"/>
                  </a:cubicBezTo>
                  <a:cubicBezTo>
                    <a:pt x="289" y="69"/>
                    <a:pt x="282" y="71"/>
                    <a:pt x="251" y="89"/>
                  </a:cubicBezTo>
                  <a:cubicBezTo>
                    <a:pt x="260" y="83"/>
                    <a:pt x="267" y="77"/>
                    <a:pt x="273" y="73"/>
                  </a:cubicBezTo>
                  <a:cubicBezTo>
                    <a:pt x="289" y="62"/>
                    <a:pt x="295" y="58"/>
                    <a:pt x="291" y="49"/>
                  </a:cubicBezTo>
                  <a:cubicBezTo>
                    <a:pt x="290" y="47"/>
                    <a:pt x="287" y="46"/>
                    <a:pt x="285" y="45"/>
                  </a:cubicBezTo>
                  <a:cubicBezTo>
                    <a:pt x="279" y="43"/>
                    <a:pt x="277" y="43"/>
                    <a:pt x="163" y="110"/>
                  </a:cubicBezTo>
                  <a:cubicBezTo>
                    <a:pt x="159" y="113"/>
                    <a:pt x="154" y="116"/>
                    <a:pt x="150" y="118"/>
                  </a:cubicBezTo>
                  <a:cubicBezTo>
                    <a:pt x="163" y="109"/>
                    <a:pt x="177" y="100"/>
                    <a:pt x="188" y="93"/>
                  </a:cubicBezTo>
                  <a:cubicBezTo>
                    <a:pt x="211" y="78"/>
                    <a:pt x="230" y="65"/>
                    <a:pt x="244" y="56"/>
                  </a:cubicBezTo>
                  <a:cubicBezTo>
                    <a:pt x="252" y="51"/>
                    <a:pt x="258" y="47"/>
                    <a:pt x="261" y="44"/>
                  </a:cubicBezTo>
                  <a:cubicBezTo>
                    <a:pt x="268" y="40"/>
                    <a:pt x="274" y="35"/>
                    <a:pt x="270" y="28"/>
                  </a:cubicBezTo>
                  <a:cubicBezTo>
                    <a:pt x="269" y="25"/>
                    <a:pt x="266" y="24"/>
                    <a:pt x="264" y="23"/>
                  </a:cubicBezTo>
                  <a:cubicBezTo>
                    <a:pt x="257" y="21"/>
                    <a:pt x="245" y="26"/>
                    <a:pt x="197" y="53"/>
                  </a:cubicBezTo>
                  <a:cubicBezTo>
                    <a:pt x="201" y="50"/>
                    <a:pt x="205" y="48"/>
                    <a:pt x="208" y="45"/>
                  </a:cubicBezTo>
                  <a:cubicBezTo>
                    <a:pt x="222" y="34"/>
                    <a:pt x="230" y="28"/>
                    <a:pt x="226" y="19"/>
                  </a:cubicBezTo>
                  <a:cubicBezTo>
                    <a:pt x="224" y="17"/>
                    <a:pt x="222" y="16"/>
                    <a:pt x="220" y="15"/>
                  </a:cubicBezTo>
                  <a:cubicBezTo>
                    <a:pt x="215" y="13"/>
                    <a:pt x="214" y="13"/>
                    <a:pt x="126" y="65"/>
                  </a:cubicBezTo>
                  <a:cubicBezTo>
                    <a:pt x="119" y="68"/>
                    <a:pt x="112" y="72"/>
                    <a:pt x="105" y="76"/>
                  </a:cubicBezTo>
                  <a:cubicBezTo>
                    <a:pt x="114" y="70"/>
                    <a:pt x="122" y="65"/>
                    <a:pt x="130" y="59"/>
                  </a:cubicBezTo>
                  <a:cubicBezTo>
                    <a:pt x="145" y="48"/>
                    <a:pt x="160" y="38"/>
                    <a:pt x="170" y="31"/>
                  </a:cubicBezTo>
                  <a:cubicBezTo>
                    <a:pt x="189" y="17"/>
                    <a:pt x="194" y="14"/>
                    <a:pt x="189" y="6"/>
                  </a:cubicBezTo>
                  <a:cubicBezTo>
                    <a:pt x="188" y="4"/>
                    <a:pt x="186" y="2"/>
                    <a:pt x="184" y="2"/>
                  </a:cubicBezTo>
                  <a:cubicBezTo>
                    <a:pt x="179" y="0"/>
                    <a:pt x="179" y="0"/>
                    <a:pt x="124" y="33"/>
                  </a:cubicBezTo>
                  <a:cubicBezTo>
                    <a:pt x="111" y="41"/>
                    <a:pt x="95" y="50"/>
                    <a:pt x="79" y="59"/>
                  </a:cubicBezTo>
                  <a:cubicBezTo>
                    <a:pt x="89" y="50"/>
                    <a:pt x="99" y="42"/>
                    <a:pt x="106" y="36"/>
                  </a:cubicBezTo>
                  <a:cubicBezTo>
                    <a:pt x="118" y="25"/>
                    <a:pt x="124" y="20"/>
                    <a:pt x="120" y="13"/>
                  </a:cubicBezTo>
                  <a:cubicBezTo>
                    <a:pt x="118" y="10"/>
                    <a:pt x="116" y="9"/>
                    <a:pt x="114" y="8"/>
                  </a:cubicBezTo>
                  <a:cubicBezTo>
                    <a:pt x="109" y="7"/>
                    <a:pt x="106" y="8"/>
                    <a:pt x="85" y="21"/>
                  </a:cubicBezTo>
                  <a:cubicBezTo>
                    <a:pt x="80" y="24"/>
                    <a:pt x="75" y="28"/>
                    <a:pt x="72" y="29"/>
                  </a:cubicBezTo>
                  <a:cubicBezTo>
                    <a:pt x="72" y="29"/>
                    <a:pt x="71" y="29"/>
                    <a:pt x="70" y="30"/>
                  </a:cubicBezTo>
                  <a:cubicBezTo>
                    <a:pt x="66" y="32"/>
                    <a:pt x="64" y="38"/>
                    <a:pt x="67" y="42"/>
                  </a:cubicBezTo>
                  <a:cubicBezTo>
                    <a:pt x="67" y="43"/>
                    <a:pt x="68" y="44"/>
                    <a:pt x="69" y="44"/>
                  </a:cubicBezTo>
                  <a:cubicBezTo>
                    <a:pt x="68" y="45"/>
                    <a:pt x="67" y="46"/>
                    <a:pt x="67" y="46"/>
                  </a:cubicBezTo>
                  <a:cubicBezTo>
                    <a:pt x="55" y="56"/>
                    <a:pt x="43" y="67"/>
                    <a:pt x="34" y="75"/>
                  </a:cubicBezTo>
                  <a:cubicBezTo>
                    <a:pt x="19" y="88"/>
                    <a:pt x="13" y="94"/>
                    <a:pt x="17" y="101"/>
                  </a:cubicBezTo>
                  <a:cubicBezTo>
                    <a:pt x="19" y="104"/>
                    <a:pt x="21" y="105"/>
                    <a:pt x="23" y="106"/>
                  </a:cubicBezTo>
                  <a:cubicBezTo>
                    <a:pt x="26" y="107"/>
                    <a:pt x="29" y="107"/>
                    <a:pt x="39" y="102"/>
                  </a:cubicBezTo>
                  <a:cubicBezTo>
                    <a:pt x="2" y="129"/>
                    <a:pt x="0" y="134"/>
                    <a:pt x="4" y="142"/>
                  </a:cubicBezTo>
                  <a:cubicBezTo>
                    <a:pt x="5" y="144"/>
                    <a:pt x="7" y="146"/>
                    <a:pt x="10" y="146"/>
                  </a:cubicBezTo>
                  <a:cubicBezTo>
                    <a:pt x="15" y="148"/>
                    <a:pt x="16" y="148"/>
                    <a:pt x="93" y="104"/>
                  </a:cubicBezTo>
                  <a:cubicBezTo>
                    <a:pt x="78" y="115"/>
                    <a:pt x="64" y="124"/>
                    <a:pt x="53" y="132"/>
                  </a:cubicBezTo>
                  <a:cubicBezTo>
                    <a:pt x="40" y="140"/>
                    <a:pt x="29" y="148"/>
                    <a:pt x="22" y="153"/>
                  </a:cubicBezTo>
                  <a:cubicBezTo>
                    <a:pt x="18" y="156"/>
                    <a:pt x="15" y="158"/>
                    <a:pt x="13" y="159"/>
                  </a:cubicBezTo>
                  <a:cubicBezTo>
                    <a:pt x="10" y="161"/>
                    <a:pt x="3" y="166"/>
                    <a:pt x="7" y="173"/>
                  </a:cubicBezTo>
                  <a:cubicBezTo>
                    <a:pt x="8" y="175"/>
                    <a:pt x="11" y="177"/>
                    <a:pt x="13" y="178"/>
                  </a:cubicBezTo>
                  <a:cubicBezTo>
                    <a:pt x="18" y="179"/>
                    <a:pt x="19" y="179"/>
                    <a:pt x="80" y="143"/>
                  </a:cubicBezTo>
                  <a:cubicBezTo>
                    <a:pt x="76" y="146"/>
                    <a:pt x="73" y="148"/>
                    <a:pt x="69" y="151"/>
                  </a:cubicBezTo>
                  <a:cubicBezTo>
                    <a:pt x="51" y="163"/>
                    <a:pt x="38" y="172"/>
                    <a:pt x="29" y="179"/>
                  </a:cubicBezTo>
                  <a:cubicBezTo>
                    <a:pt x="16" y="189"/>
                    <a:pt x="8" y="195"/>
                    <a:pt x="13" y="204"/>
                  </a:cubicBezTo>
                  <a:cubicBezTo>
                    <a:pt x="14" y="206"/>
                    <a:pt x="16" y="207"/>
                    <a:pt x="18" y="208"/>
                  </a:cubicBezTo>
                  <a:cubicBezTo>
                    <a:pt x="24" y="210"/>
                    <a:pt x="33" y="207"/>
                    <a:pt x="78" y="181"/>
                  </a:cubicBezTo>
                  <a:cubicBezTo>
                    <a:pt x="65" y="190"/>
                    <a:pt x="52" y="198"/>
                    <a:pt x="42" y="204"/>
                  </a:cubicBezTo>
                  <a:cubicBezTo>
                    <a:pt x="34" y="210"/>
                    <a:pt x="27" y="215"/>
                    <a:pt x="22" y="218"/>
                  </a:cubicBezTo>
                  <a:cubicBezTo>
                    <a:pt x="14" y="223"/>
                    <a:pt x="8" y="228"/>
                    <a:pt x="12" y="235"/>
                  </a:cubicBezTo>
                  <a:cubicBezTo>
                    <a:pt x="14" y="237"/>
                    <a:pt x="16" y="239"/>
                    <a:pt x="18" y="240"/>
                  </a:cubicBezTo>
                  <a:cubicBezTo>
                    <a:pt x="22" y="241"/>
                    <a:pt x="28" y="240"/>
                    <a:pt x="44" y="231"/>
                  </a:cubicBezTo>
                  <a:cubicBezTo>
                    <a:pt x="42" y="233"/>
                    <a:pt x="40" y="234"/>
                    <a:pt x="38" y="236"/>
                  </a:cubicBezTo>
                  <a:cubicBezTo>
                    <a:pt x="27" y="244"/>
                    <a:pt x="17" y="251"/>
                    <a:pt x="22" y="260"/>
                  </a:cubicBezTo>
                  <a:cubicBezTo>
                    <a:pt x="23" y="263"/>
                    <a:pt x="25" y="264"/>
                    <a:pt x="27" y="265"/>
                  </a:cubicBezTo>
                  <a:cubicBezTo>
                    <a:pt x="32" y="266"/>
                    <a:pt x="32" y="266"/>
                    <a:pt x="96" y="229"/>
                  </a:cubicBezTo>
                  <a:cubicBezTo>
                    <a:pt x="112" y="219"/>
                    <a:pt x="133" y="207"/>
                    <a:pt x="155" y="194"/>
                  </a:cubicBezTo>
                  <a:cubicBezTo>
                    <a:pt x="130" y="210"/>
                    <a:pt x="107" y="225"/>
                    <a:pt x="88" y="237"/>
                  </a:cubicBezTo>
                  <a:cubicBezTo>
                    <a:pt x="46" y="266"/>
                    <a:pt x="40" y="272"/>
                    <a:pt x="45" y="281"/>
                  </a:cubicBezTo>
                  <a:cubicBezTo>
                    <a:pt x="46" y="283"/>
                    <a:pt x="48" y="285"/>
                    <a:pt x="51" y="285"/>
                  </a:cubicBezTo>
                  <a:cubicBezTo>
                    <a:pt x="57" y="287"/>
                    <a:pt x="66" y="284"/>
                    <a:pt x="129" y="246"/>
                  </a:cubicBezTo>
                  <a:cubicBezTo>
                    <a:pt x="122" y="251"/>
                    <a:pt x="115" y="255"/>
                    <a:pt x="109" y="259"/>
                  </a:cubicBezTo>
                  <a:cubicBezTo>
                    <a:pt x="68" y="287"/>
                    <a:pt x="62" y="293"/>
                    <a:pt x="67" y="302"/>
                  </a:cubicBezTo>
                  <a:cubicBezTo>
                    <a:pt x="68" y="304"/>
                    <a:pt x="70" y="306"/>
                    <a:pt x="73" y="307"/>
                  </a:cubicBezTo>
                  <a:cubicBezTo>
                    <a:pt x="78" y="308"/>
                    <a:pt x="85" y="306"/>
                    <a:pt x="105" y="295"/>
                  </a:cubicBezTo>
                  <a:cubicBezTo>
                    <a:pt x="84" y="310"/>
                    <a:pt x="81" y="315"/>
                    <a:pt x="85" y="323"/>
                  </a:cubicBezTo>
                  <a:cubicBezTo>
                    <a:pt x="86" y="325"/>
                    <a:pt x="88" y="326"/>
                    <a:pt x="91" y="327"/>
                  </a:cubicBezTo>
                  <a:cubicBezTo>
                    <a:pt x="95" y="328"/>
                    <a:pt x="95" y="328"/>
                    <a:pt x="154" y="294"/>
                  </a:cubicBezTo>
                  <a:cubicBezTo>
                    <a:pt x="165" y="287"/>
                    <a:pt x="178" y="280"/>
                    <a:pt x="191" y="272"/>
                  </a:cubicBezTo>
                  <a:cubicBezTo>
                    <a:pt x="181" y="279"/>
                    <a:pt x="170" y="287"/>
                    <a:pt x="161" y="293"/>
                  </a:cubicBezTo>
                  <a:cubicBezTo>
                    <a:pt x="121" y="321"/>
                    <a:pt x="116" y="327"/>
                    <a:pt x="121" y="336"/>
                  </a:cubicBezTo>
                  <a:cubicBezTo>
                    <a:pt x="122" y="338"/>
                    <a:pt x="125" y="340"/>
                    <a:pt x="127" y="340"/>
                  </a:cubicBezTo>
                  <a:cubicBezTo>
                    <a:pt x="133" y="342"/>
                    <a:pt x="143" y="338"/>
                    <a:pt x="186" y="313"/>
                  </a:cubicBezTo>
                  <a:cubicBezTo>
                    <a:pt x="163" y="331"/>
                    <a:pt x="158" y="336"/>
                    <a:pt x="162" y="343"/>
                  </a:cubicBezTo>
                  <a:cubicBezTo>
                    <a:pt x="164" y="346"/>
                    <a:pt x="166" y="347"/>
                    <a:pt x="168" y="348"/>
                  </a:cubicBezTo>
                  <a:cubicBezTo>
                    <a:pt x="171" y="349"/>
                    <a:pt x="172" y="349"/>
                    <a:pt x="180" y="344"/>
                  </a:cubicBezTo>
                  <a:cubicBezTo>
                    <a:pt x="187" y="341"/>
                    <a:pt x="197" y="335"/>
                    <a:pt x="214" y="324"/>
                  </a:cubicBezTo>
                  <a:cubicBezTo>
                    <a:pt x="242" y="307"/>
                    <a:pt x="293" y="276"/>
                    <a:pt x="305" y="272"/>
                  </a:cubicBezTo>
                  <a:cubicBezTo>
                    <a:pt x="307" y="273"/>
                    <a:pt x="309" y="272"/>
                    <a:pt x="311" y="271"/>
                  </a:cubicBezTo>
                  <a:cubicBezTo>
                    <a:pt x="315" y="269"/>
                    <a:pt x="317" y="263"/>
                    <a:pt x="315" y="259"/>
                  </a:cubicBezTo>
                  <a:cubicBezTo>
                    <a:pt x="313" y="257"/>
                    <a:pt x="311" y="255"/>
                    <a:pt x="309" y="254"/>
                  </a:cubicBezTo>
                  <a:cubicBezTo>
                    <a:pt x="306" y="254"/>
                    <a:pt x="304" y="254"/>
                    <a:pt x="300" y="255"/>
                  </a:cubicBezTo>
                  <a:cubicBezTo>
                    <a:pt x="305" y="251"/>
                    <a:pt x="310" y="248"/>
                    <a:pt x="314" y="245"/>
                  </a:cubicBezTo>
                  <a:cubicBezTo>
                    <a:pt x="336" y="229"/>
                    <a:pt x="343" y="224"/>
                    <a:pt x="339" y="215"/>
                  </a:cubicBezTo>
                  <a:cubicBezTo>
                    <a:pt x="338" y="213"/>
                    <a:pt x="335" y="211"/>
                    <a:pt x="333" y="210"/>
                  </a:cubicBezTo>
                  <a:close/>
                  <a:moveTo>
                    <a:pt x="82" y="33"/>
                  </a:moveTo>
                  <a:cubicBezTo>
                    <a:pt x="82" y="32"/>
                    <a:pt x="82" y="32"/>
                    <a:pt x="81" y="31"/>
                  </a:cubicBezTo>
                  <a:cubicBezTo>
                    <a:pt x="82" y="32"/>
                    <a:pt x="82" y="32"/>
                    <a:pt x="82" y="33"/>
                  </a:cubicBezTo>
                  <a:cubicBezTo>
                    <a:pt x="82" y="33"/>
                    <a:pt x="82" y="33"/>
                    <a:pt x="82" y="33"/>
                  </a:cubicBezTo>
                  <a:close/>
                  <a:moveTo>
                    <a:pt x="81" y="31"/>
                  </a:moveTo>
                  <a:cubicBezTo>
                    <a:pt x="80" y="30"/>
                    <a:pt x="79" y="30"/>
                    <a:pt x="78" y="29"/>
                  </a:cubicBezTo>
                  <a:cubicBezTo>
                    <a:pt x="79" y="30"/>
                    <a:pt x="80" y="30"/>
                    <a:pt x="81" y="31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  <a:ex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09" name="Freeform 33"/>
            <p:cNvSpPr>
              <a:spLocks noEditPoints="1"/>
            </p:cNvSpPr>
            <p:nvPr/>
          </p:nvSpPr>
          <p:spPr bwMode="auto">
            <a:xfrm>
              <a:off x="5475288" y="4154488"/>
              <a:ext cx="1368425" cy="1341437"/>
            </a:xfrm>
            <a:custGeom>
              <a:avLst/>
              <a:gdLst>
                <a:gd name="T0" fmla="*/ 264 w 365"/>
                <a:gd name="T1" fmla="*/ 326 h 358"/>
                <a:gd name="T2" fmla="*/ 246 w 365"/>
                <a:gd name="T3" fmla="*/ 319 h 358"/>
                <a:gd name="T4" fmla="*/ 292 w 365"/>
                <a:gd name="T5" fmla="*/ 291 h 358"/>
                <a:gd name="T6" fmla="*/ 270 w 365"/>
                <a:gd name="T7" fmla="*/ 262 h 358"/>
                <a:gd name="T8" fmla="*/ 279 w 365"/>
                <a:gd name="T9" fmla="*/ 191 h 358"/>
                <a:gd name="T10" fmla="*/ 338 w 365"/>
                <a:gd name="T11" fmla="*/ 174 h 358"/>
                <a:gd name="T12" fmla="*/ 282 w 365"/>
                <a:gd name="T13" fmla="*/ 144 h 358"/>
                <a:gd name="T14" fmla="*/ 274 w 365"/>
                <a:gd name="T15" fmla="*/ 97 h 358"/>
                <a:gd name="T16" fmla="*/ 292 w 365"/>
                <a:gd name="T17" fmla="*/ 70 h 358"/>
                <a:gd name="T18" fmla="*/ 240 w 365"/>
                <a:gd name="T19" fmla="*/ 28 h 358"/>
                <a:gd name="T20" fmla="*/ 344 w 365"/>
                <a:gd name="T21" fmla="*/ 137 h 358"/>
                <a:gd name="T22" fmla="*/ 360 w 365"/>
                <a:gd name="T23" fmla="*/ 132 h 358"/>
                <a:gd name="T24" fmla="*/ 241 w 365"/>
                <a:gd name="T25" fmla="*/ 8 h 358"/>
                <a:gd name="T26" fmla="*/ 185 w 365"/>
                <a:gd name="T27" fmla="*/ 0 h 358"/>
                <a:gd name="T28" fmla="*/ 10 w 365"/>
                <a:gd name="T29" fmla="*/ 204 h 358"/>
                <a:gd name="T30" fmla="*/ 184 w 365"/>
                <a:gd name="T31" fmla="*/ 358 h 358"/>
                <a:gd name="T32" fmla="*/ 274 w 365"/>
                <a:gd name="T33" fmla="*/ 335 h 358"/>
                <a:gd name="T34" fmla="*/ 360 w 365"/>
                <a:gd name="T35" fmla="*/ 211 h 358"/>
                <a:gd name="T36" fmla="*/ 109 w 365"/>
                <a:gd name="T37" fmla="*/ 204 h 358"/>
                <a:gd name="T38" fmla="*/ 178 w 365"/>
                <a:gd name="T39" fmla="*/ 191 h 358"/>
                <a:gd name="T40" fmla="*/ 118 w 365"/>
                <a:gd name="T41" fmla="*/ 259 h 358"/>
                <a:gd name="T42" fmla="*/ 184 w 365"/>
                <a:gd name="T43" fmla="*/ 19 h 358"/>
                <a:gd name="T44" fmla="*/ 179 w 365"/>
                <a:gd name="T45" fmla="*/ 97 h 358"/>
                <a:gd name="T46" fmla="*/ 122 w 365"/>
                <a:gd name="T47" fmla="*/ 91 h 358"/>
                <a:gd name="T48" fmla="*/ 184 w 365"/>
                <a:gd name="T49" fmla="*/ 19 h 358"/>
                <a:gd name="T50" fmla="*/ 179 w 365"/>
                <a:gd name="T51" fmla="*/ 114 h 358"/>
                <a:gd name="T52" fmla="*/ 108 w 365"/>
                <a:gd name="T53" fmla="*/ 176 h 358"/>
                <a:gd name="T54" fmla="*/ 176 w 365"/>
                <a:gd name="T55" fmla="*/ 114 h 358"/>
                <a:gd name="T56" fmla="*/ 178 w 365"/>
                <a:gd name="T57" fmla="*/ 265 h 358"/>
                <a:gd name="T58" fmla="*/ 179 w 365"/>
                <a:gd name="T59" fmla="*/ 343 h 358"/>
                <a:gd name="T60" fmla="*/ 122 w 365"/>
                <a:gd name="T61" fmla="*/ 272 h 358"/>
                <a:gd name="T62" fmla="*/ 234 w 365"/>
                <a:gd name="T63" fmla="*/ 315 h 358"/>
                <a:gd name="T64" fmla="*/ 193 w 365"/>
                <a:gd name="T65" fmla="*/ 344 h 358"/>
                <a:gd name="T66" fmla="*/ 197 w 365"/>
                <a:gd name="T67" fmla="*/ 266 h 358"/>
                <a:gd name="T68" fmla="*/ 234 w 365"/>
                <a:gd name="T69" fmla="*/ 315 h 358"/>
                <a:gd name="T70" fmla="*/ 197 w 365"/>
                <a:gd name="T71" fmla="*/ 248 h 358"/>
                <a:gd name="T72" fmla="*/ 274 w 365"/>
                <a:gd name="T73" fmla="*/ 191 h 358"/>
                <a:gd name="T74" fmla="*/ 260 w 365"/>
                <a:gd name="T75" fmla="*/ 259 h 358"/>
                <a:gd name="T76" fmla="*/ 268 w 365"/>
                <a:gd name="T77" fmla="*/ 172 h 358"/>
                <a:gd name="T78" fmla="*/ 194 w 365"/>
                <a:gd name="T79" fmla="*/ 114 h 358"/>
                <a:gd name="T80" fmla="*/ 265 w 365"/>
                <a:gd name="T81" fmla="*/ 146 h 358"/>
                <a:gd name="T82" fmla="*/ 191 w 365"/>
                <a:gd name="T83" fmla="*/ 21 h 358"/>
                <a:gd name="T84" fmla="*/ 193 w 365"/>
                <a:gd name="T85" fmla="*/ 19 h 358"/>
                <a:gd name="T86" fmla="*/ 250 w 365"/>
                <a:gd name="T87" fmla="*/ 85 h 358"/>
                <a:gd name="T88" fmla="*/ 80 w 365"/>
                <a:gd name="T89" fmla="*/ 60 h 358"/>
                <a:gd name="T90" fmla="*/ 116 w 365"/>
                <a:gd name="T91" fmla="*/ 57 h 358"/>
                <a:gd name="T92" fmla="*/ 70 w 365"/>
                <a:gd name="T93" fmla="*/ 71 h 358"/>
                <a:gd name="T94" fmla="*/ 80 w 365"/>
                <a:gd name="T95" fmla="*/ 60 h 358"/>
                <a:gd name="T96" fmla="*/ 65 w 365"/>
                <a:gd name="T97" fmla="*/ 78 h 358"/>
                <a:gd name="T98" fmla="*/ 91 w 365"/>
                <a:gd name="T99" fmla="*/ 176 h 358"/>
                <a:gd name="T100" fmla="*/ 64 w 365"/>
                <a:gd name="T101" fmla="*/ 76 h 358"/>
                <a:gd name="T102" fmla="*/ 91 w 365"/>
                <a:gd name="T103" fmla="*/ 189 h 358"/>
                <a:gd name="T104" fmla="*/ 103 w 365"/>
                <a:gd name="T105" fmla="*/ 264 h 358"/>
                <a:gd name="T106" fmla="*/ 63 w 365"/>
                <a:gd name="T107" fmla="*/ 286 h 358"/>
                <a:gd name="T108" fmla="*/ 25 w 365"/>
                <a:gd name="T109" fmla="*/ 186 h 358"/>
                <a:gd name="T110" fmla="*/ 70 w 365"/>
                <a:gd name="T111" fmla="*/ 290 h 358"/>
                <a:gd name="T112" fmla="*/ 138 w 365"/>
                <a:gd name="T113" fmla="*/ 333 h 358"/>
                <a:gd name="T114" fmla="*/ 125 w 365"/>
                <a:gd name="T115" fmla="*/ 33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5" h="358">
                  <a:moveTo>
                    <a:pt x="352" y="210"/>
                  </a:moveTo>
                  <a:cubicBezTo>
                    <a:pt x="349" y="214"/>
                    <a:pt x="342" y="284"/>
                    <a:pt x="264" y="326"/>
                  </a:cubicBezTo>
                  <a:cubicBezTo>
                    <a:pt x="254" y="332"/>
                    <a:pt x="242" y="336"/>
                    <a:pt x="230" y="339"/>
                  </a:cubicBezTo>
                  <a:cubicBezTo>
                    <a:pt x="236" y="333"/>
                    <a:pt x="242" y="326"/>
                    <a:pt x="246" y="319"/>
                  </a:cubicBezTo>
                  <a:cubicBezTo>
                    <a:pt x="254" y="305"/>
                    <a:pt x="260" y="292"/>
                    <a:pt x="264" y="280"/>
                  </a:cubicBezTo>
                  <a:cubicBezTo>
                    <a:pt x="278" y="285"/>
                    <a:pt x="289" y="290"/>
                    <a:pt x="292" y="291"/>
                  </a:cubicBezTo>
                  <a:cubicBezTo>
                    <a:pt x="311" y="298"/>
                    <a:pt x="305" y="284"/>
                    <a:pt x="299" y="276"/>
                  </a:cubicBezTo>
                  <a:cubicBezTo>
                    <a:pt x="298" y="274"/>
                    <a:pt x="287" y="268"/>
                    <a:pt x="270" y="262"/>
                  </a:cubicBezTo>
                  <a:cubicBezTo>
                    <a:pt x="280" y="227"/>
                    <a:pt x="277" y="204"/>
                    <a:pt x="279" y="204"/>
                  </a:cubicBezTo>
                  <a:cubicBezTo>
                    <a:pt x="279" y="199"/>
                    <a:pt x="279" y="195"/>
                    <a:pt x="279" y="191"/>
                  </a:cubicBezTo>
                  <a:cubicBezTo>
                    <a:pt x="309" y="191"/>
                    <a:pt x="331" y="191"/>
                    <a:pt x="338" y="191"/>
                  </a:cubicBezTo>
                  <a:cubicBezTo>
                    <a:pt x="365" y="189"/>
                    <a:pt x="349" y="179"/>
                    <a:pt x="338" y="174"/>
                  </a:cubicBezTo>
                  <a:cubicBezTo>
                    <a:pt x="335" y="172"/>
                    <a:pt x="311" y="172"/>
                    <a:pt x="277" y="172"/>
                  </a:cubicBezTo>
                  <a:cubicBezTo>
                    <a:pt x="279" y="165"/>
                    <a:pt x="281" y="154"/>
                    <a:pt x="282" y="144"/>
                  </a:cubicBezTo>
                  <a:cubicBezTo>
                    <a:pt x="282" y="140"/>
                    <a:pt x="281" y="125"/>
                    <a:pt x="276" y="102"/>
                  </a:cubicBezTo>
                  <a:cubicBezTo>
                    <a:pt x="275" y="100"/>
                    <a:pt x="275" y="99"/>
                    <a:pt x="274" y="97"/>
                  </a:cubicBezTo>
                  <a:cubicBezTo>
                    <a:pt x="288" y="92"/>
                    <a:pt x="297" y="88"/>
                    <a:pt x="300" y="86"/>
                  </a:cubicBezTo>
                  <a:cubicBezTo>
                    <a:pt x="318" y="76"/>
                    <a:pt x="302" y="72"/>
                    <a:pt x="292" y="70"/>
                  </a:cubicBezTo>
                  <a:cubicBezTo>
                    <a:pt x="291" y="70"/>
                    <a:pt x="282" y="74"/>
                    <a:pt x="269" y="79"/>
                  </a:cubicBezTo>
                  <a:cubicBezTo>
                    <a:pt x="263" y="63"/>
                    <a:pt x="255" y="45"/>
                    <a:pt x="240" y="28"/>
                  </a:cubicBezTo>
                  <a:cubicBezTo>
                    <a:pt x="274" y="40"/>
                    <a:pt x="300" y="62"/>
                    <a:pt x="315" y="82"/>
                  </a:cubicBezTo>
                  <a:cubicBezTo>
                    <a:pt x="334" y="106"/>
                    <a:pt x="341" y="128"/>
                    <a:pt x="344" y="137"/>
                  </a:cubicBezTo>
                  <a:cubicBezTo>
                    <a:pt x="354" y="176"/>
                    <a:pt x="353" y="186"/>
                    <a:pt x="357" y="179"/>
                  </a:cubicBezTo>
                  <a:cubicBezTo>
                    <a:pt x="360" y="173"/>
                    <a:pt x="364" y="151"/>
                    <a:pt x="360" y="132"/>
                  </a:cubicBezTo>
                  <a:cubicBezTo>
                    <a:pt x="360" y="128"/>
                    <a:pt x="355" y="108"/>
                    <a:pt x="339" y="81"/>
                  </a:cubicBezTo>
                  <a:cubicBezTo>
                    <a:pt x="322" y="55"/>
                    <a:pt x="290" y="22"/>
                    <a:pt x="241" y="8"/>
                  </a:cubicBezTo>
                  <a:cubicBezTo>
                    <a:pt x="225" y="3"/>
                    <a:pt x="207" y="0"/>
                    <a:pt x="188" y="0"/>
                  </a:cubicBezTo>
                  <a:cubicBezTo>
                    <a:pt x="187" y="0"/>
                    <a:pt x="186" y="0"/>
                    <a:pt x="185" y="0"/>
                  </a:cubicBezTo>
                  <a:cubicBezTo>
                    <a:pt x="149" y="1"/>
                    <a:pt x="111" y="12"/>
                    <a:pt x="80" y="36"/>
                  </a:cubicBezTo>
                  <a:cubicBezTo>
                    <a:pt x="30" y="72"/>
                    <a:pt x="0" y="140"/>
                    <a:pt x="10" y="204"/>
                  </a:cubicBezTo>
                  <a:cubicBezTo>
                    <a:pt x="17" y="268"/>
                    <a:pt x="64" y="323"/>
                    <a:pt x="119" y="345"/>
                  </a:cubicBezTo>
                  <a:cubicBezTo>
                    <a:pt x="141" y="354"/>
                    <a:pt x="163" y="358"/>
                    <a:pt x="184" y="358"/>
                  </a:cubicBezTo>
                  <a:cubicBezTo>
                    <a:pt x="187" y="358"/>
                    <a:pt x="189" y="358"/>
                    <a:pt x="192" y="358"/>
                  </a:cubicBezTo>
                  <a:cubicBezTo>
                    <a:pt x="223" y="357"/>
                    <a:pt x="252" y="348"/>
                    <a:pt x="274" y="335"/>
                  </a:cubicBezTo>
                  <a:cubicBezTo>
                    <a:pt x="316" y="311"/>
                    <a:pt x="338" y="277"/>
                    <a:pt x="348" y="252"/>
                  </a:cubicBezTo>
                  <a:cubicBezTo>
                    <a:pt x="359" y="227"/>
                    <a:pt x="360" y="211"/>
                    <a:pt x="360" y="211"/>
                  </a:cubicBezTo>
                  <a:cubicBezTo>
                    <a:pt x="365" y="161"/>
                    <a:pt x="360" y="183"/>
                    <a:pt x="352" y="210"/>
                  </a:cubicBezTo>
                  <a:close/>
                  <a:moveTo>
                    <a:pt x="109" y="204"/>
                  </a:moveTo>
                  <a:cubicBezTo>
                    <a:pt x="109" y="199"/>
                    <a:pt x="109" y="194"/>
                    <a:pt x="108" y="190"/>
                  </a:cubicBezTo>
                  <a:cubicBezTo>
                    <a:pt x="130" y="190"/>
                    <a:pt x="154" y="190"/>
                    <a:pt x="178" y="191"/>
                  </a:cubicBezTo>
                  <a:cubicBezTo>
                    <a:pt x="178" y="210"/>
                    <a:pt x="178" y="230"/>
                    <a:pt x="178" y="248"/>
                  </a:cubicBezTo>
                  <a:cubicBezTo>
                    <a:pt x="156" y="249"/>
                    <a:pt x="135" y="253"/>
                    <a:pt x="118" y="259"/>
                  </a:cubicBezTo>
                  <a:cubicBezTo>
                    <a:pt x="113" y="241"/>
                    <a:pt x="110" y="222"/>
                    <a:pt x="109" y="204"/>
                  </a:cubicBezTo>
                  <a:close/>
                  <a:moveTo>
                    <a:pt x="184" y="19"/>
                  </a:moveTo>
                  <a:cubicBezTo>
                    <a:pt x="183" y="20"/>
                    <a:pt x="183" y="20"/>
                    <a:pt x="183" y="21"/>
                  </a:cubicBezTo>
                  <a:cubicBezTo>
                    <a:pt x="181" y="24"/>
                    <a:pt x="180" y="55"/>
                    <a:pt x="179" y="97"/>
                  </a:cubicBezTo>
                  <a:cubicBezTo>
                    <a:pt x="179" y="97"/>
                    <a:pt x="179" y="97"/>
                    <a:pt x="178" y="97"/>
                  </a:cubicBezTo>
                  <a:cubicBezTo>
                    <a:pt x="158" y="98"/>
                    <a:pt x="139" y="95"/>
                    <a:pt x="122" y="91"/>
                  </a:cubicBezTo>
                  <a:cubicBezTo>
                    <a:pt x="124" y="86"/>
                    <a:pt x="126" y="80"/>
                    <a:pt x="129" y="75"/>
                  </a:cubicBezTo>
                  <a:cubicBezTo>
                    <a:pt x="139" y="46"/>
                    <a:pt x="162" y="23"/>
                    <a:pt x="184" y="19"/>
                  </a:cubicBezTo>
                  <a:close/>
                  <a:moveTo>
                    <a:pt x="176" y="114"/>
                  </a:moveTo>
                  <a:cubicBezTo>
                    <a:pt x="177" y="114"/>
                    <a:pt x="178" y="114"/>
                    <a:pt x="179" y="114"/>
                  </a:cubicBezTo>
                  <a:cubicBezTo>
                    <a:pt x="179" y="133"/>
                    <a:pt x="179" y="153"/>
                    <a:pt x="178" y="174"/>
                  </a:cubicBezTo>
                  <a:cubicBezTo>
                    <a:pt x="154" y="174"/>
                    <a:pt x="130" y="175"/>
                    <a:pt x="108" y="176"/>
                  </a:cubicBezTo>
                  <a:cubicBezTo>
                    <a:pt x="109" y="151"/>
                    <a:pt x="112" y="127"/>
                    <a:pt x="118" y="104"/>
                  </a:cubicBezTo>
                  <a:cubicBezTo>
                    <a:pt x="135" y="110"/>
                    <a:pt x="155" y="114"/>
                    <a:pt x="176" y="114"/>
                  </a:cubicBezTo>
                  <a:close/>
                  <a:moveTo>
                    <a:pt x="176" y="265"/>
                  </a:moveTo>
                  <a:cubicBezTo>
                    <a:pt x="177" y="265"/>
                    <a:pt x="177" y="265"/>
                    <a:pt x="178" y="265"/>
                  </a:cubicBezTo>
                  <a:cubicBezTo>
                    <a:pt x="178" y="303"/>
                    <a:pt x="178" y="332"/>
                    <a:pt x="178" y="340"/>
                  </a:cubicBezTo>
                  <a:cubicBezTo>
                    <a:pt x="178" y="341"/>
                    <a:pt x="179" y="342"/>
                    <a:pt x="179" y="343"/>
                  </a:cubicBezTo>
                  <a:cubicBezTo>
                    <a:pt x="168" y="341"/>
                    <a:pt x="157" y="333"/>
                    <a:pt x="149" y="323"/>
                  </a:cubicBezTo>
                  <a:cubicBezTo>
                    <a:pt x="137" y="309"/>
                    <a:pt x="128" y="291"/>
                    <a:pt x="122" y="272"/>
                  </a:cubicBezTo>
                  <a:cubicBezTo>
                    <a:pt x="138" y="268"/>
                    <a:pt x="157" y="265"/>
                    <a:pt x="176" y="265"/>
                  </a:cubicBezTo>
                  <a:close/>
                  <a:moveTo>
                    <a:pt x="234" y="315"/>
                  </a:moveTo>
                  <a:cubicBezTo>
                    <a:pt x="225" y="328"/>
                    <a:pt x="211" y="340"/>
                    <a:pt x="195" y="344"/>
                  </a:cubicBezTo>
                  <a:cubicBezTo>
                    <a:pt x="195" y="344"/>
                    <a:pt x="194" y="344"/>
                    <a:pt x="193" y="344"/>
                  </a:cubicBezTo>
                  <a:cubicBezTo>
                    <a:pt x="194" y="343"/>
                    <a:pt x="195" y="341"/>
                    <a:pt x="196" y="340"/>
                  </a:cubicBezTo>
                  <a:cubicBezTo>
                    <a:pt x="197" y="336"/>
                    <a:pt x="197" y="306"/>
                    <a:pt x="197" y="266"/>
                  </a:cubicBezTo>
                  <a:cubicBezTo>
                    <a:pt x="218" y="267"/>
                    <a:pt x="237" y="272"/>
                    <a:pt x="253" y="277"/>
                  </a:cubicBezTo>
                  <a:cubicBezTo>
                    <a:pt x="249" y="289"/>
                    <a:pt x="242" y="302"/>
                    <a:pt x="234" y="315"/>
                  </a:cubicBezTo>
                  <a:close/>
                  <a:moveTo>
                    <a:pt x="260" y="259"/>
                  </a:moveTo>
                  <a:cubicBezTo>
                    <a:pt x="242" y="254"/>
                    <a:pt x="220" y="249"/>
                    <a:pt x="197" y="248"/>
                  </a:cubicBezTo>
                  <a:cubicBezTo>
                    <a:pt x="196" y="230"/>
                    <a:pt x="196" y="210"/>
                    <a:pt x="196" y="191"/>
                  </a:cubicBezTo>
                  <a:cubicBezTo>
                    <a:pt x="223" y="191"/>
                    <a:pt x="251" y="191"/>
                    <a:pt x="274" y="191"/>
                  </a:cubicBezTo>
                  <a:cubicBezTo>
                    <a:pt x="273" y="195"/>
                    <a:pt x="272" y="199"/>
                    <a:pt x="270" y="204"/>
                  </a:cubicBezTo>
                  <a:cubicBezTo>
                    <a:pt x="269" y="206"/>
                    <a:pt x="269" y="229"/>
                    <a:pt x="260" y="259"/>
                  </a:cubicBezTo>
                  <a:close/>
                  <a:moveTo>
                    <a:pt x="265" y="146"/>
                  </a:moveTo>
                  <a:cubicBezTo>
                    <a:pt x="266" y="158"/>
                    <a:pt x="267" y="167"/>
                    <a:pt x="268" y="172"/>
                  </a:cubicBezTo>
                  <a:cubicBezTo>
                    <a:pt x="246" y="172"/>
                    <a:pt x="221" y="173"/>
                    <a:pt x="195" y="173"/>
                  </a:cubicBezTo>
                  <a:cubicBezTo>
                    <a:pt x="195" y="153"/>
                    <a:pt x="194" y="133"/>
                    <a:pt x="194" y="114"/>
                  </a:cubicBezTo>
                  <a:cubicBezTo>
                    <a:pt x="217" y="113"/>
                    <a:pt x="239" y="108"/>
                    <a:pt x="256" y="103"/>
                  </a:cubicBezTo>
                  <a:cubicBezTo>
                    <a:pt x="262" y="123"/>
                    <a:pt x="264" y="138"/>
                    <a:pt x="265" y="146"/>
                  </a:cubicBezTo>
                  <a:close/>
                  <a:moveTo>
                    <a:pt x="193" y="96"/>
                  </a:moveTo>
                  <a:cubicBezTo>
                    <a:pt x="192" y="53"/>
                    <a:pt x="191" y="21"/>
                    <a:pt x="191" y="21"/>
                  </a:cubicBezTo>
                  <a:cubicBezTo>
                    <a:pt x="191" y="20"/>
                    <a:pt x="191" y="20"/>
                    <a:pt x="191" y="19"/>
                  </a:cubicBezTo>
                  <a:cubicBezTo>
                    <a:pt x="192" y="19"/>
                    <a:pt x="192" y="19"/>
                    <a:pt x="193" y="19"/>
                  </a:cubicBezTo>
                  <a:cubicBezTo>
                    <a:pt x="198" y="20"/>
                    <a:pt x="203" y="22"/>
                    <a:pt x="208" y="25"/>
                  </a:cubicBezTo>
                  <a:cubicBezTo>
                    <a:pt x="231" y="40"/>
                    <a:pt x="243" y="64"/>
                    <a:pt x="250" y="85"/>
                  </a:cubicBezTo>
                  <a:cubicBezTo>
                    <a:pt x="234" y="90"/>
                    <a:pt x="214" y="95"/>
                    <a:pt x="193" y="96"/>
                  </a:cubicBezTo>
                  <a:close/>
                  <a:moveTo>
                    <a:pt x="80" y="60"/>
                  </a:moveTo>
                  <a:cubicBezTo>
                    <a:pt x="97" y="45"/>
                    <a:pt x="115" y="35"/>
                    <a:pt x="135" y="28"/>
                  </a:cubicBezTo>
                  <a:cubicBezTo>
                    <a:pt x="128" y="37"/>
                    <a:pt x="122" y="47"/>
                    <a:pt x="116" y="57"/>
                  </a:cubicBezTo>
                  <a:cubicBezTo>
                    <a:pt x="112" y="66"/>
                    <a:pt x="108" y="76"/>
                    <a:pt x="105" y="86"/>
                  </a:cubicBezTo>
                  <a:cubicBezTo>
                    <a:pt x="83" y="79"/>
                    <a:pt x="69" y="72"/>
                    <a:pt x="70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2" y="67"/>
                    <a:pt x="76" y="63"/>
                    <a:pt x="80" y="60"/>
                  </a:cubicBezTo>
                  <a:close/>
                  <a:moveTo>
                    <a:pt x="64" y="76"/>
                  </a:moveTo>
                  <a:cubicBezTo>
                    <a:pt x="65" y="76"/>
                    <a:pt x="65" y="77"/>
                    <a:pt x="65" y="78"/>
                  </a:cubicBezTo>
                  <a:cubicBezTo>
                    <a:pt x="66" y="80"/>
                    <a:pt x="80" y="90"/>
                    <a:pt x="101" y="98"/>
                  </a:cubicBezTo>
                  <a:cubicBezTo>
                    <a:pt x="94" y="123"/>
                    <a:pt x="91" y="150"/>
                    <a:pt x="91" y="176"/>
                  </a:cubicBezTo>
                  <a:cubicBezTo>
                    <a:pt x="57" y="177"/>
                    <a:pt x="31" y="178"/>
                    <a:pt x="25" y="178"/>
                  </a:cubicBezTo>
                  <a:cubicBezTo>
                    <a:pt x="26" y="140"/>
                    <a:pt x="40" y="103"/>
                    <a:pt x="64" y="76"/>
                  </a:cubicBezTo>
                  <a:close/>
                  <a:moveTo>
                    <a:pt x="25" y="186"/>
                  </a:moveTo>
                  <a:cubicBezTo>
                    <a:pt x="32" y="188"/>
                    <a:pt x="57" y="189"/>
                    <a:pt x="91" y="189"/>
                  </a:cubicBezTo>
                  <a:cubicBezTo>
                    <a:pt x="91" y="192"/>
                    <a:pt x="91" y="195"/>
                    <a:pt x="92" y="198"/>
                  </a:cubicBezTo>
                  <a:cubicBezTo>
                    <a:pt x="93" y="221"/>
                    <a:pt x="97" y="243"/>
                    <a:pt x="103" y="264"/>
                  </a:cubicBezTo>
                  <a:cubicBezTo>
                    <a:pt x="80" y="273"/>
                    <a:pt x="66" y="283"/>
                    <a:pt x="66" y="283"/>
                  </a:cubicBezTo>
                  <a:cubicBezTo>
                    <a:pt x="65" y="284"/>
                    <a:pt x="64" y="285"/>
                    <a:pt x="63" y="286"/>
                  </a:cubicBezTo>
                  <a:cubicBezTo>
                    <a:pt x="45" y="264"/>
                    <a:pt x="32" y="238"/>
                    <a:pt x="28" y="209"/>
                  </a:cubicBezTo>
                  <a:cubicBezTo>
                    <a:pt x="26" y="202"/>
                    <a:pt x="26" y="194"/>
                    <a:pt x="25" y="186"/>
                  </a:cubicBezTo>
                  <a:close/>
                  <a:moveTo>
                    <a:pt x="67" y="290"/>
                  </a:moveTo>
                  <a:cubicBezTo>
                    <a:pt x="68" y="290"/>
                    <a:pt x="69" y="290"/>
                    <a:pt x="70" y="290"/>
                  </a:cubicBezTo>
                  <a:cubicBezTo>
                    <a:pt x="72" y="290"/>
                    <a:pt x="86" y="283"/>
                    <a:pt x="106" y="276"/>
                  </a:cubicBezTo>
                  <a:cubicBezTo>
                    <a:pt x="114" y="297"/>
                    <a:pt x="124" y="316"/>
                    <a:pt x="138" y="333"/>
                  </a:cubicBezTo>
                  <a:cubicBezTo>
                    <a:pt x="139" y="335"/>
                    <a:pt x="141" y="336"/>
                    <a:pt x="142" y="338"/>
                  </a:cubicBezTo>
                  <a:cubicBezTo>
                    <a:pt x="136" y="336"/>
                    <a:pt x="131" y="334"/>
                    <a:pt x="125" y="332"/>
                  </a:cubicBezTo>
                  <a:cubicBezTo>
                    <a:pt x="104" y="323"/>
                    <a:pt x="83" y="308"/>
                    <a:pt x="67" y="29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xtLst/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110" name="Freeform 128"/>
          <p:cNvSpPr>
            <a:spLocks/>
          </p:cNvSpPr>
          <p:nvPr/>
        </p:nvSpPr>
        <p:spPr bwMode="auto">
          <a:xfrm>
            <a:off x="5164262" y="4797882"/>
            <a:ext cx="2091981" cy="1901705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111" name="Group 1527"/>
          <p:cNvGrpSpPr/>
          <p:nvPr/>
        </p:nvGrpSpPr>
        <p:grpSpPr>
          <a:xfrm>
            <a:off x="3687257" y="1962792"/>
            <a:ext cx="687919" cy="666967"/>
            <a:chOff x="0" y="0"/>
            <a:chExt cx="1064880" cy="1124574"/>
          </a:xfrm>
        </p:grpSpPr>
        <p:sp>
          <p:nvSpPr>
            <p:cNvPr id="112" name="Shape 1513"/>
            <p:cNvSpPr/>
            <p:nvPr/>
          </p:nvSpPr>
          <p:spPr>
            <a:xfrm>
              <a:off x="215085" y="162924"/>
              <a:ext cx="50704" cy="48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3" h="20944" extrusionOk="0">
                  <a:moveTo>
                    <a:pt x="8803" y="20944"/>
                  </a:moveTo>
                  <a:cubicBezTo>
                    <a:pt x="8803" y="20944"/>
                    <a:pt x="8803" y="20944"/>
                    <a:pt x="8803" y="20944"/>
                  </a:cubicBezTo>
                  <a:cubicBezTo>
                    <a:pt x="10767" y="20944"/>
                    <a:pt x="12730" y="19864"/>
                    <a:pt x="15676" y="18784"/>
                  </a:cubicBezTo>
                  <a:cubicBezTo>
                    <a:pt x="19603" y="15544"/>
                    <a:pt x="20585" y="10144"/>
                    <a:pt x="18621" y="4744"/>
                  </a:cubicBezTo>
                  <a:cubicBezTo>
                    <a:pt x="16658" y="2584"/>
                    <a:pt x="13712" y="424"/>
                    <a:pt x="11749" y="424"/>
                  </a:cubicBezTo>
                  <a:cubicBezTo>
                    <a:pt x="9785" y="-656"/>
                    <a:pt x="6840" y="424"/>
                    <a:pt x="4876" y="2584"/>
                  </a:cubicBezTo>
                  <a:cubicBezTo>
                    <a:pt x="-33" y="4744"/>
                    <a:pt x="-1015" y="11224"/>
                    <a:pt x="949" y="15544"/>
                  </a:cubicBezTo>
                  <a:cubicBezTo>
                    <a:pt x="2912" y="18784"/>
                    <a:pt x="5858" y="20944"/>
                    <a:pt x="8803" y="20944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grpSp>
          <p:nvGrpSpPr>
            <p:cNvPr id="113" name="Group 1516"/>
            <p:cNvGrpSpPr/>
            <p:nvPr/>
          </p:nvGrpSpPr>
          <p:grpSpPr>
            <a:xfrm>
              <a:off x="26230" y="204083"/>
              <a:ext cx="519113" cy="481242"/>
              <a:chOff x="-1" y="0"/>
              <a:chExt cx="519112" cy="481240"/>
            </a:xfrm>
          </p:grpSpPr>
          <p:sp>
            <p:nvSpPr>
              <p:cNvPr id="124" name="Shape 1514"/>
              <p:cNvSpPr/>
              <p:nvPr/>
            </p:nvSpPr>
            <p:spPr>
              <a:xfrm>
                <a:off x="8308" y="1686"/>
                <a:ext cx="504637" cy="479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8" h="21524" extrusionOk="0">
                    <a:moveTo>
                      <a:pt x="20848" y="9499"/>
                    </a:moveTo>
                    <a:cubicBezTo>
                      <a:pt x="20747" y="9165"/>
                      <a:pt x="20443" y="9054"/>
                      <a:pt x="20240" y="8943"/>
                    </a:cubicBezTo>
                    <a:cubicBezTo>
                      <a:pt x="19429" y="8720"/>
                      <a:pt x="18212" y="9388"/>
                      <a:pt x="10403" y="14844"/>
                    </a:cubicBezTo>
                    <a:cubicBezTo>
                      <a:pt x="9491" y="15400"/>
                      <a:pt x="8477" y="16180"/>
                      <a:pt x="7665" y="16736"/>
                    </a:cubicBezTo>
                    <a:cubicBezTo>
                      <a:pt x="8071" y="15957"/>
                      <a:pt x="7969" y="15734"/>
                      <a:pt x="7767" y="15400"/>
                    </a:cubicBezTo>
                    <a:cubicBezTo>
                      <a:pt x="7665" y="15178"/>
                      <a:pt x="7462" y="14955"/>
                      <a:pt x="7260" y="14955"/>
                    </a:cubicBezTo>
                    <a:cubicBezTo>
                      <a:pt x="6854" y="14844"/>
                      <a:pt x="6854" y="14844"/>
                      <a:pt x="5840" y="15400"/>
                    </a:cubicBezTo>
                    <a:cubicBezTo>
                      <a:pt x="5941" y="14732"/>
                      <a:pt x="5941" y="14621"/>
                      <a:pt x="5739" y="14287"/>
                    </a:cubicBezTo>
                    <a:cubicBezTo>
                      <a:pt x="5739" y="14176"/>
                      <a:pt x="5637" y="14064"/>
                      <a:pt x="5536" y="14064"/>
                    </a:cubicBezTo>
                    <a:cubicBezTo>
                      <a:pt x="5941" y="12394"/>
                      <a:pt x="5941" y="12394"/>
                      <a:pt x="5739" y="11949"/>
                    </a:cubicBezTo>
                    <a:cubicBezTo>
                      <a:pt x="5739" y="11949"/>
                      <a:pt x="5637" y="11949"/>
                      <a:pt x="5637" y="11949"/>
                    </a:cubicBezTo>
                    <a:cubicBezTo>
                      <a:pt x="6246" y="10501"/>
                      <a:pt x="6448" y="10056"/>
                      <a:pt x="6448" y="9722"/>
                    </a:cubicBezTo>
                    <a:cubicBezTo>
                      <a:pt x="8071" y="8386"/>
                      <a:pt x="9998" y="6827"/>
                      <a:pt x="11722" y="5491"/>
                    </a:cubicBezTo>
                    <a:cubicBezTo>
                      <a:pt x="11823" y="5602"/>
                      <a:pt x="11924" y="5602"/>
                      <a:pt x="12026" y="5714"/>
                    </a:cubicBezTo>
                    <a:cubicBezTo>
                      <a:pt x="12431" y="5825"/>
                      <a:pt x="12736" y="5602"/>
                      <a:pt x="13547" y="5046"/>
                    </a:cubicBezTo>
                    <a:cubicBezTo>
                      <a:pt x="13446" y="5825"/>
                      <a:pt x="13446" y="5936"/>
                      <a:pt x="13547" y="6159"/>
                    </a:cubicBezTo>
                    <a:cubicBezTo>
                      <a:pt x="13750" y="6382"/>
                      <a:pt x="13953" y="6604"/>
                      <a:pt x="14257" y="6716"/>
                    </a:cubicBezTo>
                    <a:cubicBezTo>
                      <a:pt x="14460" y="6716"/>
                      <a:pt x="14662" y="6716"/>
                      <a:pt x="14865" y="6604"/>
                    </a:cubicBezTo>
                    <a:cubicBezTo>
                      <a:pt x="14764" y="7161"/>
                      <a:pt x="14764" y="7272"/>
                      <a:pt x="14865" y="7495"/>
                    </a:cubicBezTo>
                    <a:cubicBezTo>
                      <a:pt x="14764" y="8052"/>
                      <a:pt x="14460" y="8831"/>
                      <a:pt x="14257" y="9499"/>
                    </a:cubicBezTo>
                    <a:cubicBezTo>
                      <a:pt x="14155" y="9833"/>
                      <a:pt x="14155" y="10167"/>
                      <a:pt x="14257" y="10390"/>
                    </a:cubicBezTo>
                    <a:cubicBezTo>
                      <a:pt x="14460" y="10613"/>
                      <a:pt x="14662" y="10835"/>
                      <a:pt x="14865" y="10947"/>
                    </a:cubicBezTo>
                    <a:cubicBezTo>
                      <a:pt x="14967" y="10947"/>
                      <a:pt x="15068" y="10947"/>
                      <a:pt x="15169" y="10947"/>
                    </a:cubicBezTo>
                    <a:cubicBezTo>
                      <a:pt x="15372" y="10947"/>
                      <a:pt x="15677" y="10724"/>
                      <a:pt x="16691" y="10056"/>
                    </a:cubicBezTo>
                    <a:cubicBezTo>
                      <a:pt x="17198" y="9722"/>
                      <a:pt x="18110" y="9054"/>
                      <a:pt x="18516" y="8831"/>
                    </a:cubicBezTo>
                    <a:cubicBezTo>
                      <a:pt x="18617" y="8831"/>
                      <a:pt x="18820" y="8720"/>
                      <a:pt x="18922" y="8720"/>
                    </a:cubicBezTo>
                    <a:cubicBezTo>
                      <a:pt x="19327" y="8386"/>
                      <a:pt x="19530" y="7718"/>
                      <a:pt x="19226" y="7272"/>
                    </a:cubicBezTo>
                    <a:cubicBezTo>
                      <a:pt x="19124" y="7050"/>
                      <a:pt x="18922" y="6827"/>
                      <a:pt x="18617" y="6827"/>
                    </a:cubicBezTo>
                    <a:cubicBezTo>
                      <a:pt x="18212" y="6716"/>
                      <a:pt x="18009" y="6716"/>
                      <a:pt x="16792" y="7495"/>
                    </a:cubicBezTo>
                    <a:cubicBezTo>
                      <a:pt x="16995" y="6938"/>
                      <a:pt x="16893" y="6716"/>
                      <a:pt x="16792" y="6493"/>
                    </a:cubicBezTo>
                    <a:cubicBezTo>
                      <a:pt x="16893" y="6159"/>
                      <a:pt x="16893" y="5936"/>
                      <a:pt x="16995" y="5602"/>
                    </a:cubicBezTo>
                    <a:cubicBezTo>
                      <a:pt x="17299" y="4489"/>
                      <a:pt x="17299" y="4266"/>
                      <a:pt x="17096" y="3932"/>
                    </a:cubicBezTo>
                    <a:cubicBezTo>
                      <a:pt x="16893" y="3710"/>
                      <a:pt x="16691" y="3487"/>
                      <a:pt x="16386" y="3376"/>
                    </a:cubicBezTo>
                    <a:cubicBezTo>
                      <a:pt x="16082" y="3376"/>
                      <a:pt x="15879" y="3376"/>
                      <a:pt x="15575" y="3598"/>
                    </a:cubicBezTo>
                    <a:cubicBezTo>
                      <a:pt x="15677" y="2930"/>
                      <a:pt x="15677" y="2819"/>
                      <a:pt x="15474" y="2596"/>
                    </a:cubicBezTo>
                    <a:cubicBezTo>
                      <a:pt x="15474" y="2596"/>
                      <a:pt x="15474" y="2485"/>
                      <a:pt x="15372" y="2485"/>
                    </a:cubicBezTo>
                    <a:cubicBezTo>
                      <a:pt x="16386" y="1705"/>
                      <a:pt x="16691" y="1371"/>
                      <a:pt x="16285" y="592"/>
                    </a:cubicBezTo>
                    <a:cubicBezTo>
                      <a:pt x="16184" y="369"/>
                      <a:pt x="15981" y="147"/>
                      <a:pt x="15677" y="35"/>
                    </a:cubicBezTo>
                    <a:cubicBezTo>
                      <a:pt x="15068" y="-76"/>
                      <a:pt x="14460" y="147"/>
                      <a:pt x="9896" y="3264"/>
                    </a:cubicBezTo>
                    <a:cubicBezTo>
                      <a:pt x="10099" y="2930"/>
                      <a:pt x="10099" y="2708"/>
                      <a:pt x="9896" y="2262"/>
                    </a:cubicBezTo>
                    <a:cubicBezTo>
                      <a:pt x="9795" y="2039"/>
                      <a:pt x="9592" y="1817"/>
                      <a:pt x="9288" y="1817"/>
                    </a:cubicBezTo>
                    <a:cubicBezTo>
                      <a:pt x="8781" y="1705"/>
                      <a:pt x="8679" y="1705"/>
                      <a:pt x="5434" y="3932"/>
                    </a:cubicBezTo>
                    <a:cubicBezTo>
                      <a:pt x="5434" y="3932"/>
                      <a:pt x="5434" y="3932"/>
                      <a:pt x="5333" y="4044"/>
                    </a:cubicBezTo>
                    <a:cubicBezTo>
                      <a:pt x="5739" y="3264"/>
                      <a:pt x="5739" y="3153"/>
                      <a:pt x="5536" y="2708"/>
                    </a:cubicBezTo>
                    <a:cubicBezTo>
                      <a:pt x="5434" y="2485"/>
                      <a:pt x="5231" y="2373"/>
                      <a:pt x="5029" y="2262"/>
                    </a:cubicBezTo>
                    <a:cubicBezTo>
                      <a:pt x="5130" y="1928"/>
                      <a:pt x="5231" y="1705"/>
                      <a:pt x="5333" y="1483"/>
                    </a:cubicBezTo>
                    <a:cubicBezTo>
                      <a:pt x="5434" y="1149"/>
                      <a:pt x="5434" y="815"/>
                      <a:pt x="5333" y="481"/>
                    </a:cubicBezTo>
                    <a:cubicBezTo>
                      <a:pt x="5231" y="258"/>
                      <a:pt x="4927" y="35"/>
                      <a:pt x="4724" y="35"/>
                    </a:cubicBezTo>
                    <a:cubicBezTo>
                      <a:pt x="4319" y="-76"/>
                      <a:pt x="4015" y="35"/>
                      <a:pt x="2899" y="926"/>
                    </a:cubicBezTo>
                    <a:cubicBezTo>
                      <a:pt x="2595" y="1037"/>
                      <a:pt x="2189" y="1371"/>
                      <a:pt x="1986" y="1483"/>
                    </a:cubicBezTo>
                    <a:cubicBezTo>
                      <a:pt x="1885" y="1483"/>
                      <a:pt x="1784" y="1483"/>
                      <a:pt x="1784" y="1594"/>
                    </a:cubicBezTo>
                    <a:cubicBezTo>
                      <a:pt x="1277" y="1817"/>
                      <a:pt x="1175" y="2485"/>
                      <a:pt x="1378" y="2930"/>
                    </a:cubicBezTo>
                    <a:cubicBezTo>
                      <a:pt x="1581" y="3153"/>
                      <a:pt x="1784" y="3376"/>
                      <a:pt x="1986" y="3487"/>
                    </a:cubicBezTo>
                    <a:cubicBezTo>
                      <a:pt x="2189" y="3487"/>
                      <a:pt x="2291" y="3487"/>
                      <a:pt x="2493" y="3487"/>
                    </a:cubicBezTo>
                    <a:cubicBezTo>
                      <a:pt x="2291" y="4155"/>
                      <a:pt x="2392" y="4378"/>
                      <a:pt x="2493" y="4600"/>
                    </a:cubicBezTo>
                    <a:cubicBezTo>
                      <a:pt x="2493" y="4712"/>
                      <a:pt x="2595" y="4823"/>
                      <a:pt x="2696" y="4823"/>
                    </a:cubicBezTo>
                    <a:cubicBezTo>
                      <a:pt x="1378" y="6938"/>
                      <a:pt x="1378" y="6938"/>
                      <a:pt x="1682" y="7495"/>
                    </a:cubicBezTo>
                    <a:cubicBezTo>
                      <a:pt x="1784" y="7606"/>
                      <a:pt x="1885" y="7718"/>
                      <a:pt x="1986" y="7829"/>
                    </a:cubicBezTo>
                    <a:cubicBezTo>
                      <a:pt x="364" y="9277"/>
                      <a:pt x="-346" y="9945"/>
                      <a:pt x="161" y="10835"/>
                    </a:cubicBezTo>
                    <a:cubicBezTo>
                      <a:pt x="262" y="11058"/>
                      <a:pt x="567" y="11281"/>
                      <a:pt x="769" y="11281"/>
                    </a:cubicBezTo>
                    <a:cubicBezTo>
                      <a:pt x="972" y="11392"/>
                      <a:pt x="1175" y="11392"/>
                      <a:pt x="1479" y="11281"/>
                    </a:cubicBezTo>
                    <a:cubicBezTo>
                      <a:pt x="1277" y="11503"/>
                      <a:pt x="1175" y="11949"/>
                      <a:pt x="1378" y="12394"/>
                    </a:cubicBezTo>
                    <a:cubicBezTo>
                      <a:pt x="1479" y="12617"/>
                      <a:pt x="1784" y="12839"/>
                      <a:pt x="1986" y="12839"/>
                    </a:cubicBezTo>
                    <a:cubicBezTo>
                      <a:pt x="2392" y="12951"/>
                      <a:pt x="2696" y="12839"/>
                      <a:pt x="3406" y="12394"/>
                    </a:cubicBezTo>
                    <a:cubicBezTo>
                      <a:pt x="3203" y="13062"/>
                      <a:pt x="3203" y="13173"/>
                      <a:pt x="3406" y="13396"/>
                    </a:cubicBezTo>
                    <a:cubicBezTo>
                      <a:pt x="3508" y="13619"/>
                      <a:pt x="3609" y="13730"/>
                      <a:pt x="3710" y="13842"/>
                    </a:cubicBezTo>
                    <a:cubicBezTo>
                      <a:pt x="3609" y="14064"/>
                      <a:pt x="3609" y="14176"/>
                      <a:pt x="3609" y="14398"/>
                    </a:cubicBezTo>
                    <a:cubicBezTo>
                      <a:pt x="3406" y="15178"/>
                      <a:pt x="3305" y="15400"/>
                      <a:pt x="3508" y="15734"/>
                    </a:cubicBezTo>
                    <a:cubicBezTo>
                      <a:pt x="3609" y="15846"/>
                      <a:pt x="3710" y="15957"/>
                      <a:pt x="3812" y="16068"/>
                    </a:cubicBezTo>
                    <a:cubicBezTo>
                      <a:pt x="3609" y="17404"/>
                      <a:pt x="3609" y="17516"/>
                      <a:pt x="3812" y="17850"/>
                    </a:cubicBezTo>
                    <a:cubicBezTo>
                      <a:pt x="3913" y="18184"/>
                      <a:pt x="4116" y="18295"/>
                      <a:pt x="4420" y="18406"/>
                    </a:cubicBezTo>
                    <a:cubicBezTo>
                      <a:pt x="4420" y="18406"/>
                      <a:pt x="4420" y="18406"/>
                      <a:pt x="4522" y="18406"/>
                    </a:cubicBezTo>
                    <a:cubicBezTo>
                      <a:pt x="3812" y="19520"/>
                      <a:pt x="3913" y="19631"/>
                      <a:pt x="4116" y="20077"/>
                    </a:cubicBezTo>
                    <a:cubicBezTo>
                      <a:pt x="4217" y="20299"/>
                      <a:pt x="4522" y="20522"/>
                      <a:pt x="4724" y="20522"/>
                    </a:cubicBezTo>
                    <a:cubicBezTo>
                      <a:pt x="5130" y="20633"/>
                      <a:pt x="5434" y="20633"/>
                      <a:pt x="7868" y="18963"/>
                    </a:cubicBezTo>
                    <a:cubicBezTo>
                      <a:pt x="7665" y="19186"/>
                      <a:pt x="7564" y="19631"/>
                      <a:pt x="7868" y="20077"/>
                    </a:cubicBezTo>
                    <a:cubicBezTo>
                      <a:pt x="7969" y="20299"/>
                      <a:pt x="8172" y="20522"/>
                      <a:pt x="8477" y="20522"/>
                    </a:cubicBezTo>
                    <a:cubicBezTo>
                      <a:pt x="8781" y="20633"/>
                      <a:pt x="8984" y="20633"/>
                      <a:pt x="10099" y="19965"/>
                    </a:cubicBezTo>
                    <a:cubicBezTo>
                      <a:pt x="9896" y="20299"/>
                      <a:pt x="9795" y="20633"/>
                      <a:pt x="9998" y="20967"/>
                    </a:cubicBezTo>
                    <a:cubicBezTo>
                      <a:pt x="10200" y="21301"/>
                      <a:pt x="10403" y="21413"/>
                      <a:pt x="10606" y="21524"/>
                    </a:cubicBezTo>
                    <a:cubicBezTo>
                      <a:pt x="10708" y="21524"/>
                      <a:pt x="10809" y="21524"/>
                      <a:pt x="10809" y="21524"/>
                    </a:cubicBezTo>
                    <a:cubicBezTo>
                      <a:pt x="11113" y="21524"/>
                      <a:pt x="11417" y="21413"/>
                      <a:pt x="12026" y="20967"/>
                    </a:cubicBezTo>
                    <a:cubicBezTo>
                      <a:pt x="12127" y="20856"/>
                      <a:pt x="12229" y="20745"/>
                      <a:pt x="12330" y="20745"/>
                    </a:cubicBezTo>
                    <a:cubicBezTo>
                      <a:pt x="12431" y="20745"/>
                      <a:pt x="12431" y="20633"/>
                      <a:pt x="12431" y="20633"/>
                    </a:cubicBezTo>
                    <a:cubicBezTo>
                      <a:pt x="12736" y="20411"/>
                      <a:pt x="12939" y="20077"/>
                      <a:pt x="12939" y="19743"/>
                    </a:cubicBezTo>
                    <a:cubicBezTo>
                      <a:pt x="13344" y="19409"/>
                      <a:pt x="13851" y="18852"/>
                      <a:pt x="14358" y="18406"/>
                    </a:cubicBezTo>
                    <a:cubicBezTo>
                      <a:pt x="14358" y="18518"/>
                      <a:pt x="14358" y="18518"/>
                      <a:pt x="14460" y="18629"/>
                    </a:cubicBezTo>
                    <a:cubicBezTo>
                      <a:pt x="14561" y="18852"/>
                      <a:pt x="14764" y="19075"/>
                      <a:pt x="14967" y="19075"/>
                    </a:cubicBezTo>
                    <a:cubicBezTo>
                      <a:pt x="15068" y="19186"/>
                      <a:pt x="15169" y="19186"/>
                      <a:pt x="15271" y="19186"/>
                    </a:cubicBezTo>
                    <a:cubicBezTo>
                      <a:pt x="15575" y="19186"/>
                      <a:pt x="15879" y="18963"/>
                      <a:pt x="16995" y="18184"/>
                    </a:cubicBezTo>
                    <a:cubicBezTo>
                      <a:pt x="17299" y="18072"/>
                      <a:pt x="17705" y="17738"/>
                      <a:pt x="17806" y="17627"/>
                    </a:cubicBezTo>
                    <a:cubicBezTo>
                      <a:pt x="17908" y="17627"/>
                      <a:pt x="17908" y="17627"/>
                      <a:pt x="18009" y="17627"/>
                    </a:cubicBezTo>
                    <a:cubicBezTo>
                      <a:pt x="18415" y="17293"/>
                      <a:pt x="18516" y="16625"/>
                      <a:pt x="18313" y="16180"/>
                    </a:cubicBezTo>
                    <a:cubicBezTo>
                      <a:pt x="18212" y="15957"/>
                      <a:pt x="18009" y="15734"/>
                      <a:pt x="17705" y="15734"/>
                    </a:cubicBezTo>
                    <a:cubicBezTo>
                      <a:pt x="17502" y="15623"/>
                      <a:pt x="17400" y="15623"/>
                      <a:pt x="17096" y="15734"/>
                    </a:cubicBezTo>
                    <a:cubicBezTo>
                      <a:pt x="17400" y="15512"/>
                      <a:pt x="17603" y="15289"/>
                      <a:pt x="17806" y="15066"/>
                    </a:cubicBezTo>
                    <a:cubicBezTo>
                      <a:pt x="18617" y="14287"/>
                      <a:pt x="19023" y="13953"/>
                      <a:pt x="18617" y="13173"/>
                    </a:cubicBezTo>
                    <a:cubicBezTo>
                      <a:pt x="18516" y="13062"/>
                      <a:pt x="18415" y="12951"/>
                      <a:pt x="18313" y="12839"/>
                    </a:cubicBezTo>
                    <a:cubicBezTo>
                      <a:pt x="18719" y="12505"/>
                      <a:pt x="19124" y="12171"/>
                      <a:pt x="19429" y="11949"/>
                    </a:cubicBezTo>
                    <a:cubicBezTo>
                      <a:pt x="20848" y="10613"/>
                      <a:pt x="21254" y="10279"/>
                      <a:pt x="20848" y="9499"/>
                    </a:cubicBezTo>
                    <a:close/>
                    <a:moveTo>
                      <a:pt x="2595" y="1483"/>
                    </a:moveTo>
                    <a:cubicBezTo>
                      <a:pt x="2696" y="1594"/>
                      <a:pt x="2899" y="1705"/>
                      <a:pt x="3000" y="1928"/>
                    </a:cubicBezTo>
                    <a:cubicBezTo>
                      <a:pt x="2899" y="1705"/>
                      <a:pt x="2798" y="1594"/>
                      <a:pt x="2595" y="1483"/>
                    </a:cubicBezTo>
                    <a:close/>
                    <a:moveTo>
                      <a:pt x="11924" y="20745"/>
                    </a:moveTo>
                    <a:cubicBezTo>
                      <a:pt x="11924" y="20745"/>
                      <a:pt x="11924" y="20745"/>
                      <a:pt x="11924" y="20745"/>
                    </a:cubicBezTo>
                    <a:cubicBezTo>
                      <a:pt x="12026" y="20745"/>
                      <a:pt x="12127" y="20745"/>
                      <a:pt x="12330" y="20745"/>
                    </a:cubicBezTo>
                    <a:cubicBezTo>
                      <a:pt x="12127" y="20745"/>
                      <a:pt x="12026" y="20745"/>
                      <a:pt x="11924" y="20745"/>
                    </a:cubicBezTo>
                    <a:close/>
                    <a:moveTo>
                      <a:pt x="17705" y="17738"/>
                    </a:moveTo>
                    <a:cubicBezTo>
                      <a:pt x="17603" y="17738"/>
                      <a:pt x="17502" y="17738"/>
                      <a:pt x="17400" y="17738"/>
                    </a:cubicBezTo>
                    <a:cubicBezTo>
                      <a:pt x="17502" y="17738"/>
                      <a:pt x="17603" y="17738"/>
                      <a:pt x="17705" y="17738"/>
                    </a:cubicBezTo>
                    <a:close/>
                  </a:path>
                </a:pathLst>
              </a:custGeom>
              <a:solidFill>
                <a:srgbClr val="FFAA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25" name="Shape 1515"/>
              <p:cNvSpPr/>
              <p:nvPr/>
            </p:nvSpPr>
            <p:spPr>
              <a:xfrm>
                <a:off x="-1" y="0"/>
                <a:ext cx="519112" cy="3132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lang="en-US" dirty="0"/>
                  <a:t> </a:t>
                </a:r>
              </a:p>
            </p:txBody>
          </p:sp>
        </p:grpSp>
        <p:sp>
          <p:nvSpPr>
            <p:cNvPr id="114" name="Shape 1517"/>
            <p:cNvSpPr/>
            <p:nvPr/>
          </p:nvSpPr>
          <p:spPr>
            <a:xfrm>
              <a:off x="443757" y="492899"/>
              <a:ext cx="6143" cy="127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15" name="Shape 1518"/>
            <p:cNvSpPr/>
            <p:nvPr/>
          </p:nvSpPr>
          <p:spPr>
            <a:xfrm>
              <a:off x="0" y="156189"/>
              <a:ext cx="559309" cy="569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256" extrusionOk="0">
                  <a:moveTo>
                    <a:pt x="21264" y="10595"/>
                  </a:moveTo>
                  <a:cubicBezTo>
                    <a:pt x="21264" y="10038"/>
                    <a:pt x="21171" y="9668"/>
                    <a:pt x="21171" y="9482"/>
                  </a:cubicBezTo>
                  <a:cubicBezTo>
                    <a:pt x="21078" y="8926"/>
                    <a:pt x="20891" y="8926"/>
                    <a:pt x="20798" y="9111"/>
                  </a:cubicBezTo>
                  <a:cubicBezTo>
                    <a:pt x="20612" y="9389"/>
                    <a:pt x="20519" y="9853"/>
                    <a:pt x="20333" y="10502"/>
                  </a:cubicBezTo>
                  <a:cubicBezTo>
                    <a:pt x="20333" y="10780"/>
                    <a:pt x="20240" y="11151"/>
                    <a:pt x="20147" y="11429"/>
                  </a:cubicBezTo>
                  <a:cubicBezTo>
                    <a:pt x="20054" y="11522"/>
                    <a:pt x="20054" y="11522"/>
                    <a:pt x="19774" y="11522"/>
                  </a:cubicBezTo>
                  <a:cubicBezTo>
                    <a:pt x="19681" y="11522"/>
                    <a:pt x="19495" y="11522"/>
                    <a:pt x="18564" y="11614"/>
                  </a:cubicBezTo>
                  <a:cubicBezTo>
                    <a:pt x="18378" y="11614"/>
                    <a:pt x="18098" y="11707"/>
                    <a:pt x="17819" y="11800"/>
                  </a:cubicBezTo>
                  <a:cubicBezTo>
                    <a:pt x="17633" y="11985"/>
                    <a:pt x="17633" y="11800"/>
                    <a:pt x="17260" y="12356"/>
                  </a:cubicBezTo>
                  <a:cubicBezTo>
                    <a:pt x="17167" y="12634"/>
                    <a:pt x="17167" y="12634"/>
                    <a:pt x="17167" y="12634"/>
                  </a:cubicBezTo>
                  <a:cubicBezTo>
                    <a:pt x="17260" y="12634"/>
                    <a:pt x="17260" y="12634"/>
                    <a:pt x="17354" y="12634"/>
                  </a:cubicBezTo>
                  <a:cubicBezTo>
                    <a:pt x="17354" y="12634"/>
                    <a:pt x="17354" y="12634"/>
                    <a:pt x="17354" y="12634"/>
                  </a:cubicBezTo>
                  <a:cubicBezTo>
                    <a:pt x="17260" y="12634"/>
                    <a:pt x="17260" y="12634"/>
                    <a:pt x="17167" y="12634"/>
                  </a:cubicBezTo>
                  <a:cubicBezTo>
                    <a:pt x="17167" y="12634"/>
                    <a:pt x="17167" y="12634"/>
                    <a:pt x="17167" y="12634"/>
                  </a:cubicBezTo>
                  <a:cubicBezTo>
                    <a:pt x="17167" y="12634"/>
                    <a:pt x="17260" y="12634"/>
                    <a:pt x="17260" y="12634"/>
                  </a:cubicBezTo>
                  <a:cubicBezTo>
                    <a:pt x="17260" y="12634"/>
                    <a:pt x="17260" y="12634"/>
                    <a:pt x="17260" y="12634"/>
                  </a:cubicBezTo>
                  <a:cubicBezTo>
                    <a:pt x="17260" y="12634"/>
                    <a:pt x="17260" y="12634"/>
                    <a:pt x="17260" y="12634"/>
                  </a:cubicBezTo>
                  <a:cubicBezTo>
                    <a:pt x="17260" y="12634"/>
                    <a:pt x="17260" y="12634"/>
                    <a:pt x="17167" y="12634"/>
                  </a:cubicBezTo>
                  <a:cubicBezTo>
                    <a:pt x="17167" y="12634"/>
                    <a:pt x="17167" y="12634"/>
                    <a:pt x="17167" y="12634"/>
                  </a:cubicBezTo>
                  <a:cubicBezTo>
                    <a:pt x="16981" y="13283"/>
                    <a:pt x="16981" y="13283"/>
                    <a:pt x="16981" y="13283"/>
                  </a:cubicBezTo>
                  <a:cubicBezTo>
                    <a:pt x="16795" y="13561"/>
                    <a:pt x="16795" y="13561"/>
                    <a:pt x="16795" y="13561"/>
                  </a:cubicBezTo>
                  <a:cubicBezTo>
                    <a:pt x="16609" y="14488"/>
                    <a:pt x="16888" y="14303"/>
                    <a:pt x="16888" y="14581"/>
                  </a:cubicBezTo>
                  <a:cubicBezTo>
                    <a:pt x="17354" y="15415"/>
                    <a:pt x="17912" y="15693"/>
                    <a:pt x="18005" y="15971"/>
                  </a:cubicBezTo>
                  <a:cubicBezTo>
                    <a:pt x="18098" y="15971"/>
                    <a:pt x="18098" y="16064"/>
                    <a:pt x="18098" y="16064"/>
                  </a:cubicBezTo>
                  <a:cubicBezTo>
                    <a:pt x="17354" y="16806"/>
                    <a:pt x="17354" y="16806"/>
                    <a:pt x="17354" y="16806"/>
                  </a:cubicBezTo>
                  <a:cubicBezTo>
                    <a:pt x="17074" y="17084"/>
                    <a:pt x="16795" y="17362"/>
                    <a:pt x="16609" y="17547"/>
                  </a:cubicBezTo>
                  <a:cubicBezTo>
                    <a:pt x="16516" y="17640"/>
                    <a:pt x="16516" y="17640"/>
                    <a:pt x="16516" y="17640"/>
                  </a:cubicBezTo>
                  <a:cubicBezTo>
                    <a:pt x="16516" y="17640"/>
                    <a:pt x="16423" y="17640"/>
                    <a:pt x="16423" y="17547"/>
                  </a:cubicBezTo>
                  <a:cubicBezTo>
                    <a:pt x="16143" y="17362"/>
                    <a:pt x="16050" y="17269"/>
                    <a:pt x="15491" y="16806"/>
                  </a:cubicBezTo>
                  <a:cubicBezTo>
                    <a:pt x="15212" y="16620"/>
                    <a:pt x="14933" y="16528"/>
                    <a:pt x="14560" y="16435"/>
                  </a:cubicBezTo>
                  <a:cubicBezTo>
                    <a:pt x="13350" y="16620"/>
                    <a:pt x="13909" y="16620"/>
                    <a:pt x="13536" y="16713"/>
                  </a:cubicBezTo>
                  <a:cubicBezTo>
                    <a:pt x="12978" y="16991"/>
                    <a:pt x="12978" y="16991"/>
                    <a:pt x="12978" y="16991"/>
                  </a:cubicBezTo>
                  <a:cubicBezTo>
                    <a:pt x="12791" y="16991"/>
                    <a:pt x="12791" y="16991"/>
                    <a:pt x="12791" y="16991"/>
                  </a:cubicBezTo>
                  <a:cubicBezTo>
                    <a:pt x="12791" y="17084"/>
                    <a:pt x="12791" y="17084"/>
                    <a:pt x="12791" y="17084"/>
                  </a:cubicBezTo>
                  <a:cubicBezTo>
                    <a:pt x="12605" y="17177"/>
                    <a:pt x="13164" y="16806"/>
                    <a:pt x="12326" y="17362"/>
                  </a:cubicBezTo>
                  <a:cubicBezTo>
                    <a:pt x="12326" y="17455"/>
                    <a:pt x="12326" y="17455"/>
                    <a:pt x="12326" y="17455"/>
                  </a:cubicBezTo>
                  <a:cubicBezTo>
                    <a:pt x="12233" y="17640"/>
                    <a:pt x="12140" y="17826"/>
                    <a:pt x="12047" y="18011"/>
                  </a:cubicBezTo>
                  <a:cubicBezTo>
                    <a:pt x="11954" y="18753"/>
                    <a:pt x="12047" y="18938"/>
                    <a:pt x="11954" y="19494"/>
                  </a:cubicBezTo>
                  <a:cubicBezTo>
                    <a:pt x="11954" y="19680"/>
                    <a:pt x="11860" y="19772"/>
                    <a:pt x="11860" y="19680"/>
                  </a:cubicBezTo>
                  <a:cubicBezTo>
                    <a:pt x="10371" y="19680"/>
                    <a:pt x="10371" y="19680"/>
                    <a:pt x="10371" y="19680"/>
                  </a:cubicBezTo>
                  <a:cubicBezTo>
                    <a:pt x="10091" y="19680"/>
                    <a:pt x="9905" y="19680"/>
                    <a:pt x="9719" y="19680"/>
                  </a:cubicBezTo>
                  <a:cubicBezTo>
                    <a:pt x="9719" y="19680"/>
                    <a:pt x="9719" y="19680"/>
                    <a:pt x="9719" y="19680"/>
                  </a:cubicBezTo>
                  <a:cubicBezTo>
                    <a:pt x="9533" y="19494"/>
                    <a:pt x="9626" y="19123"/>
                    <a:pt x="9533" y="18382"/>
                  </a:cubicBezTo>
                  <a:cubicBezTo>
                    <a:pt x="9347" y="17918"/>
                    <a:pt x="9626" y="17826"/>
                    <a:pt x="8602" y="17177"/>
                  </a:cubicBezTo>
                  <a:cubicBezTo>
                    <a:pt x="7950" y="16899"/>
                    <a:pt x="7950" y="16899"/>
                    <a:pt x="7950" y="16899"/>
                  </a:cubicBezTo>
                  <a:cubicBezTo>
                    <a:pt x="7671" y="16713"/>
                    <a:pt x="7671" y="16713"/>
                    <a:pt x="7671" y="16713"/>
                  </a:cubicBezTo>
                  <a:cubicBezTo>
                    <a:pt x="7485" y="16713"/>
                    <a:pt x="7485" y="16713"/>
                    <a:pt x="7485" y="16713"/>
                  </a:cubicBezTo>
                  <a:cubicBezTo>
                    <a:pt x="7391" y="16620"/>
                    <a:pt x="7391" y="16620"/>
                    <a:pt x="7391" y="16620"/>
                  </a:cubicBezTo>
                  <a:cubicBezTo>
                    <a:pt x="7391" y="16620"/>
                    <a:pt x="7391" y="16620"/>
                    <a:pt x="7391" y="16620"/>
                  </a:cubicBezTo>
                  <a:cubicBezTo>
                    <a:pt x="7298" y="16620"/>
                    <a:pt x="7298" y="16620"/>
                    <a:pt x="7298" y="16620"/>
                  </a:cubicBezTo>
                  <a:cubicBezTo>
                    <a:pt x="6274" y="16528"/>
                    <a:pt x="7019" y="16620"/>
                    <a:pt x="6740" y="16620"/>
                  </a:cubicBezTo>
                  <a:cubicBezTo>
                    <a:pt x="6367" y="16713"/>
                    <a:pt x="5902" y="17084"/>
                    <a:pt x="5809" y="17177"/>
                  </a:cubicBezTo>
                  <a:cubicBezTo>
                    <a:pt x="4691" y="18104"/>
                    <a:pt x="5343" y="18104"/>
                    <a:pt x="4226" y="17177"/>
                  </a:cubicBezTo>
                  <a:cubicBezTo>
                    <a:pt x="3202" y="16064"/>
                    <a:pt x="3016" y="16528"/>
                    <a:pt x="3947" y="15415"/>
                  </a:cubicBezTo>
                  <a:cubicBezTo>
                    <a:pt x="4226" y="15137"/>
                    <a:pt x="4412" y="14766"/>
                    <a:pt x="4505" y="14303"/>
                  </a:cubicBezTo>
                  <a:cubicBezTo>
                    <a:pt x="4319" y="13283"/>
                    <a:pt x="4319" y="13654"/>
                    <a:pt x="4133" y="13190"/>
                  </a:cubicBezTo>
                  <a:cubicBezTo>
                    <a:pt x="4040" y="13005"/>
                    <a:pt x="3947" y="12727"/>
                    <a:pt x="3854" y="12449"/>
                  </a:cubicBezTo>
                  <a:cubicBezTo>
                    <a:pt x="3854" y="12356"/>
                    <a:pt x="3854" y="12356"/>
                    <a:pt x="3854" y="12356"/>
                  </a:cubicBezTo>
                  <a:cubicBezTo>
                    <a:pt x="3109" y="11522"/>
                    <a:pt x="3667" y="12171"/>
                    <a:pt x="3481" y="11985"/>
                  </a:cubicBezTo>
                  <a:cubicBezTo>
                    <a:pt x="3388" y="11985"/>
                    <a:pt x="3388" y="11985"/>
                    <a:pt x="3388" y="11985"/>
                  </a:cubicBezTo>
                  <a:cubicBezTo>
                    <a:pt x="3295" y="11893"/>
                    <a:pt x="3295" y="11893"/>
                    <a:pt x="3295" y="11893"/>
                  </a:cubicBezTo>
                  <a:cubicBezTo>
                    <a:pt x="3016" y="11800"/>
                    <a:pt x="3016" y="11800"/>
                    <a:pt x="3016" y="11800"/>
                  </a:cubicBezTo>
                  <a:cubicBezTo>
                    <a:pt x="2829" y="11800"/>
                    <a:pt x="2643" y="11800"/>
                    <a:pt x="2550" y="11800"/>
                  </a:cubicBezTo>
                  <a:cubicBezTo>
                    <a:pt x="967" y="11800"/>
                    <a:pt x="1433" y="11985"/>
                    <a:pt x="1340" y="10409"/>
                  </a:cubicBezTo>
                  <a:cubicBezTo>
                    <a:pt x="1247" y="8926"/>
                    <a:pt x="1154" y="9297"/>
                    <a:pt x="2736" y="9111"/>
                  </a:cubicBezTo>
                  <a:cubicBezTo>
                    <a:pt x="3202" y="8926"/>
                    <a:pt x="3388" y="9111"/>
                    <a:pt x="3947" y="8277"/>
                  </a:cubicBezTo>
                  <a:cubicBezTo>
                    <a:pt x="4226" y="7628"/>
                    <a:pt x="4226" y="7628"/>
                    <a:pt x="4226" y="7628"/>
                  </a:cubicBezTo>
                  <a:cubicBezTo>
                    <a:pt x="4412" y="7257"/>
                    <a:pt x="4412" y="7257"/>
                    <a:pt x="4412" y="7257"/>
                  </a:cubicBezTo>
                  <a:cubicBezTo>
                    <a:pt x="4505" y="7072"/>
                    <a:pt x="4505" y="7072"/>
                    <a:pt x="4505" y="7072"/>
                  </a:cubicBezTo>
                  <a:cubicBezTo>
                    <a:pt x="4505" y="5959"/>
                    <a:pt x="4412" y="6608"/>
                    <a:pt x="4412" y="6330"/>
                  </a:cubicBezTo>
                  <a:cubicBezTo>
                    <a:pt x="4133" y="5959"/>
                    <a:pt x="3947" y="5774"/>
                    <a:pt x="3760" y="5589"/>
                  </a:cubicBezTo>
                  <a:cubicBezTo>
                    <a:pt x="2736" y="4662"/>
                    <a:pt x="3388" y="4754"/>
                    <a:pt x="4226" y="3735"/>
                  </a:cubicBezTo>
                  <a:cubicBezTo>
                    <a:pt x="4691" y="3271"/>
                    <a:pt x="4971" y="2993"/>
                    <a:pt x="5064" y="3086"/>
                  </a:cubicBezTo>
                  <a:cubicBezTo>
                    <a:pt x="5343" y="3178"/>
                    <a:pt x="5623" y="3456"/>
                    <a:pt x="6181" y="3920"/>
                  </a:cubicBezTo>
                  <a:cubicBezTo>
                    <a:pt x="6554" y="4105"/>
                    <a:pt x="6554" y="4291"/>
                    <a:pt x="7391" y="4198"/>
                  </a:cubicBezTo>
                  <a:cubicBezTo>
                    <a:pt x="8043" y="3920"/>
                    <a:pt x="8043" y="3920"/>
                    <a:pt x="8043" y="3920"/>
                  </a:cubicBezTo>
                  <a:cubicBezTo>
                    <a:pt x="8416" y="3735"/>
                    <a:pt x="8416" y="3735"/>
                    <a:pt x="8416" y="3735"/>
                  </a:cubicBezTo>
                  <a:cubicBezTo>
                    <a:pt x="8509" y="3735"/>
                    <a:pt x="8509" y="3735"/>
                    <a:pt x="8509" y="3735"/>
                  </a:cubicBezTo>
                  <a:cubicBezTo>
                    <a:pt x="8602" y="3642"/>
                    <a:pt x="8229" y="3920"/>
                    <a:pt x="8788" y="3456"/>
                  </a:cubicBezTo>
                  <a:cubicBezTo>
                    <a:pt x="8881" y="3456"/>
                    <a:pt x="8881" y="3456"/>
                    <a:pt x="8881" y="3456"/>
                  </a:cubicBezTo>
                  <a:cubicBezTo>
                    <a:pt x="8974" y="3178"/>
                    <a:pt x="8974" y="3178"/>
                    <a:pt x="8974" y="3178"/>
                  </a:cubicBezTo>
                  <a:cubicBezTo>
                    <a:pt x="9067" y="2808"/>
                    <a:pt x="9067" y="2437"/>
                    <a:pt x="9067" y="2251"/>
                  </a:cubicBezTo>
                  <a:cubicBezTo>
                    <a:pt x="9067" y="953"/>
                    <a:pt x="9067" y="1046"/>
                    <a:pt x="10278" y="1046"/>
                  </a:cubicBezTo>
                  <a:cubicBezTo>
                    <a:pt x="10743" y="1046"/>
                    <a:pt x="11302" y="1046"/>
                    <a:pt x="11674" y="1046"/>
                  </a:cubicBezTo>
                  <a:cubicBezTo>
                    <a:pt x="11860" y="1046"/>
                    <a:pt x="11954" y="1232"/>
                    <a:pt x="12047" y="1695"/>
                  </a:cubicBezTo>
                  <a:cubicBezTo>
                    <a:pt x="12140" y="2066"/>
                    <a:pt x="12047" y="2622"/>
                    <a:pt x="12326" y="3178"/>
                  </a:cubicBezTo>
                  <a:cubicBezTo>
                    <a:pt x="12698" y="3827"/>
                    <a:pt x="13164" y="3735"/>
                    <a:pt x="13443" y="3920"/>
                  </a:cubicBezTo>
                  <a:cubicBezTo>
                    <a:pt x="13816" y="4013"/>
                    <a:pt x="13536" y="4105"/>
                    <a:pt x="14374" y="4105"/>
                  </a:cubicBezTo>
                  <a:cubicBezTo>
                    <a:pt x="14654" y="4013"/>
                    <a:pt x="14840" y="3920"/>
                    <a:pt x="15026" y="3735"/>
                  </a:cubicBezTo>
                  <a:cubicBezTo>
                    <a:pt x="15305" y="3456"/>
                    <a:pt x="15585" y="3178"/>
                    <a:pt x="15864" y="2900"/>
                  </a:cubicBezTo>
                  <a:cubicBezTo>
                    <a:pt x="15957" y="2715"/>
                    <a:pt x="16329" y="2808"/>
                    <a:pt x="16423" y="2808"/>
                  </a:cubicBezTo>
                  <a:cubicBezTo>
                    <a:pt x="17167" y="3549"/>
                    <a:pt x="17167" y="3549"/>
                    <a:pt x="17167" y="3549"/>
                  </a:cubicBezTo>
                  <a:cubicBezTo>
                    <a:pt x="17633" y="4013"/>
                    <a:pt x="18285" y="4569"/>
                    <a:pt x="18191" y="4754"/>
                  </a:cubicBezTo>
                  <a:cubicBezTo>
                    <a:pt x="18191" y="5032"/>
                    <a:pt x="17726" y="5496"/>
                    <a:pt x="17447" y="5867"/>
                  </a:cubicBezTo>
                  <a:cubicBezTo>
                    <a:pt x="17260" y="6052"/>
                    <a:pt x="17074" y="6330"/>
                    <a:pt x="17074" y="6608"/>
                  </a:cubicBezTo>
                  <a:cubicBezTo>
                    <a:pt x="16981" y="6886"/>
                    <a:pt x="17260" y="7350"/>
                    <a:pt x="17260" y="7350"/>
                  </a:cubicBezTo>
                  <a:cubicBezTo>
                    <a:pt x="17447" y="7721"/>
                    <a:pt x="17354" y="7906"/>
                    <a:pt x="17726" y="8370"/>
                  </a:cubicBezTo>
                  <a:cubicBezTo>
                    <a:pt x="18378" y="8741"/>
                    <a:pt x="18750" y="8555"/>
                    <a:pt x="18657" y="8648"/>
                  </a:cubicBezTo>
                  <a:cubicBezTo>
                    <a:pt x="20705" y="8462"/>
                    <a:pt x="20333" y="9297"/>
                    <a:pt x="20519" y="9019"/>
                  </a:cubicBezTo>
                  <a:cubicBezTo>
                    <a:pt x="20798" y="8648"/>
                    <a:pt x="19774" y="7999"/>
                    <a:pt x="18657" y="7999"/>
                  </a:cubicBezTo>
                  <a:cubicBezTo>
                    <a:pt x="18657" y="7999"/>
                    <a:pt x="18191" y="7814"/>
                    <a:pt x="18191" y="7721"/>
                  </a:cubicBezTo>
                  <a:cubicBezTo>
                    <a:pt x="18098" y="7443"/>
                    <a:pt x="17912" y="7072"/>
                    <a:pt x="17726" y="6701"/>
                  </a:cubicBezTo>
                  <a:cubicBezTo>
                    <a:pt x="17819" y="6886"/>
                    <a:pt x="17912" y="6423"/>
                    <a:pt x="18285" y="6052"/>
                  </a:cubicBezTo>
                  <a:cubicBezTo>
                    <a:pt x="18564" y="5774"/>
                    <a:pt x="19402" y="5032"/>
                    <a:pt x="18843" y="4013"/>
                  </a:cubicBezTo>
                  <a:cubicBezTo>
                    <a:pt x="18378" y="3456"/>
                    <a:pt x="17912" y="3086"/>
                    <a:pt x="17447" y="2529"/>
                  </a:cubicBezTo>
                  <a:cubicBezTo>
                    <a:pt x="17074" y="2159"/>
                    <a:pt x="17074" y="2159"/>
                    <a:pt x="17074" y="2159"/>
                  </a:cubicBezTo>
                  <a:cubicBezTo>
                    <a:pt x="16795" y="1880"/>
                    <a:pt x="16516" y="1880"/>
                    <a:pt x="16236" y="1880"/>
                  </a:cubicBezTo>
                  <a:cubicBezTo>
                    <a:pt x="15678" y="1788"/>
                    <a:pt x="15119" y="2344"/>
                    <a:pt x="14933" y="2529"/>
                  </a:cubicBezTo>
                  <a:cubicBezTo>
                    <a:pt x="14560" y="2715"/>
                    <a:pt x="14374" y="3086"/>
                    <a:pt x="14188" y="3178"/>
                  </a:cubicBezTo>
                  <a:cubicBezTo>
                    <a:pt x="14095" y="3178"/>
                    <a:pt x="14095" y="3178"/>
                    <a:pt x="14095" y="3178"/>
                  </a:cubicBezTo>
                  <a:cubicBezTo>
                    <a:pt x="14095" y="3178"/>
                    <a:pt x="14095" y="3086"/>
                    <a:pt x="14095" y="3086"/>
                  </a:cubicBezTo>
                  <a:cubicBezTo>
                    <a:pt x="13536" y="2900"/>
                    <a:pt x="13536" y="2900"/>
                    <a:pt x="13536" y="2900"/>
                  </a:cubicBezTo>
                  <a:cubicBezTo>
                    <a:pt x="13071" y="2900"/>
                    <a:pt x="13164" y="2437"/>
                    <a:pt x="12978" y="1232"/>
                  </a:cubicBezTo>
                  <a:cubicBezTo>
                    <a:pt x="13071" y="675"/>
                    <a:pt x="12047" y="-159"/>
                    <a:pt x="11488" y="26"/>
                  </a:cubicBezTo>
                  <a:cubicBezTo>
                    <a:pt x="10091" y="26"/>
                    <a:pt x="10091" y="26"/>
                    <a:pt x="10091" y="26"/>
                  </a:cubicBezTo>
                  <a:cubicBezTo>
                    <a:pt x="9440" y="26"/>
                    <a:pt x="9440" y="26"/>
                    <a:pt x="9440" y="26"/>
                  </a:cubicBezTo>
                  <a:cubicBezTo>
                    <a:pt x="8881" y="26"/>
                    <a:pt x="8602" y="212"/>
                    <a:pt x="8323" y="583"/>
                  </a:cubicBezTo>
                  <a:cubicBezTo>
                    <a:pt x="7764" y="1324"/>
                    <a:pt x="7950" y="1880"/>
                    <a:pt x="7950" y="2344"/>
                  </a:cubicBezTo>
                  <a:cubicBezTo>
                    <a:pt x="7950" y="2529"/>
                    <a:pt x="7950" y="2622"/>
                    <a:pt x="7857" y="2715"/>
                  </a:cubicBezTo>
                  <a:cubicBezTo>
                    <a:pt x="7671" y="2808"/>
                    <a:pt x="7671" y="2808"/>
                    <a:pt x="7671" y="2808"/>
                  </a:cubicBezTo>
                  <a:cubicBezTo>
                    <a:pt x="7112" y="3086"/>
                    <a:pt x="7112" y="3086"/>
                    <a:pt x="7112" y="3086"/>
                  </a:cubicBezTo>
                  <a:cubicBezTo>
                    <a:pt x="7112" y="2993"/>
                    <a:pt x="6833" y="2993"/>
                    <a:pt x="6833" y="2900"/>
                  </a:cubicBezTo>
                  <a:cubicBezTo>
                    <a:pt x="6647" y="2808"/>
                    <a:pt x="6181" y="2251"/>
                    <a:pt x="5529" y="1973"/>
                  </a:cubicBezTo>
                  <a:cubicBezTo>
                    <a:pt x="5064" y="1788"/>
                    <a:pt x="4505" y="1880"/>
                    <a:pt x="4133" y="2159"/>
                  </a:cubicBezTo>
                  <a:cubicBezTo>
                    <a:pt x="3854" y="2344"/>
                    <a:pt x="3667" y="2529"/>
                    <a:pt x="3481" y="2715"/>
                  </a:cubicBezTo>
                  <a:cubicBezTo>
                    <a:pt x="2364" y="3827"/>
                    <a:pt x="2364" y="3827"/>
                    <a:pt x="2364" y="3827"/>
                  </a:cubicBezTo>
                  <a:cubicBezTo>
                    <a:pt x="1526" y="4662"/>
                    <a:pt x="2271" y="5959"/>
                    <a:pt x="2643" y="6238"/>
                  </a:cubicBezTo>
                  <a:cubicBezTo>
                    <a:pt x="2829" y="6330"/>
                    <a:pt x="3016" y="6608"/>
                    <a:pt x="3202" y="6794"/>
                  </a:cubicBezTo>
                  <a:cubicBezTo>
                    <a:pt x="2829" y="7443"/>
                    <a:pt x="2829" y="7443"/>
                    <a:pt x="2829" y="7443"/>
                  </a:cubicBezTo>
                  <a:cubicBezTo>
                    <a:pt x="2736" y="7721"/>
                    <a:pt x="2736" y="7721"/>
                    <a:pt x="2736" y="7721"/>
                  </a:cubicBezTo>
                  <a:cubicBezTo>
                    <a:pt x="2736" y="7721"/>
                    <a:pt x="2736" y="7721"/>
                    <a:pt x="2736" y="7721"/>
                  </a:cubicBezTo>
                  <a:cubicBezTo>
                    <a:pt x="2643" y="7906"/>
                    <a:pt x="1991" y="7814"/>
                    <a:pt x="1340" y="7906"/>
                  </a:cubicBezTo>
                  <a:cubicBezTo>
                    <a:pt x="1060" y="7906"/>
                    <a:pt x="409" y="8184"/>
                    <a:pt x="223" y="8741"/>
                  </a:cubicBezTo>
                  <a:cubicBezTo>
                    <a:pt x="-57" y="9297"/>
                    <a:pt x="36" y="9575"/>
                    <a:pt x="36" y="9853"/>
                  </a:cubicBezTo>
                  <a:cubicBezTo>
                    <a:pt x="36" y="11522"/>
                    <a:pt x="36" y="11522"/>
                    <a:pt x="36" y="11522"/>
                  </a:cubicBezTo>
                  <a:cubicBezTo>
                    <a:pt x="-243" y="12449"/>
                    <a:pt x="1154" y="13283"/>
                    <a:pt x="1712" y="13190"/>
                  </a:cubicBezTo>
                  <a:cubicBezTo>
                    <a:pt x="1991" y="13098"/>
                    <a:pt x="2457" y="13190"/>
                    <a:pt x="2643" y="13190"/>
                  </a:cubicBezTo>
                  <a:cubicBezTo>
                    <a:pt x="2829" y="13654"/>
                    <a:pt x="3016" y="14210"/>
                    <a:pt x="3109" y="14210"/>
                  </a:cubicBezTo>
                  <a:cubicBezTo>
                    <a:pt x="3016" y="14396"/>
                    <a:pt x="2736" y="14581"/>
                    <a:pt x="2364" y="15137"/>
                  </a:cubicBezTo>
                  <a:cubicBezTo>
                    <a:pt x="2178" y="15323"/>
                    <a:pt x="1898" y="15693"/>
                    <a:pt x="1898" y="16250"/>
                  </a:cubicBezTo>
                  <a:cubicBezTo>
                    <a:pt x="1898" y="16806"/>
                    <a:pt x="2364" y="17362"/>
                    <a:pt x="2457" y="17455"/>
                  </a:cubicBezTo>
                  <a:cubicBezTo>
                    <a:pt x="2829" y="17918"/>
                    <a:pt x="3202" y="18289"/>
                    <a:pt x="3667" y="18660"/>
                  </a:cubicBezTo>
                  <a:cubicBezTo>
                    <a:pt x="3947" y="18938"/>
                    <a:pt x="3947" y="18938"/>
                    <a:pt x="3947" y="18938"/>
                  </a:cubicBezTo>
                  <a:cubicBezTo>
                    <a:pt x="3947" y="18938"/>
                    <a:pt x="4505" y="19402"/>
                    <a:pt x="4598" y="19309"/>
                  </a:cubicBezTo>
                  <a:cubicBezTo>
                    <a:pt x="5064" y="19402"/>
                    <a:pt x="5529" y="19309"/>
                    <a:pt x="5995" y="19031"/>
                  </a:cubicBezTo>
                  <a:cubicBezTo>
                    <a:pt x="6367" y="18753"/>
                    <a:pt x="6833" y="18289"/>
                    <a:pt x="7019" y="18104"/>
                  </a:cubicBezTo>
                  <a:cubicBezTo>
                    <a:pt x="7112" y="18104"/>
                    <a:pt x="7112" y="18104"/>
                    <a:pt x="7112" y="18104"/>
                  </a:cubicBezTo>
                  <a:cubicBezTo>
                    <a:pt x="7857" y="18474"/>
                    <a:pt x="7857" y="18474"/>
                    <a:pt x="7857" y="18474"/>
                  </a:cubicBezTo>
                  <a:cubicBezTo>
                    <a:pt x="8043" y="18474"/>
                    <a:pt x="8043" y="18474"/>
                    <a:pt x="8043" y="18474"/>
                  </a:cubicBezTo>
                  <a:cubicBezTo>
                    <a:pt x="8043" y="18474"/>
                    <a:pt x="8043" y="18474"/>
                    <a:pt x="7950" y="18474"/>
                  </a:cubicBezTo>
                  <a:cubicBezTo>
                    <a:pt x="8043" y="18567"/>
                    <a:pt x="8043" y="18660"/>
                    <a:pt x="8043" y="18938"/>
                  </a:cubicBezTo>
                  <a:cubicBezTo>
                    <a:pt x="8136" y="19494"/>
                    <a:pt x="7950" y="20050"/>
                    <a:pt x="8695" y="20885"/>
                  </a:cubicBezTo>
                  <a:cubicBezTo>
                    <a:pt x="9812" y="21441"/>
                    <a:pt x="10091" y="21163"/>
                    <a:pt x="10650" y="21256"/>
                  </a:cubicBezTo>
                  <a:cubicBezTo>
                    <a:pt x="12047" y="21256"/>
                    <a:pt x="12047" y="21256"/>
                    <a:pt x="12047" y="21256"/>
                  </a:cubicBezTo>
                  <a:cubicBezTo>
                    <a:pt x="13257" y="21070"/>
                    <a:pt x="13536" y="19865"/>
                    <a:pt x="13536" y="19402"/>
                  </a:cubicBezTo>
                  <a:cubicBezTo>
                    <a:pt x="13536" y="19031"/>
                    <a:pt x="13536" y="18567"/>
                    <a:pt x="13536" y="18382"/>
                  </a:cubicBezTo>
                  <a:cubicBezTo>
                    <a:pt x="13536" y="18382"/>
                    <a:pt x="13536" y="18382"/>
                    <a:pt x="13536" y="18382"/>
                  </a:cubicBezTo>
                  <a:cubicBezTo>
                    <a:pt x="14188" y="18104"/>
                    <a:pt x="14188" y="18104"/>
                    <a:pt x="14188" y="18104"/>
                  </a:cubicBezTo>
                  <a:cubicBezTo>
                    <a:pt x="14467" y="18011"/>
                    <a:pt x="14467" y="18011"/>
                    <a:pt x="14467" y="18011"/>
                  </a:cubicBezTo>
                  <a:cubicBezTo>
                    <a:pt x="14467" y="18011"/>
                    <a:pt x="14560" y="18011"/>
                    <a:pt x="14560" y="18104"/>
                  </a:cubicBezTo>
                  <a:cubicBezTo>
                    <a:pt x="14747" y="18196"/>
                    <a:pt x="15212" y="18660"/>
                    <a:pt x="15585" y="18845"/>
                  </a:cubicBezTo>
                  <a:cubicBezTo>
                    <a:pt x="15957" y="19309"/>
                    <a:pt x="17167" y="19216"/>
                    <a:pt x="17540" y="18753"/>
                  </a:cubicBezTo>
                  <a:cubicBezTo>
                    <a:pt x="18191" y="18196"/>
                    <a:pt x="18657" y="17640"/>
                    <a:pt x="19123" y="17177"/>
                  </a:cubicBezTo>
                  <a:cubicBezTo>
                    <a:pt x="20240" y="16157"/>
                    <a:pt x="19029" y="14674"/>
                    <a:pt x="18750" y="14488"/>
                  </a:cubicBezTo>
                  <a:cubicBezTo>
                    <a:pt x="18191" y="14025"/>
                    <a:pt x="18191" y="13839"/>
                    <a:pt x="18285" y="13932"/>
                  </a:cubicBezTo>
                  <a:cubicBezTo>
                    <a:pt x="18564" y="13190"/>
                    <a:pt x="18564" y="13190"/>
                    <a:pt x="18564" y="13190"/>
                  </a:cubicBezTo>
                  <a:cubicBezTo>
                    <a:pt x="18564" y="13098"/>
                    <a:pt x="18564" y="13098"/>
                    <a:pt x="18564" y="13098"/>
                  </a:cubicBezTo>
                  <a:cubicBezTo>
                    <a:pt x="18843" y="12912"/>
                    <a:pt x="19681" y="13005"/>
                    <a:pt x="20147" y="12820"/>
                  </a:cubicBezTo>
                  <a:cubicBezTo>
                    <a:pt x="20705" y="12820"/>
                    <a:pt x="21357" y="11985"/>
                    <a:pt x="21357" y="11429"/>
                  </a:cubicBezTo>
                  <a:cubicBezTo>
                    <a:pt x="21357" y="11058"/>
                    <a:pt x="21264" y="10780"/>
                    <a:pt x="21264" y="10595"/>
                  </a:cubicBezTo>
                  <a:close/>
                  <a:moveTo>
                    <a:pt x="9719" y="19680"/>
                  </a:moveTo>
                  <a:cubicBezTo>
                    <a:pt x="9626" y="19680"/>
                    <a:pt x="9626" y="19680"/>
                    <a:pt x="9626" y="19680"/>
                  </a:cubicBezTo>
                  <a:cubicBezTo>
                    <a:pt x="9626" y="19680"/>
                    <a:pt x="9719" y="19680"/>
                    <a:pt x="9719" y="19680"/>
                  </a:cubicBezTo>
                  <a:close/>
                  <a:moveTo>
                    <a:pt x="9719" y="19680"/>
                  </a:moveTo>
                  <a:cubicBezTo>
                    <a:pt x="9719" y="19680"/>
                    <a:pt x="9719" y="19680"/>
                    <a:pt x="9719" y="19680"/>
                  </a:cubicBezTo>
                  <a:close/>
                  <a:moveTo>
                    <a:pt x="14374" y="18011"/>
                  </a:moveTo>
                  <a:cubicBezTo>
                    <a:pt x="14281" y="18011"/>
                    <a:pt x="14374" y="18011"/>
                    <a:pt x="14374" y="18011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16" name="Shape 1519"/>
            <p:cNvSpPr/>
            <p:nvPr/>
          </p:nvSpPr>
          <p:spPr>
            <a:xfrm>
              <a:off x="170265" y="321488"/>
              <a:ext cx="223993" cy="226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2" h="20037" extrusionOk="0">
                  <a:moveTo>
                    <a:pt x="7235" y="19350"/>
                  </a:moveTo>
                  <a:cubicBezTo>
                    <a:pt x="7434" y="19350"/>
                    <a:pt x="3867" y="19350"/>
                    <a:pt x="1290" y="14942"/>
                  </a:cubicBezTo>
                  <a:cubicBezTo>
                    <a:pt x="-1682" y="10754"/>
                    <a:pt x="498" y="1277"/>
                    <a:pt x="7632" y="175"/>
                  </a:cubicBezTo>
                  <a:cubicBezTo>
                    <a:pt x="14568" y="-1368"/>
                    <a:pt x="19918" y="7669"/>
                    <a:pt x="17738" y="13179"/>
                  </a:cubicBezTo>
                  <a:cubicBezTo>
                    <a:pt x="15955" y="19130"/>
                    <a:pt x="11595" y="20232"/>
                    <a:pt x="11199" y="20012"/>
                  </a:cubicBezTo>
                  <a:cubicBezTo>
                    <a:pt x="9019" y="19350"/>
                    <a:pt x="7434" y="17587"/>
                    <a:pt x="10406" y="16926"/>
                  </a:cubicBezTo>
                  <a:cubicBezTo>
                    <a:pt x="11001" y="16705"/>
                    <a:pt x="13973" y="15383"/>
                    <a:pt x="14766" y="11636"/>
                  </a:cubicBezTo>
                  <a:cubicBezTo>
                    <a:pt x="15757" y="7669"/>
                    <a:pt x="12190" y="2379"/>
                    <a:pt x="7632" y="3481"/>
                  </a:cubicBezTo>
                  <a:cubicBezTo>
                    <a:pt x="3074" y="4142"/>
                    <a:pt x="1290" y="10314"/>
                    <a:pt x="3074" y="13620"/>
                  </a:cubicBezTo>
                  <a:cubicBezTo>
                    <a:pt x="4659" y="16926"/>
                    <a:pt x="7434" y="17587"/>
                    <a:pt x="7632" y="17808"/>
                  </a:cubicBezTo>
                  <a:cubicBezTo>
                    <a:pt x="8623" y="18689"/>
                    <a:pt x="9812" y="19571"/>
                    <a:pt x="7235" y="19350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17" name="Shape 1520"/>
            <p:cNvSpPr/>
            <p:nvPr/>
          </p:nvSpPr>
          <p:spPr>
            <a:xfrm>
              <a:off x="658261" y="11558"/>
              <a:ext cx="224411" cy="225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423" extrusionOk="0">
                  <a:moveTo>
                    <a:pt x="12539" y="21423"/>
                  </a:moveTo>
                  <a:cubicBezTo>
                    <a:pt x="12539" y="21423"/>
                    <a:pt x="12309" y="21423"/>
                    <a:pt x="12080" y="21423"/>
                  </a:cubicBezTo>
                  <a:cubicBezTo>
                    <a:pt x="11620" y="21188"/>
                    <a:pt x="11160" y="20953"/>
                    <a:pt x="10701" y="20484"/>
                  </a:cubicBezTo>
                  <a:cubicBezTo>
                    <a:pt x="10241" y="19310"/>
                    <a:pt x="10011" y="19310"/>
                    <a:pt x="12309" y="15319"/>
                  </a:cubicBezTo>
                  <a:cubicBezTo>
                    <a:pt x="7943" y="18136"/>
                    <a:pt x="7484" y="18371"/>
                    <a:pt x="6565" y="18136"/>
                  </a:cubicBezTo>
                  <a:cubicBezTo>
                    <a:pt x="5875" y="17901"/>
                    <a:pt x="5416" y="17666"/>
                    <a:pt x="5186" y="17197"/>
                  </a:cubicBezTo>
                  <a:cubicBezTo>
                    <a:pt x="4497" y="16023"/>
                    <a:pt x="4497" y="15788"/>
                    <a:pt x="7484" y="11327"/>
                  </a:cubicBezTo>
                  <a:cubicBezTo>
                    <a:pt x="2888" y="14380"/>
                    <a:pt x="2658" y="14380"/>
                    <a:pt x="1739" y="14145"/>
                  </a:cubicBezTo>
                  <a:cubicBezTo>
                    <a:pt x="1050" y="14145"/>
                    <a:pt x="590" y="13675"/>
                    <a:pt x="360" y="13206"/>
                  </a:cubicBezTo>
                  <a:cubicBezTo>
                    <a:pt x="-329" y="12032"/>
                    <a:pt x="-329" y="12032"/>
                    <a:pt x="3118" y="6397"/>
                  </a:cubicBezTo>
                  <a:cubicBezTo>
                    <a:pt x="2888" y="6162"/>
                    <a:pt x="2658" y="5927"/>
                    <a:pt x="2428" y="5458"/>
                  </a:cubicBezTo>
                  <a:cubicBezTo>
                    <a:pt x="1739" y="4519"/>
                    <a:pt x="2199" y="3345"/>
                    <a:pt x="3118" y="2640"/>
                  </a:cubicBezTo>
                  <a:cubicBezTo>
                    <a:pt x="3348" y="2640"/>
                    <a:pt x="3348" y="2640"/>
                    <a:pt x="3577" y="2406"/>
                  </a:cubicBezTo>
                  <a:cubicBezTo>
                    <a:pt x="3807" y="2406"/>
                    <a:pt x="4497" y="1936"/>
                    <a:pt x="4956" y="1701"/>
                  </a:cubicBezTo>
                  <a:cubicBezTo>
                    <a:pt x="7024" y="293"/>
                    <a:pt x="7484" y="-177"/>
                    <a:pt x="8633" y="58"/>
                  </a:cubicBezTo>
                  <a:cubicBezTo>
                    <a:pt x="9092" y="293"/>
                    <a:pt x="9552" y="527"/>
                    <a:pt x="9782" y="1232"/>
                  </a:cubicBezTo>
                  <a:cubicBezTo>
                    <a:pt x="10471" y="2171"/>
                    <a:pt x="10471" y="2406"/>
                    <a:pt x="8173" y="6162"/>
                  </a:cubicBezTo>
                  <a:cubicBezTo>
                    <a:pt x="14148" y="2406"/>
                    <a:pt x="14148" y="2406"/>
                    <a:pt x="15297" y="2640"/>
                  </a:cubicBezTo>
                  <a:cubicBezTo>
                    <a:pt x="15756" y="2875"/>
                    <a:pt x="16216" y="3110"/>
                    <a:pt x="16445" y="3580"/>
                  </a:cubicBezTo>
                  <a:cubicBezTo>
                    <a:pt x="17135" y="4753"/>
                    <a:pt x="17365" y="4988"/>
                    <a:pt x="14377" y="9214"/>
                  </a:cubicBezTo>
                  <a:cubicBezTo>
                    <a:pt x="17365" y="7336"/>
                    <a:pt x="17594" y="7336"/>
                    <a:pt x="18514" y="7571"/>
                  </a:cubicBezTo>
                  <a:cubicBezTo>
                    <a:pt x="18973" y="7571"/>
                    <a:pt x="19433" y="8040"/>
                    <a:pt x="19892" y="8510"/>
                  </a:cubicBezTo>
                  <a:cubicBezTo>
                    <a:pt x="20352" y="9449"/>
                    <a:pt x="20582" y="9684"/>
                    <a:pt x="18284" y="13440"/>
                  </a:cubicBezTo>
                  <a:cubicBezTo>
                    <a:pt x="18743" y="13440"/>
                    <a:pt x="18973" y="13440"/>
                    <a:pt x="19433" y="13440"/>
                  </a:cubicBezTo>
                  <a:cubicBezTo>
                    <a:pt x="19892" y="13675"/>
                    <a:pt x="20582" y="13910"/>
                    <a:pt x="20811" y="14614"/>
                  </a:cubicBezTo>
                  <a:cubicBezTo>
                    <a:pt x="21271" y="15553"/>
                    <a:pt x="21041" y="16727"/>
                    <a:pt x="19892" y="17432"/>
                  </a:cubicBezTo>
                  <a:cubicBezTo>
                    <a:pt x="19892" y="17432"/>
                    <a:pt x="19662" y="17666"/>
                    <a:pt x="19433" y="17666"/>
                  </a:cubicBezTo>
                  <a:cubicBezTo>
                    <a:pt x="18973" y="17901"/>
                    <a:pt x="17824" y="18606"/>
                    <a:pt x="16905" y="19310"/>
                  </a:cubicBezTo>
                  <a:cubicBezTo>
                    <a:pt x="14148" y="20953"/>
                    <a:pt x="13458" y="21423"/>
                    <a:pt x="12539" y="21423"/>
                  </a:cubicBezTo>
                  <a:close/>
                  <a:moveTo>
                    <a:pt x="17135" y="16727"/>
                  </a:moveTo>
                  <a:cubicBezTo>
                    <a:pt x="17365" y="16962"/>
                    <a:pt x="17594" y="17197"/>
                    <a:pt x="18054" y="17432"/>
                  </a:cubicBezTo>
                  <a:cubicBezTo>
                    <a:pt x="17594" y="17197"/>
                    <a:pt x="17365" y="16962"/>
                    <a:pt x="17135" y="16727"/>
                  </a:cubicBezTo>
                  <a:close/>
                </a:path>
              </a:pathLst>
            </a:custGeom>
            <a:solidFill>
              <a:srgbClr val="FFAA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18" name="Shape 1521"/>
            <p:cNvSpPr/>
            <p:nvPr/>
          </p:nvSpPr>
          <p:spPr>
            <a:xfrm>
              <a:off x="640474" y="0"/>
              <a:ext cx="265066" cy="24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6" h="18256" extrusionOk="0">
                  <a:moveTo>
                    <a:pt x="2785" y="6484"/>
                  </a:moveTo>
                  <a:cubicBezTo>
                    <a:pt x="2963" y="6301"/>
                    <a:pt x="643" y="8681"/>
                    <a:pt x="2963" y="11793"/>
                  </a:cubicBezTo>
                  <a:cubicBezTo>
                    <a:pt x="4748" y="14538"/>
                    <a:pt x="10818" y="16918"/>
                    <a:pt x="14031" y="13989"/>
                  </a:cubicBezTo>
                  <a:cubicBezTo>
                    <a:pt x="18137" y="11060"/>
                    <a:pt x="15281" y="5569"/>
                    <a:pt x="12067" y="4288"/>
                  </a:cubicBezTo>
                  <a:cubicBezTo>
                    <a:pt x="9033" y="2640"/>
                    <a:pt x="6891" y="3921"/>
                    <a:pt x="6534" y="3921"/>
                  </a:cubicBezTo>
                  <a:cubicBezTo>
                    <a:pt x="5284" y="3555"/>
                    <a:pt x="1535" y="3921"/>
                    <a:pt x="5105" y="993"/>
                  </a:cubicBezTo>
                  <a:cubicBezTo>
                    <a:pt x="5820" y="443"/>
                    <a:pt x="10282" y="-1204"/>
                    <a:pt x="14567" y="1542"/>
                  </a:cubicBezTo>
                  <a:cubicBezTo>
                    <a:pt x="16530" y="3006"/>
                    <a:pt x="18494" y="5203"/>
                    <a:pt x="19208" y="8315"/>
                  </a:cubicBezTo>
                  <a:cubicBezTo>
                    <a:pt x="19922" y="11427"/>
                    <a:pt x="18137" y="15088"/>
                    <a:pt x="15638" y="16735"/>
                  </a:cubicBezTo>
                  <a:cubicBezTo>
                    <a:pt x="9747" y="20396"/>
                    <a:pt x="3677" y="16735"/>
                    <a:pt x="1178" y="13257"/>
                  </a:cubicBezTo>
                  <a:cubicBezTo>
                    <a:pt x="-1678" y="8864"/>
                    <a:pt x="1535" y="5203"/>
                    <a:pt x="1714" y="5569"/>
                  </a:cubicBezTo>
                  <a:cubicBezTo>
                    <a:pt x="3142" y="5020"/>
                    <a:pt x="4034" y="5020"/>
                    <a:pt x="2785" y="6484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19" name="Shape 1522"/>
            <p:cNvSpPr/>
            <p:nvPr/>
          </p:nvSpPr>
          <p:spPr>
            <a:xfrm>
              <a:off x="751240" y="299018"/>
              <a:ext cx="50616" cy="302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55" h="20603" extrusionOk="0">
                  <a:moveTo>
                    <a:pt x="8687" y="514"/>
                  </a:moveTo>
                  <a:cubicBezTo>
                    <a:pt x="7198" y="514"/>
                    <a:pt x="19115" y="18907"/>
                    <a:pt x="14646" y="19751"/>
                  </a:cubicBezTo>
                  <a:cubicBezTo>
                    <a:pt x="10922" y="20426"/>
                    <a:pt x="3474" y="21270"/>
                    <a:pt x="1984" y="19751"/>
                  </a:cubicBezTo>
                  <a:cubicBezTo>
                    <a:pt x="1239" y="18232"/>
                    <a:pt x="-2485" y="1189"/>
                    <a:pt x="2729" y="514"/>
                  </a:cubicBezTo>
                  <a:cubicBezTo>
                    <a:pt x="5708" y="7"/>
                    <a:pt x="8687" y="-330"/>
                    <a:pt x="8687" y="514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20" name="Shape 1523"/>
            <p:cNvSpPr/>
            <p:nvPr/>
          </p:nvSpPr>
          <p:spPr>
            <a:xfrm>
              <a:off x="823163" y="321796"/>
              <a:ext cx="241717" cy="373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8" h="21155" extrusionOk="0">
                  <a:moveTo>
                    <a:pt x="18778" y="19555"/>
                  </a:moveTo>
                  <a:cubicBezTo>
                    <a:pt x="18778" y="19555"/>
                    <a:pt x="18378" y="19555"/>
                    <a:pt x="17378" y="19414"/>
                  </a:cubicBezTo>
                  <a:cubicBezTo>
                    <a:pt x="16978" y="19414"/>
                    <a:pt x="16378" y="19414"/>
                    <a:pt x="15778" y="19414"/>
                  </a:cubicBezTo>
                  <a:cubicBezTo>
                    <a:pt x="15778" y="19414"/>
                    <a:pt x="15578" y="19414"/>
                    <a:pt x="15378" y="19414"/>
                  </a:cubicBezTo>
                  <a:cubicBezTo>
                    <a:pt x="15178" y="18994"/>
                    <a:pt x="15178" y="18994"/>
                    <a:pt x="15178" y="18994"/>
                  </a:cubicBezTo>
                  <a:cubicBezTo>
                    <a:pt x="14178" y="17030"/>
                    <a:pt x="13578" y="13944"/>
                    <a:pt x="12778" y="10999"/>
                  </a:cubicBezTo>
                  <a:cubicBezTo>
                    <a:pt x="11778" y="8053"/>
                    <a:pt x="10378" y="4827"/>
                    <a:pt x="7978" y="2723"/>
                  </a:cubicBezTo>
                  <a:cubicBezTo>
                    <a:pt x="5778" y="479"/>
                    <a:pt x="2578" y="-222"/>
                    <a:pt x="2178" y="59"/>
                  </a:cubicBezTo>
                  <a:cubicBezTo>
                    <a:pt x="178" y="479"/>
                    <a:pt x="-1022" y="1742"/>
                    <a:pt x="1178" y="2303"/>
                  </a:cubicBezTo>
                  <a:cubicBezTo>
                    <a:pt x="1778" y="2443"/>
                    <a:pt x="3578" y="2864"/>
                    <a:pt x="5378" y="4687"/>
                  </a:cubicBezTo>
                  <a:cubicBezTo>
                    <a:pt x="6978" y="6370"/>
                    <a:pt x="8378" y="9035"/>
                    <a:pt x="9378" y="11840"/>
                  </a:cubicBezTo>
                  <a:cubicBezTo>
                    <a:pt x="10578" y="14505"/>
                    <a:pt x="11378" y="17310"/>
                    <a:pt x="12778" y="19555"/>
                  </a:cubicBezTo>
                  <a:cubicBezTo>
                    <a:pt x="12978" y="19835"/>
                    <a:pt x="13178" y="20116"/>
                    <a:pt x="13378" y="20396"/>
                  </a:cubicBezTo>
                  <a:cubicBezTo>
                    <a:pt x="13578" y="20536"/>
                    <a:pt x="13578" y="20536"/>
                    <a:pt x="13578" y="20536"/>
                  </a:cubicBezTo>
                  <a:cubicBezTo>
                    <a:pt x="13578" y="20536"/>
                    <a:pt x="13578" y="20536"/>
                    <a:pt x="13578" y="20536"/>
                  </a:cubicBezTo>
                  <a:cubicBezTo>
                    <a:pt x="13578" y="20536"/>
                    <a:pt x="13578" y="20536"/>
                    <a:pt x="13578" y="20536"/>
                  </a:cubicBezTo>
                  <a:cubicBezTo>
                    <a:pt x="13578" y="20536"/>
                    <a:pt x="13578" y="20536"/>
                    <a:pt x="13578" y="20536"/>
                  </a:cubicBezTo>
                  <a:cubicBezTo>
                    <a:pt x="13578" y="20536"/>
                    <a:pt x="13578" y="20536"/>
                    <a:pt x="13578" y="20536"/>
                  </a:cubicBezTo>
                  <a:cubicBezTo>
                    <a:pt x="13378" y="20536"/>
                    <a:pt x="15778" y="21378"/>
                    <a:pt x="14778" y="21097"/>
                  </a:cubicBezTo>
                  <a:cubicBezTo>
                    <a:pt x="14978" y="20957"/>
                    <a:pt x="14978" y="20957"/>
                    <a:pt x="14978" y="20957"/>
                  </a:cubicBezTo>
                  <a:cubicBezTo>
                    <a:pt x="15578" y="20957"/>
                    <a:pt x="15578" y="20957"/>
                    <a:pt x="15578" y="20957"/>
                  </a:cubicBezTo>
                  <a:cubicBezTo>
                    <a:pt x="16178" y="20957"/>
                    <a:pt x="16778" y="20957"/>
                    <a:pt x="17178" y="20957"/>
                  </a:cubicBezTo>
                  <a:cubicBezTo>
                    <a:pt x="18178" y="20817"/>
                    <a:pt x="18778" y="20817"/>
                    <a:pt x="18778" y="20677"/>
                  </a:cubicBezTo>
                  <a:cubicBezTo>
                    <a:pt x="19778" y="20116"/>
                    <a:pt x="20578" y="19555"/>
                    <a:pt x="18778" y="19555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21" name="Shape 1524"/>
            <p:cNvSpPr/>
            <p:nvPr/>
          </p:nvSpPr>
          <p:spPr>
            <a:xfrm>
              <a:off x="442503" y="319520"/>
              <a:ext cx="273353" cy="33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1" h="21199" extrusionOk="0">
                  <a:moveTo>
                    <a:pt x="17655" y="65"/>
                  </a:moveTo>
                  <a:cubicBezTo>
                    <a:pt x="16784" y="-90"/>
                    <a:pt x="13649" y="1775"/>
                    <a:pt x="13126" y="4727"/>
                  </a:cubicBezTo>
                  <a:cubicBezTo>
                    <a:pt x="12081" y="7213"/>
                    <a:pt x="11907" y="10787"/>
                    <a:pt x="10688" y="13118"/>
                  </a:cubicBezTo>
                  <a:cubicBezTo>
                    <a:pt x="9294" y="15449"/>
                    <a:pt x="6507" y="17159"/>
                    <a:pt x="4417" y="18868"/>
                  </a:cubicBezTo>
                  <a:cubicBezTo>
                    <a:pt x="3894" y="19490"/>
                    <a:pt x="3894" y="19490"/>
                    <a:pt x="3894" y="19490"/>
                  </a:cubicBezTo>
                  <a:cubicBezTo>
                    <a:pt x="3894" y="19490"/>
                    <a:pt x="3894" y="19490"/>
                    <a:pt x="3894" y="19490"/>
                  </a:cubicBezTo>
                  <a:cubicBezTo>
                    <a:pt x="3197" y="19490"/>
                    <a:pt x="2849" y="19490"/>
                    <a:pt x="2326" y="19490"/>
                  </a:cubicBezTo>
                  <a:cubicBezTo>
                    <a:pt x="1630" y="19645"/>
                    <a:pt x="1107" y="19645"/>
                    <a:pt x="933" y="19800"/>
                  </a:cubicBezTo>
                  <a:cubicBezTo>
                    <a:pt x="62" y="20422"/>
                    <a:pt x="-635" y="21044"/>
                    <a:pt x="933" y="21044"/>
                  </a:cubicBezTo>
                  <a:cubicBezTo>
                    <a:pt x="933" y="21044"/>
                    <a:pt x="1455" y="21044"/>
                    <a:pt x="2152" y="21044"/>
                  </a:cubicBezTo>
                  <a:cubicBezTo>
                    <a:pt x="2675" y="21199"/>
                    <a:pt x="3023" y="21199"/>
                    <a:pt x="3546" y="21199"/>
                  </a:cubicBezTo>
                  <a:cubicBezTo>
                    <a:pt x="4591" y="21199"/>
                    <a:pt x="4591" y="21199"/>
                    <a:pt x="4591" y="21199"/>
                  </a:cubicBezTo>
                  <a:cubicBezTo>
                    <a:pt x="6159" y="20422"/>
                    <a:pt x="5288" y="20733"/>
                    <a:pt x="5810" y="20422"/>
                  </a:cubicBezTo>
                  <a:cubicBezTo>
                    <a:pt x="7726" y="19023"/>
                    <a:pt x="11384" y="17470"/>
                    <a:pt x="13475" y="14051"/>
                  </a:cubicBezTo>
                  <a:cubicBezTo>
                    <a:pt x="15217" y="10632"/>
                    <a:pt x="15391" y="7369"/>
                    <a:pt x="16436" y="5193"/>
                  </a:cubicBezTo>
                  <a:cubicBezTo>
                    <a:pt x="17307" y="3173"/>
                    <a:pt x="18352" y="2862"/>
                    <a:pt x="18700" y="2552"/>
                  </a:cubicBezTo>
                  <a:cubicBezTo>
                    <a:pt x="18875" y="1775"/>
                    <a:pt x="20965" y="-401"/>
                    <a:pt x="17655" y="65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22" name="Shape 1525"/>
            <p:cNvSpPr/>
            <p:nvPr/>
          </p:nvSpPr>
          <p:spPr>
            <a:xfrm>
              <a:off x="593391" y="642289"/>
              <a:ext cx="175165" cy="46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9" h="20257" extrusionOk="0">
                  <a:moveTo>
                    <a:pt x="19349" y="1786"/>
                  </a:moveTo>
                  <a:cubicBezTo>
                    <a:pt x="19082" y="1034"/>
                    <a:pt x="20149" y="-1008"/>
                    <a:pt x="15616" y="604"/>
                  </a:cubicBezTo>
                  <a:cubicBezTo>
                    <a:pt x="14549" y="1034"/>
                    <a:pt x="11882" y="2861"/>
                    <a:pt x="11349" y="5332"/>
                  </a:cubicBezTo>
                  <a:cubicBezTo>
                    <a:pt x="10549" y="7696"/>
                    <a:pt x="11082" y="10598"/>
                    <a:pt x="11882" y="13499"/>
                  </a:cubicBezTo>
                  <a:cubicBezTo>
                    <a:pt x="12149" y="14896"/>
                    <a:pt x="12416" y="16186"/>
                    <a:pt x="12682" y="17476"/>
                  </a:cubicBezTo>
                  <a:cubicBezTo>
                    <a:pt x="12682" y="17905"/>
                    <a:pt x="12682" y="18228"/>
                    <a:pt x="12949" y="18550"/>
                  </a:cubicBezTo>
                  <a:cubicBezTo>
                    <a:pt x="12149" y="18550"/>
                    <a:pt x="11616" y="18658"/>
                    <a:pt x="11082" y="18658"/>
                  </a:cubicBezTo>
                  <a:cubicBezTo>
                    <a:pt x="5482" y="18980"/>
                    <a:pt x="2549" y="19088"/>
                    <a:pt x="2016" y="19195"/>
                  </a:cubicBezTo>
                  <a:cubicBezTo>
                    <a:pt x="416" y="19517"/>
                    <a:pt x="-1451" y="19840"/>
                    <a:pt x="1749" y="20055"/>
                  </a:cubicBezTo>
                  <a:cubicBezTo>
                    <a:pt x="1749" y="20162"/>
                    <a:pt x="5749" y="20162"/>
                    <a:pt x="10816" y="19947"/>
                  </a:cubicBezTo>
                  <a:cubicBezTo>
                    <a:pt x="11616" y="19947"/>
                    <a:pt x="12149" y="19947"/>
                    <a:pt x="12949" y="19947"/>
                  </a:cubicBezTo>
                  <a:cubicBezTo>
                    <a:pt x="13749" y="20055"/>
                    <a:pt x="13749" y="20055"/>
                    <a:pt x="13749" y="20055"/>
                  </a:cubicBezTo>
                  <a:cubicBezTo>
                    <a:pt x="14282" y="20055"/>
                    <a:pt x="14282" y="20055"/>
                    <a:pt x="14282" y="20055"/>
                  </a:cubicBezTo>
                  <a:cubicBezTo>
                    <a:pt x="14549" y="20162"/>
                    <a:pt x="14549" y="20162"/>
                    <a:pt x="14549" y="20162"/>
                  </a:cubicBezTo>
                  <a:cubicBezTo>
                    <a:pt x="14549" y="20162"/>
                    <a:pt x="14549" y="20162"/>
                    <a:pt x="14549" y="20162"/>
                  </a:cubicBezTo>
                  <a:cubicBezTo>
                    <a:pt x="12949" y="20592"/>
                    <a:pt x="16949" y="19410"/>
                    <a:pt x="16416" y="19625"/>
                  </a:cubicBezTo>
                  <a:cubicBezTo>
                    <a:pt x="16416" y="19517"/>
                    <a:pt x="16416" y="19517"/>
                    <a:pt x="16416" y="19517"/>
                  </a:cubicBezTo>
                  <a:cubicBezTo>
                    <a:pt x="16416" y="19517"/>
                    <a:pt x="16416" y="19517"/>
                    <a:pt x="16416" y="19517"/>
                  </a:cubicBezTo>
                  <a:cubicBezTo>
                    <a:pt x="16416" y="19517"/>
                    <a:pt x="16416" y="19517"/>
                    <a:pt x="16416" y="19517"/>
                  </a:cubicBezTo>
                  <a:cubicBezTo>
                    <a:pt x="16682" y="18765"/>
                    <a:pt x="16682" y="18120"/>
                    <a:pt x="16682" y="17476"/>
                  </a:cubicBezTo>
                  <a:cubicBezTo>
                    <a:pt x="16682" y="16079"/>
                    <a:pt x="16416" y="14574"/>
                    <a:pt x="16149" y="13070"/>
                  </a:cubicBezTo>
                  <a:cubicBezTo>
                    <a:pt x="15882" y="10168"/>
                    <a:pt x="15616" y="7267"/>
                    <a:pt x="16682" y="5225"/>
                  </a:cubicBezTo>
                  <a:cubicBezTo>
                    <a:pt x="17216" y="3076"/>
                    <a:pt x="19349" y="2001"/>
                    <a:pt x="19349" y="1786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  <p:sp>
          <p:nvSpPr>
            <p:cNvPr id="123" name="Shape 1526"/>
            <p:cNvSpPr/>
            <p:nvPr/>
          </p:nvSpPr>
          <p:spPr>
            <a:xfrm>
              <a:off x="833896" y="667782"/>
              <a:ext cx="179116" cy="45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3" h="20810" extrusionOk="0">
                  <a:moveTo>
                    <a:pt x="17519" y="19396"/>
                  </a:moveTo>
                  <a:cubicBezTo>
                    <a:pt x="17519" y="19396"/>
                    <a:pt x="14135" y="19396"/>
                    <a:pt x="9191" y="19170"/>
                  </a:cubicBezTo>
                  <a:cubicBezTo>
                    <a:pt x="8931" y="19170"/>
                    <a:pt x="8931" y="19170"/>
                    <a:pt x="8931" y="19170"/>
                  </a:cubicBezTo>
                  <a:cubicBezTo>
                    <a:pt x="8931" y="18718"/>
                    <a:pt x="8931" y="18718"/>
                    <a:pt x="8931" y="18718"/>
                  </a:cubicBezTo>
                  <a:cubicBezTo>
                    <a:pt x="8931" y="18153"/>
                    <a:pt x="8931" y="17474"/>
                    <a:pt x="9191" y="16795"/>
                  </a:cubicBezTo>
                  <a:cubicBezTo>
                    <a:pt x="9451" y="15438"/>
                    <a:pt x="9711" y="13968"/>
                    <a:pt x="9711" y="12498"/>
                  </a:cubicBezTo>
                  <a:cubicBezTo>
                    <a:pt x="10232" y="9558"/>
                    <a:pt x="10232" y="6504"/>
                    <a:pt x="8931" y="4129"/>
                  </a:cubicBezTo>
                  <a:cubicBezTo>
                    <a:pt x="7890" y="1755"/>
                    <a:pt x="4767" y="171"/>
                    <a:pt x="4246" y="171"/>
                  </a:cubicBezTo>
                  <a:cubicBezTo>
                    <a:pt x="1384" y="-281"/>
                    <a:pt x="-1479" y="171"/>
                    <a:pt x="863" y="1415"/>
                  </a:cubicBezTo>
                  <a:cubicBezTo>
                    <a:pt x="2685" y="1755"/>
                    <a:pt x="6328" y="6957"/>
                    <a:pt x="5287" y="12724"/>
                  </a:cubicBezTo>
                  <a:cubicBezTo>
                    <a:pt x="5287" y="14081"/>
                    <a:pt x="5287" y="15438"/>
                    <a:pt x="5287" y="16795"/>
                  </a:cubicBezTo>
                  <a:cubicBezTo>
                    <a:pt x="5287" y="17474"/>
                    <a:pt x="5287" y="18039"/>
                    <a:pt x="5287" y="18718"/>
                  </a:cubicBezTo>
                  <a:cubicBezTo>
                    <a:pt x="5548" y="19623"/>
                    <a:pt x="5548" y="19623"/>
                    <a:pt x="5548" y="19623"/>
                  </a:cubicBezTo>
                  <a:cubicBezTo>
                    <a:pt x="5548" y="19849"/>
                    <a:pt x="5548" y="19849"/>
                    <a:pt x="5548" y="19849"/>
                  </a:cubicBezTo>
                  <a:cubicBezTo>
                    <a:pt x="5548" y="19849"/>
                    <a:pt x="5548" y="19849"/>
                    <a:pt x="5548" y="19849"/>
                  </a:cubicBezTo>
                  <a:cubicBezTo>
                    <a:pt x="5548" y="19849"/>
                    <a:pt x="5548" y="19849"/>
                    <a:pt x="5548" y="19849"/>
                  </a:cubicBezTo>
                  <a:cubicBezTo>
                    <a:pt x="5287" y="19736"/>
                    <a:pt x="9191" y="21319"/>
                    <a:pt x="7369" y="20640"/>
                  </a:cubicBezTo>
                  <a:cubicBezTo>
                    <a:pt x="7629" y="20640"/>
                    <a:pt x="7629" y="20640"/>
                    <a:pt x="7629" y="20640"/>
                  </a:cubicBezTo>
                  <a:cubicBezTo>
                    <a:pt x="7629" y="20640"/>
                    <a:pt x="7629" y="20640"/>
                    <a:pt x="7629" y="20640"/>
                  </a:cubicBezTo>
                  <a:cubicBezTo>
                    <a:pt x="7890" y="20640"/>
                    <a:pt x="7890" y="20640"/>
                    <a:pt x="7890" y="20640"/>
                  </a:cubicBezTo>
                  <a:cubicBezTo>
                    <a:pt x="8931" y="20640"/>
                    <a:pt x="8931" y="20640"/>
                    <a:pt x="8931" y="20640"/>
                  </a:cubicBezTo>
                  <a:cubicBezTo>
                    <a:pt x="13875" y="20640"/>
                    <a:pt x="16998" y="20414"/>
                    <a:pt x="17519" y="20301"/>
                  </a:cubicBezTo>
                  <a:cubicBezTo>
                    <a:pt x="19080" y="19849"/>
                    <a:pt x="20121" y="19396"/>
                    <a:pt x="17519" y="19396"/>
                  </a:cubicBezTo>
                  <a:close/>
                </a:path>
              </a:pathLst>
            </a:custGeom>
            <a:solidFill>
              <a:srgbClr val="6D6E7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595959"/>
                  </a:solidFill>
                </a:defRPr>
              </a:pPr>
              <a:endParaRPr lang="en-US" dirty="0"/>
            </a:p>
          </p:txBody>
        </p:sp>
      </p:grpSp>
      <p:sp>
        <p:nvSpPr>
          <p:cNvPr id="126" name="Shape 1208"/>
          <p:cNvSpPr/>
          <p:nvPr/>
        </p:nvSpPr>
        <p:spPr>
          <a:xfrm>
            <a:off x="3510820" y="2709202"/>
            <a:ext cx="12777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Proposte</a:t>
            </a:r>
            <a:r>
              <a:rPr lang="en-US" dirty="0"/>
              <a:t> dal basso</a:t>
            </a:r>
          </a:p>
        </p:txBody>
      </p:sp>
      <p:sp>
        <p:nvSpPr>
          <p:cNvPr id="127" name="Freeform 128"/>
          <p:cNvSpPr>
            <a:spLocks/>
          </p:cNvSpPr>
          <p:nvPr/>
        </p:nvSpPr>
        <p:spPr bwMode="auto">
          <a:xfrm>
            <a:off x="3139670" y="1569306"/>
            <a:ext cx="2048725" cy="214017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9" name="Freeform 135"/>
          <p:cNvSpPr>
            <a:spLocks/>
          </p:cNvSpPr>
          <p:nvPr/>
        </p:nvSpPr>
        <p:spPr bwMode="auto">
          <a:xfrm rot="5400000">
            <a:off x="316594" y="3316269"/>
            <a:ext cx="5073417" cy="533827"/>
          </a:xfrm>
          <a:custGeom>
            <a:avLst/>
            <a:gdLst>
              <a:gd name="T0" fmla="*/ 1035 w 1046"/>
              <a:gd name="T1" fmla="*/ 13 h 110"/>
              <a:gd name="T2" fmla="*/ 1002 w 1046"/>
              <a:gd name="T3" fmla="*/ 42 h 110"/>
              <a:gd name="T4" fmla="*/ 836 w 1046"/>
              <a:gd name="T5" fmla="*/ 70 h 110"/>
              <a:gd name="T6" fmla="*/ 672 w 1046"/>
              <a:gd name="T7" fmla="*/ 64 h 110"/>
              <a:gd name="T8" fmla="*/ 581 w 1046"/>
              <a:gd name="T9" fmla="*/ 72 h 110"/>
              <a:gd name="T10" fmla="*/ 535 w 1046"/>
              <a:gd name="T11" fmla="*/ 90 h 110"/>
              <a:gd name="T12" fmla="*/ 532 w 1046"/>
              <a:gd name="T13" fmla="*/ 94 h 110"/>
              <a:gd name="T14" fmla="*/ 529 w 1046"/>
              <a:gd name="T15" fmla="*/ 92 h 110"/>
              <a:gd name="T16" fmla="*/ 507 w 1046"/>
              <a:gd name="T17" fmla="*/ 79 h 110"/>
              <a:gd name="T18" fmla="*/ 324 w 1046"/>
              <a:gd name="T19" fmla="*/ 60 h 110"/>
              <a:gd name="T20" fmla="*/ 166 w 1046"/>
              <a:gd name="T21" fmla="*/ 60 h 110"/>
              <a:gd name="T22" fmla="*/ 21 w 1046"/>
              <a:gd name="T23" fmla="*/ 24 h 110"/>
              <a:gd name="T24" fmla="*/ 1 w 1046"/>
              <a:gd name="T25" fmla="*/ 3 h 110"/>
              <a:gd name="T26" fmla="*/ 17 w 1046"/>
              <a:gd name="T27" fmla="*/ 28 h 110"/>
              <a:gd name="T28" fmla="*/ 171 w 1046"/>
              <a:gd name="T29" fmla="*/ 69 h 110"/>
              <a:gd name="T30" fmla="*/ 496 w 1046"/>
              <a:gd name="T31" fmla="*/ 87 h 110"/>
              <a:gd name="T32" fmla="*/ 515 w 1046"/>
              <a:gd name="T33" fmla="*/ 96 h 110"/>
              <a:gd name="T34" fmla="*/ 523 w 1046"/>
              <a:gd name="T35" fmla="*/ 101 h 110"/>
              <a:gd name="T36" fmla="*/ 526 w 1046"/>
              <a:gd name="T37" fmla="*/ 105 h 110"/>
              <a:gd name="T38" fmla="*/ 527 w 1046"/>
              <a:gd name="T39" fmla="*/ 107 h 110"/>
              <a:gd name="T40" fmla="*/ 528 w 1046"/>
              <a:gd name="T41" fmla="*/ 107 h 110"/>
              <a:gd name="T42" fmla="*/ 539 w 1046"/>
              <a:gd name="T43" fmla="*/ 104 h 110"/>
              <a:gd name="T44" fmla="*/ 572 w 1046"/>
              <a:gd name="T45" fmla="*/ 86 h 110"/>
              <a:gd name="T46" fmla="*/ 658 w 1046"/>
              <a:gd name="T47" fmla="*/ 76 h 110"/>
              <a:gd name="T48" fmla="*/ 818 w 1046"/>
              <a:gd name="T49" fmla="*/ 82 h 110"/>
              <a:gd name="T50" fmla="*/ 1008 w 1046"/>
              <a:gd name="T51" fmla="*/ 52 h 110"/>
              <a:gd name="T52" fmla="*/ 1035 w 1046"/>
              <a:gd name="T53" fmla="*/ 1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6" h="110">
                <a:moveTo>
                  <a:pt x="1035" y="13"/>
                </a:moveTo>
                <a:cubicBezTo>
                  <a:pt x="1032" y="19"/>
                  <a:pt x="1018" y="35"/>
                  <a:pt x="1002" y="42"/>
                </a:cubicBezTo>
                <a:cubicBezTo>
                  <a:pt x="996" y="49"/>
                  <a:pt x="933" y="77"/>
                  <a:pt x="836" y="70"/>
                </a:cubicBezTo>
                <a:cubicBezTo>
                  <a:pt x="788" y="67"/>
                  <a:pt x="732" y="63"/>
                  <a:pt x="672" y="64"/>
                </a:cubicBezTo>
                <a:cubicBezTo>
                  <a:pt x="643" y="65"/>
                  <a:pt x="612" y="66"/>
                  <a:pt x="581" y="72"/>
                </a:cubicBezTo>
                <a:cubicBezTo>
                  <a:pt x="566" y="76"/>
                  <a:pt x="550" y="79"/>
                  <a:pt x="535" y="90"/>
                </a:cubicBezTo>
                <a:cubicBezTo>
                  <a:pt x="534" y="92"/>
                  <a:pt x="533" y="93"/>
                  <a:pt x="532" y="94"/>
                </a:cubicBezTo>
                <a:cubicBezTo>
                  <a:pt x="531" y="93"/>
                  <a:pt x="530" y="92"/>
                  <a:pt x="529" y="92"/>
                </a:cubicBezTo>
                <a:cubicBezTo>
                  <a:pt x="522" y="86"/>
                  <a:pt x="515" y="82"/>
                  <a:pt x="507" y="79"/>
                </a:cubicBezTo>
                <a:cubicBezTo>
                  <a:pt x="445" y="60"/>
                  <a:pt x="382" y="62"/>
                  <a:pt x="324" y="60"/>
                </a:cubicBezTo>
                <a:cubicBezTo>
                  <a:pt x="266" y="59"/>
                  <a:pt x="212" y="61"/>
                  <a:pt x="166" y="60"/>
                </a:cubicBezTo>
                <a:cubicBezTo>
                  <a:pt x="72" y="60"/>
                  <a:pt x="19" y="25"/>
                  <a:pt x="21" y="24"/>
                </a:cubicBezTo>
                <a:cubicBezTo>
                  <a:pt x="1" y="8"/>
                  <a:pt x="1" y="0"/>
                  <a:pt x="1" y="3"/>
                </a:cubicBezTo>
                <a:cubicBezTo>
                  <a:pt x="0" y="6"/>
                  <a:pt x="6" y="18"/>
                  <a:pt x="17" y="28"/>
                </a:cubicBezTo>
                <a:cubicBezTo>
                  <a:pt x="21" y="36"/>
                  <a:pt x="79" y="68"/>
                  <a:pt x="171" y="69"/>
                </a:cubicBezTo>
                <a:cubicBezTo>
                  <a:pt x="260" y="72"/>
                  <a:pt x="381" y="60"/>
                  <a:pt x="496" y="87"/>
                </a:cubicBezTo>
                <a:cubicBezTo>
                  <a:pt x="502" y="90"/>
                  <a:pt x="509" y="92"/>
                  <a:pt x="515" y="96"/>
                </a:cubicBezTo>
                <a:cubicBezTo>
                  <a:pt x="518" y="97"/>
                  <a:pt x="520" y="100"/>
                  <a:pt x="523" y="101"/>
                </a:cubicBezTo>
                <a:cubicBezTo>
                  <a:pt x="524" y="102"/>
                  <a:pt x="525" y="104"/>
                  <a:pt x="526" y="105"/>
                </a:cubicBezTo>
                <a:cubicBezTo>
                  <a:pt x="527" y="107"/>
                  <a:pt x="527" y="107"/>
                  <a:pt x="527" y="107"/>
                </a:cubicBezTo>
                <a:cubicBezTo>
                  <a:pt x="528" y="107"/>
                  <a:pt x="528" y="107"/>
                  <a:pt x="528" y="107"/>
                </a:cubicBezTo>
                <a:cubicBezTo>
                  <a:pt x="518" y="110"/>
                  <a:pt x="538" y="104"/>
                  <a:pt x="539" y="104"/>
                </a:cubicBezTo>
                <a:cubicBezTo>
                  <a:pt x="543" y="96"/>
                  <a:pt x="559" y="89"/>
                  <a:pt x="572" y="86"/>
                </a:cubicBezTo>
                <a:cubicBezTo>
                  <a:pt x="600" y="79"/>
                  <a:pt x="630" y="77"/>
                  <a:pt x="658" y="76"/>
                </a:cubicBezTo>
                <a:cubicBezTo>
                  <a:pt x="715" y="75"/>
                  <a:pt x="770" y="78"/>
                  <a:pt x="818" y="82"/>
                </a:cubicBezTo>
                <a:cubicBezTo>
                  <a:pt x="916" y="91"/>
                  <a:pt x="990" y="68"/>
                  <a:pt x="1008" y="52"/>
                </a:cubicBezTo>
                <a:cubicBezTo>
                  <a:pt x="1046" y="24"/>
                  <a:pt x="1037" y="4"/>
                  <a:pt x="1035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2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Le sedi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0" y="1012824"/>
            <a:ext cx="4864100" cy="5588000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V="1">
            <a:off x="3505200" y="728662"/>
            <a:ext cx="215900" cy="125253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 flipH="1" flipV="1">
            <a:off x="1402954" y="1739900"/>
            <a:ext cx="1252977" cy="3025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 flipV="1">
            <a:off x="4152900" y="1266031"/>
            <a:ext cx="1409700" cy="3849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 flipV="1">
            <a:off x="4667250" y="3262313"/>
            <a:ext cx="1543050" cy="54451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 flipV="1">
            <a:off x="6210300" y="4980327"/>
            <a:ext cx="1016000" cy="1250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150496" y="301936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Roma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335598" y="411928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Milano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30462" y="1489045"/>
            <a:ext cx="96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Torino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5438775" y="1058405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Padova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7099300" y="4780272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Cosenza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10506154" y="13197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Altre Sedi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10695489" y="1689100"/>
            <a:ext cx="10102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Brindisi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Pontedera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Villorba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Ancona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Bologna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Genova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Napoli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Mori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 Spezia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Pandino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Sassari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Verona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Acireale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Bolzano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Palermo 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Sondrio</a:t>
            </a:r>
          </a:p>
        </p:txBody>
      </p:sp>
      <p:sp>
        <p:nvSpPr>
          <p:cNvPr id="20" name="Goccia 19"/>
          <p:cNvSpPr/>
          <p:nvPr/>
        </p:nvSpPr>
        <p:spPr>
          <a:xfrm rot="8362802">
            <a:off x="3680508" y="2397425"/>
            <a:ext cx="241653" cy="255123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Goccia 20"/>
          <p:cNvSpPr/>
          <p:nvPr/>
        </p:nvSpPr>
        <p:spPr>
          <a:xfrm rot="8362802">
            <a:off x="4516978" y="1399831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Goccia 21"/>
          <p:cNvSpPr/>
          <p:nvPr/>
        </p:nvSpPr>
        <p:spPr>
          <a:xfrm rot="8362802">
            <a:off x="6876241" y="4255218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Goccia 22"/>
          <p:cNvSpPr/>
          <p:nvPr/>
        </p:nvSpPr>
        <p:spPr>
          <a:xfrm rot="8362802">
            <a:off x="4792078" y="2674332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Goccia 23"/>
          <p:cNvSpPr/>
          <p:nvPr/>
        </p:nvSpPr>
        <p:spPr>
          <a:xfrm rot="8362802">
            <a:off x="3831294" y="2074916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Goccia 24"/>
          <p:cNvSpPr/>
          <p:nvPr/>
        </p:nvSpPr>
        <p:spPr>
          <a:xfrm rot="8362802">
            <a:off x="2988616" y="2074914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Goccia 25"/>
          <p:cNvSpPr/>
          <p:nvPr/>
        </p:nvSpPr>
        <p:spPr>
          <a:xfrm rot="8362802">
            <a:off x="5619754" y="4258092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Goccia 26"/>
          <p:cNvSpPr/>
          <p:nvPr/>
        </p:nvSpPr>
        <p:spPr>
          <a:xfrm rot="8362802">
            <a:off x="3931978" y="1071245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Goccia 27"/>
          <p:cNvSpPr/>
          <p:nvPr/>
        </p:nvSpPr>
        <p:spPr>
          <a:xfrm rot="8362802">
            <a:off x="3309642" y="2235902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Goccia 28"/>
          <p:cNvSpPr/>
          <p:nvPr/>
        </p:nvSpPr>
        <p:spPr>
          <a:xfrm rot="8362802">
            <a:off x="3123296" y="1686960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Goccia 29"/>
          <p:cNvSpPr/>
          <p:nvPr/>
        </p:nvSpPr>
        <p:spPr>
          <a:xfrm rot="8362802">
            <a:off x="2840507" y="4183286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Goccia 30"/>
          <p:cNvSpPr/>
          <p:nvPr/>
        </p:nvSpPr>
        <p:spPr>
          <a:xfrm rot="8362802">
            <a:off x="5098265" y="5806730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Goccia 31"/>
          <p:cNvSpPr/>
          <p:nvPr/>
        </p:nvSpPr>
        <p:spPr>
          <a:xfrm rot="8362802">
            <a:off x="5482555" y="5862291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Goccia 32"/>
          <p:cNvSpPr/>
          <p:nvPr/>
        </p:nvSpPr>
        <p:spPr>
          <a:xfrm rot="8362802">
            <a:off x="3745612" y="1248652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Goccia 33"/>
          <p:cNvSpPr/>
          <p:nvPr/>
        </p:nvSpPr>
        <p:spPr>
          <a:xfrm rot="8362802">
            <a:off x="3614741" y="1442191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5" name="Goccia 34"/>
          <p:cNvSpPr/>
          <p:nvPr/>
        </p:nvSpPr>
        <p:spPr>
          <a:xfrm rot="8362802">
            <a:off x="3361359" y="1704427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6" name="Goccia 35"/>
          <p:cNvSpPr/>
          <p:nvPr/>
        </p:nvSpPr>
        <p:spPr>
          <a:xfrm rot="8362802">
            <a:off x="4047824" y="1476537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7" name="Goccia 36"/>
          <p:cNvSpPr/>
          <p:nvPr/>
        </p:nvSpPr>
        <p:spPr>
          <a:xfrm rot="8362802">
            <a:off x="2524449" y="1830143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8" name="Goccia 37"/>
          <p:cNvSpPr/>
          <p:nvPr/>
        </p:nvSpPr>
        <p:spPr>
          <a:xfrm rot="8362802">
            <a:off x="4530613" y="3640184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9" name="Goccia 38"/>
          <p:cNvSpPr/>
          <p:nvPr/>
        </p:nvSpPr>
        <p:spPr>
          <a:xfrm rot="8362802">
            <a:off x="6073664" y="4904503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0" name="Goccia 39"/>
          <p:cNvSpPr/>
          <p:nvPr/>
        </p:nvSpPr>
        <p:spPr>
          <a:xfrm rot="8362802">
            <a:off x="10254141" y="1273608"/>
            <a:ext cx="273272" cy="276717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8658404" y="130437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Principali</a:t>
            </a:r>
          </a:p>
        </p:txBody>
      </p:sp>
      <p:sp>
        <p:nvSpPr>
          <p:cNvPr id="42" name="Goccia 41"/>
          <p:cNvSpPr/>
          <p:nvPr/>
        </p:nvSpPr>
        <p:spPr>
          <a:xfrm rot="8362802">
            <a:off x="8410463" y="1282561"/>
            <a:ext cx="273272" cy="276717"/>
          </a:xfrm>
          <a:prstGeom prst="teardrop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8796276" y="1739900"/>
            <a:ext cx="8915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Milano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Torino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Padova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Roma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Cosenza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8035545" y="5545532"/>
            <a:ext cx="408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Circa 30 </a:t>
            </a:r>
            <a:r>
              <a:rPr lang="it-IT" sz="400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Team IT</a:t>
            </a:r>
            <a:endParaRPr lang="it-IT" sz="4000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08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60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" y="1125651"/>
            <a:ext cx="10058400" cy="44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 cosa Serve una </a:t>
            </a:r>
            <a:r>
              <a:rPr lang="it-IT" dirty="0" err="1"/>
              <a:t>CoP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252144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6"/>
          <p:cNvSpPr>
            <a:spLocks noEditPoints="1"/>
          </p:cNvSpPr>
          <p:nvPr/>
        </p:nvSpPr>
        <p:spPr bwMode="auto">
          <a:xfrm>
            <a:off x="3875341" y="465797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Freeform 6"/>
          <p:cNvSpPr>
            <a:spLocks noEditPoints="1"/>
          </p:cNvSpPr>
          <p:nvPr/>
        </p:nvSpPr>
        <p:spPr bwMode="auto">
          <a:xfrm>
            <a:off x="7030666" y="420982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Freeform 6"/>
          <p:cNvSpPr>
            <a:spLocks noEditPoints="1"/>
          </p:cNvSpPr>
          <p:nvPr/>
        </p:nvSpPr>
        <p:spPr bwMode="auto">
          <a:xfrm>
            <a:off x="7635935" y="2157241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8" name="Freeform 6"/>
          <p:cNvSpPr>
            <a:spLocks noEditPoints="1"/>
          </p:cNvSpPr>
          <p:nvPr/>
        </p:nvSpPr>
        <p:spPr bwMode="auto">
          <a:xfrm>
            <a:off x="7905830" y="3695375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Freeform 6"/>
          <p:cNvSpPr>
            <a:spLocks noEditPoints="1"/>
          </p:cNvSpPr>
          <p:nvPr/>
        </p:nvSpPr>
        <p:spPr bwMode="auto">
          <a:xfrm>
            <a:off x="6356094" y="5197512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8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6"/>
          <p:cNvSpPr>
            <a:spLocks noEditPoints="1"/>
          </p:cNvSpPr>
          <p:nvPr/>
        </p:nvSpPr>
        <p:spPr bwMode="auto">
          <a:xfrm>
            <a:off x="3141540" y="5201493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5" name="Freeform 6"/>
          <p:cNvSpPr>
            <a:spLocks noEditPoints="1"/>
          </p:cNvSpPr>
          <p:nvPr/>
        </p:nvSpPr>
        <p:spPr bwMode="auto">
          <a:xfrm>
            <a:off x="1538169" y="3694361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2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Freeform 6"/>
          <p:cNvSpPr>
            <a:spLocks noEditPoints="1"/>
          </p:cNvSpPr>
          <p:nvPr/>
        </p:nvSpPr>
        <p:spPr bwMode="auto">
          <a:xfrm>
            <a:off x="1866506" y="2023964"/>
            <a:ext cx="2773252" cy="1169752"/>
          </a:xfrm>
          <a:custGeom>
            <a:avLst/>
            <a:gdLst>
              <a:gd name="T0" fmla="*/ 313 w 338"/>
              <a:gd name="T1" fmla="*/ 251 h 335"/>
              <a:gd name="T2" fmla="*/ 332 w 338"/>
              <a:gd name="T3" fmla="*/ 211 h 335"/>
              <a:gd name="T4" fmla="*/ 207 w 338"/>
              <a:gd name="T5" fmla="*/ 278 h 335"/>
              <a:gd name="T6" fmla="*/ 329 w 338"/>
              <a:gd name="T7" fmla="*/ 192 h 335"/>
              <a:gd name="T8" fmla="*/ 247 w 338"/>
              <a:gd name="T9" fmla="*/ 221 h 335"/>
              <a:gd name="T10" fmla="*/ 322 w 338"/>
              <a:gd name="T11" fmla="*/ 155 h 335"/>
              <a:gd name="T12" fmla="*/ 299 w 338"/>
              <a:gd name="T13" fmla="*/ 159 h 335"/>
              <a:gd name="T14" fmla="*/ 321 w 338"/>
              <a:gd name="T15" fmla="*/ 129 h 335"/>
              <a:gd name="T16" fmla="*/ 311 w 338"/>
              <a:gd name="T17" fmla="*/ 106 h 335"/>
              <a:gd name="T18" fmla="*/ 233 w 338"/>
              <a:gd name="T19" fmla="*/ 145 h 335"/>
              <a:gd name="T20" fmla="*/ 312 w 338"/>
              <a:gd name="T21" fmla="*/ 85 h 335"/>
              <a:gd name="T22" fmla="*/ 288 w 338"/>
              <a:gd name="T23" fmla="*/ 85 h 335"/>
              <a:gd name="T24" fmla="*/ 227 w 338"/>
              <a:gd name="T25" fmla="*/ 100 h 335"/>
              <a:gd name="T26" fmla="*/ 221 w 338"/>
              <a:gd name="T27" fmla="*/ 73 h 335"/>
              <a:gd name="T28" fmla="*/ 260 w 338"/>
              <a:gd name="T29" fmla="*/ 28 h 335"/>
              <a:gd name="T30" fmla="*/ 221 w 338"/>
              <a:gd name="T31" fmla="*/ 41 h 335"/>
              <a:gd name="T32" fmla="*/ 235 w 338"/>
              <a:gd name="T33" fmla="*/ 16 h 335"/>
              <a:gd name="T34" fmla="*/ 214 w 338"/>
              <a:gd name="T35" fmla="*/ 7 h 335"/>
              <a:gd name="T36" fmla="*/ 109 w 338"/>
              <a:gd name="T37" fmla="*/ 61 h 335"/>
              <a:gd name="T38" fmla="*/ 172 w 338"/>
              <a:gd name="T39" fmla="*/ 5 h 335"/>
              <a:gd name="T40" fmla="*/ 90 w 338"/>
              <a:gd name="T41" fmla="*/ 39 h 335"/>
              <a:gd name="T42" fmla="*/ 106 w 338"/>
              <a:gd name="T43" fmla="*/ 9 h 335"/>
              <a:gd name="T44" fmla="*/ 62 w 338"/>
              <a:gd name="T45" fmla="*/ 32 h 335"/>
              <a:gd name="T46" fmla="*/ 29 w 338"/>
              <a:gd name="T47" fmla="*/ 87 h 335"/>
              <a:gd name="T48" fmla="*/ 78 w 338"/>
              <a:gd name="T49" fmla="*/ 66 h 335"/>
              <a:gd name="T50" fmla="*/ 18 w 338"/>
              <a:gd name="T51" fmla="*/ 121 h 335"/>
              <a:gd name="T52" fmla="*/ 12 w 338"/>
              <a:gd name="T53" fmla="*/ 151 h 335"/>
              <a:gd name="T54" fmla="*/ 21 w 338"/>
              <a:gd name="T55" fmla="*/ 159 h 335"/>
              <a:gd name="T56" fmla="*/ 116 w 338"/>
              <a:gd name="T57" fmla="*/ 125 h 335"/>
              <a:gd name="T58" fmla="*/ 52 w 338"/>
              <a:gd name="T59" fmla="*/ 168 h 335"/>
              <a:gd name="T60" fmla="*/ 141 w 338"/>
              <a:gd name="T61" fmla="*/ 139 h 335"/>
              <a:gd name="T62" fmla="*/ 39 w 338"/>
              <a:gd name="T63" fmla="*/ 207 h 335"/>
              <a:gd name="T64" fmla="*/ 22 w 338"/>
              <a:gd name="T65" fmla="*/ 233 h 335"/>
              <a:gd name="T66" fmla="*/ 27 w 338"/>
              <a:gd name="T67" fmla="*/ 250 h 335"/>
              <a:gd name="T68" fmla="*/ 54 w 338"/>
              <a:gd name="T69" fmla="*/ 247 h 335"/>
              <a:gd name="T70" fmla="*/ 173 w 338"/>
              <a:gd name="T71" fmla="*/ 202 h 335"/>
              <a:gd name="T72" fmla="*/ 70 w 338"/>
              <a:gd name="T73" fmla="*/ 270 h 335"/>
              <a:gd name="T74" fmla="*/ 141 w 338"/>
              <a:gd name="T75" fmla="*/ 246 h 335"/>
              <a:gd name="T76" fmla="*/ 73 w 338"/>
              <a:gd name="T77" fmla="*/ 305 h 335"/>
              <a:gd name="T78" fmla="*/ 103 w 338"/>
              <a:gd name="T79" fmla="*/ 314 h 335"/>
              <a:gd name="T80" fmla="*/ 201 w 338"/>
              <a:gd name="T81" fmla="*/ 265 h 335"/>
              <a:gd name="T82" fmla="*/ 233 w 338"/>
              <a:gd name="T83" fmla="*/ 278 h 335"/>
              <a:gd name="T84" fmla="*/ 181 w 338"/>
              <a:gd name="T85" fmla="*/ 334 h 335"/>
              <a:gd name="T86" fmla="*/ 307 w 338"/>
              <a:gd name="T87" fmla="*/ 262 h 335"/>
              <a:gd name="T88" fmla="*/ 69 w 338"/>
              <a:gd name="T89" fmla="*/ 33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8" h="335">
                <a:moveTo>
                  <a:pt x="307" y="262"/>
                </a:moveTo>
                <a:cubicBezTo>
                  <a:pt x="309" y="262"/>
                  <a:pt x="310" y="261"/>
                  <a:pt x="311" y="261"/>
                </a:cubicBezTo>
                <a:cubicBezTo>
                  <a:pt x="314" y="259"/>
                  <a:pt x="315" y="254"/>
                  <a:pt x="313" y="251"/>
                </a:cubicBezTo>
                <a:cubicBezTo>
                  <a:pt x="312" y="249"/>
                  <a:pt x="311" y="248"/>
                  <a:pt x="309" y="248"/>
                </a:cubicBezTo>
                <a:cubicBezTo>
                  <a:pt x="305" y="247"/>
                  <a:pt x="303" y="247"/>
                  <a:pt x="276" y="264"/>
                </a:cubicBezTo>
                <a:cubicBezTo>
                  <a:pt x="335" y="218"/>
                  <a:pt x="335" y="217"/>
                  <a:pt x="332" y="211"/>
                </a:cubicBezTo>
                <a:cubicBezTo>
                  <a:pt x="331" y="210"/>
                  <a:pt x="329" y="208"/>
                  <a:pt x="327" y="208"/>
                </a:cubicBezTo>
                <a:cubicBezTo>
                  <a:pt x="323" y="207"/>
                  <a:pt x="323" y="207"/>
                  <a:pt x="266" y="242"/>
                </a:cubicBezTo>
                <a:cubicBezTo>
                  <a:pt x="249" y="252"/>
                  <a:pt x="228" y="265"/>
                  <a:pt x="207" y="278"/>
                </a:cubicBezTo>
                <a:cubicBezTo>
                  <a:pt x="235" y="258"/>
                  <a:pt x="266" y="236"/>
                  <a:pt x="287" y="222"/>
                </a:cubicBezTo>
                <a:cubicBezTo>
                  <a:pt x="300" y="212"/>
                  <a:pt x="312" y="204"/>
                  <a:pt x="320" y="199"/>
                </a:cubicBezTo>
                <a:cubicBezTo>
                  <a:pt x="324" y="196"/>
                  <a:pt x="327" y="194"/>
                  <a:pt x="329" y="192"/>
                </a:cubicBezTo>
                <a:cubicBezTo>
                  <a:pt x="333" y="189"/>
                  <a:pt x="338" y="186"/>
                  <a:pt x="334" y="180"/>
                </a:cubicBezTo>
                <a:cubicBezTo>
                  <a:pt x="333" y="179"/>
                  <a:pt x="332" y="177"/>
                  <a:pt x="330" y="177"/>
                </a:cubicBezTo>
                <a:cubicBezTo>
                  <a:pt x="326" y="176"/>
                  <a:pt x="324" y="175"/>
                  <a:pt x="247" y="221"/>
                </a:cubicBezTo>
                <a:cubicBezTo>
                  <a:pt x="267" y="208"/>
                  <a:pt x="286" y="195"/>
                  <a:pt x="300" y="186"/>
                </a:cubicBezTo>
                <a:cubicBezTo>
                  <a:pt x="325" y="169"/>
                  <a:pt x="330" y="166"/>
                  <a:pt x="326" y="158"/>
                </a:cubicBezTo>
                <a:cubicBezTo>
                  <a:pt x="325" y="157"/>
                  <a:pt x="323" y="156"/>
                  <a:pt x="322" y="155"/>
                </a:cubicBezTo>
                <a:cubicBezTo>
                  <a:pt x="316" y="154"/>
                  <a:pt x="306" y="159"/>
                  <a:pt x="217" y="213"/>
                </a:cubicBezTo>
                <a:cubicBezTo>
                  <a:pt x="224" y="208"/>
                  <a:pt x="231" y="204"/>
                  <a:pt x="238" y="199"/>
                </a:cubicBezTo>
                <a:cubicBezTo>
                  <a:pt x="261" y="184"/>
                  <a:pt x="283" y="170"/>
                  <a:pt x="299" y="159"/>
                </a:cubicBezTo>
                <a:cubicBezTo>
                  <a:pt x="307" y="154"/>
                  <a:pt x="313" y="149"/>
                  <a:pt x="317" y="146"/>
                </a:cubicBezTo>
                <a:cubicBezTo>
                  <a:pt x="324" y="142"/>
                  <a:pt x="329" y="138"/>
                  <a:pt x="326" y="132"/>
                </a:cubicBezTo>
                <a:cubicBezTo>
                  <a:pt x="325" y="130"/>
                  <a:pt x="323" y="129"/>
                  <a:pt x="321" y="129"/>
                </a:cubicBezTo>
                <a:cubicBezTo>
                  <a:pt x="318" y="128"/>
                  <a:pt x="313" y="129"/>
                  <a:pt x="277" y="150"/>
                </a:cubicBezTo>
                <a:cubicBezTo>
                  <a:pt x="319" y="120"/>
                  <a:pt x="320" y="116"/>
                  <a:pt x="316" y="110"/>
                </a:cubicBezTo>
                <a:cubicBezTo>
                  <a:pt x="315" y="108"/>
                  <a:pt x="313" y="107"/>
                  <a:pt x="311" y="106"/>
                </a:cubicBezTo>
                <a:cubicBezTo>
                  <a:pt x="303" y="104"/>
                  <a:pt x="284" y="116"/>
                  <a:pt x="179" y="181"/>
                </a:cubicBezTo>
                <a:cubicBezTo>
                  <a:pt x="165" y="190"/>
                  <a:pt x="149" y="200"/>
                  <a:pt x="133" y="210"/>
                </a:cubicBezTo>
                <a:cubicBezTo>
                  <a:pt x="167" y="188"/>
                  <a:pt x="204" y="164"/>
                  <a:pt x="233" y="145"/>
                </a:cubicBezTo>
                <a:cubicBezTo>
                  <a:pt x="255" y="131"/>
                  <a:pt x="274" y="119"/>
                  <a:pt x="288" y="110"/>
                </a:cubicBezTo>
                <a:cubicBezTo>
                  <a:pt x="295" y="105"/>
                  <a:pt x="300" y="102"/>
                  <a:pt x="304" y="99"/>
                </a:cubicBezTo>
                <a:cubicBezTo>
                  <a:pt x="310" y="95"/>
                  <a:pt x="315" y="91"/>
                  <a:pt x="312" y="85"/>
                </a:cubicBezTo>
                <a:cubicBezTo>
                  <a:pt x="311" y="84"/>
                  <a:pt x="309" y="82"/>
                  <a:pt x="307" y="82"/>
                </a:cubicBezTo>
                <a:cubicBezTo>
                  <a:pt x="303" y="81"/>
                  <a:pt x="294" y="84"/>
                  <a:pt x="275" y="94"/>
                </a:cubicBezTo>
                <a:cubicBezTo>
                  <a:pt x="280" y="91"/>
                  <a:pt x="284" y="88"/>
                  <a:pt x="288" y="85"/>
                </a:cubicBezTo>
                <a:cubicBezTo>
                  <a:pt x="297" y="78"/>
                  <a:pt x="305" y="73"/>
                  <a:pt x="301" y="66"/>
                </a:cubicBezTo>
                <a:cubicBezTo>
                  <a:pt x="300" y="64"/>
                  <a:pt x="298" y="63"/>
                  <a:pt x="296" y="62"/>
                </a:cubicBezTo>
                <a:cubicBezTo>
                  <a:pt x="291" y="61"/>
                  <a:pt x="284" y="64"/>
                  <a:pt x="227" y="100"/>
                </a:cubicBezTo>
                <a:cubicBezTo>
                  <a:pt x="287" y="59"/>
                  <a:pt x="285" y="56"/>
                  <a:pt x="282" y="50"/>
                </a:cubicBezTo>
                <a:cubicBezTo>
                  <a:pt x="281" y="49"/>
                  <a:pt x="279" y="47"/>
                  <a:pt x="277" y="47"/>
                </a:cubicBezTo>
                <a:cubicBezTo>
                  <a:pt x="271" y="45"/>
                  <a:pt x="259" y="51"/>
                  <a:pt x="221" y="73"/>
                </a:cubicBezTo>
                <a:cubicBezTo>
                  <a:pt x="223" y="72"/>
                  <a:pt x="224" y="71"/>
                  <a:pt x="226" y="70"/>
                </a:cubicBezTo>
                <a:cubicBezTo>
                  <a:pt x="266" y="43"/>
                  <a:pt x="269" y="39"/>
                  <a:pt x="265" y="32"/>
                </a:cubicBezTo>
                <a:cubicBezTo>
                  <a:pt x="264" y="30"/>
                  <a:pt x="262" y="29"/>
                  <a:pt x="260" y="28"/>
                </a:cubicBezTo>
                <a:cubicBezTo>
                  <a:pt x="252" y="26"/>
                  <a:pt x="231" y="37"/>
                  <a:pt x="158" y="82"/>
                </a:cubicBezTo>
                <a:cubicBezTo>
                  <a:pt x="166" y="77"/>
                  <a:pt x="172" y="73"/>
                  <a:pt x="179" y="68"/>
                </a:cubicBezTo>
                <a:cubicBezTo>
                  <a:pt x="195" y="57"/>
                  <a:pt x="210" y="48"/>
                  <a:pt x="221" y="41"/>
                </a:cubicBezTo>
                <a:cubicBezTo>
                  <a:pt x="226" y="37"/>
                  <a:pt x="230" y="34"/>
                  <a:pt x="233" y="32"/>
                </a:cubicBezTo>
                <a:cubicBezTo>
                  <a:pt x="238" y="29"/>
                  <a:pt x="243" y="26"/>
                  <a:pt x="239" y="20"/>
                </a:cubicBezTo>
                <a:cubicBezTo>
                  <a:pt x="238" y="18"/>
                  <a:pt x="237" y="17"/>
                  <a:pt x="235" y="16"/>
                </a:cubicBezTo>
                <a:cubicBezTo>
                  <a:pt x="229" y="15"/>
                  <a:pt x="216" y="21"/>
                  <a:pt x="142" y="66"/>
                </a:cubicBezTo>
                <a:cubicBezTo>
                  <a:pt x="142" y="65"/>
                  <a:pt x="143" y="65"/>
                  <a:pt x="144" y="64"/>
                </a:cubicBezTo>
                <a:cubicBezTo>
                  <a:pt x="218" y="14"/>
                  <a:pt x="218" y="14"/>
                  <a:pt x="214" y="7"/>
                </a:cubicBezTo>
                <a:cubicBezTo>
                  <a:pt x="213" y="5"/>
                  <a:pt x="212" y="4"/>
                  <a:pt x="210" y="4"/>
                </a:cubicBezTo>
                <a:cubicBezTo>
                  <a:pt x="204" y="2"/>
                  <a:pt x="195" y="6"/>
                  <a:pt x="119" y="54"/>
                </a:cubicBezTo>
                <a:cubicBezTo>
                  <a:pt x="116" y="56"/>
                  <a:pt x="112" y="59"/>
                  <a:pt x="109" y="61"/>
                </a:cubicBezTo>
                <a:cubicBezTo>
                  <a:pt x="124" y="49"/>
                  <a:pt x="139" y="38"/>
                  <a:pt x="150" y="30"/>
                </a:cubicBezTo>
                <a:cubicBezTo>
                  <a:pt x="156" y="25"/>
                  <a:pt x="161" y="21"/>
                  <a:pt x="165" y="18"/>
                </a:cubicBezTo>
                <a:cubicBezTo>
                  <a:pt x="171" y="14"/>
                  <a:pt x="175" y="10"/>
                  <a:pt x="172" y="5"/>
                </a:cubicBezTo>
                <a:cubicBezTo>
                  <a:pt x="171" y="3"/>
                  <a:pt x="169" y="2"/>
                  <a:pt x="167" y="1"/>
                </a:cubicBezTo>
                <a:cubicBezTo>
                  <a:pt x="162" y="0"/>
                  <a:pt x="153" y="3"/>
                  <a:pt x="80" y="49"/>
                </a:cubicBezTo>
                <a:cubicBezTo>
                  <a:pt x="84" y="45"/>
                  <a:pt x="87" y="42"/>
                  <a:pt x="90" y="39"/>
                </a:cubicBezTo>
                <a:cubicBezTo>
                  <a:pt x="96" y="34"/>
                  <a:pt x="101" y="29"/>
                  <a:pt x="104" y="26"/>
                </a:cubicBezTo>
                <a:cubicBezTo>
                  <a:pt x="111" y="20"/>
                  <a:pt x="114" y="17"/>
                  <a:pt x="111" y="12"/>
                </a:cubicBezTo>
                <a:cubicBezTo>
                  <a:pt x="110" y="10"/>
                  <a:pt x="108" y="9"/>
                  <a:pt x="106" y="9"/>
                </a:cubicBezTo>
                <a:cubicBezTo>
                  <a:pt x="103" y="8"/>
                  <a:pt x="102" y="8"/>
                  <a:pt x="81" y="21"/>
                </a:cubicBezTo>
                <a:cubicBezTo>
                  <a:pt x="75" y="25"/>
                  <a:pt x="66" y="30"/>
                  <a:pt x="63" y="32"/>
                </a:cubicBezTo>
                <a:cubicBezTo>
                  <a:pt x="63" y="32"/>
                  <a:pt x="62" y="32"/>
                  <a:pt x="62" y="32"/>
                </a:cubicBezTo>
                <a:cubicBezTo>
                  <a:pt x="58" y="34"/>
                  <a:pt x="57" y="39"/>
                  <a:pt x="59" y="42"/>
                </a:cubicBezTo>
                <a:cubicBezTo>
                  <a:pt x="60" y="43"/>
                  <a:pt x="61" y="45"/>
                  <a:pt x="63" y="45"/>
                </a:cubicBezTo>
                <a:cubicBezTo>
                  <a:pt x="25" y="81"/>
                  <a:pt x="26" y="82"/>
                  <a:pt x="29" y="87"/>
                </a:cubicBezTo>
                <a:cubicBezTo>
                  <a:pt x="30" y="89"/>
                  <a:pt x="32" y="90"/>
                  <a:pt x="33" y="91"/>
                </a:cubicBezTo>
                <a:cubicBezTo>
                  <a:pt x="37" y="92"/>
                  <a:pt x="37" y="92"/>
                  <a:pt x="77" y="67"/>
                </a:cubicBezTo>
                <a:cubicBezTo>
                  <a:pt x="77" y="67"/>
                  <a:pt x="78" y="66"/>
                  <a:pt x="78" y="66"/>
                </a:cubicBezTo>
                <a:cubicBezTo>
                  <a:pt x="66" y="76"/>
                  <a:pt x="54" y="85"/>
                  <a:pt x="44" y="92"/>
                </a:cubicBezTo>
                <a:cubicBezTo>
                  <a:pt x="36" y="98"/>
                  <a:pt x="30" y="103"/>
                  <a:pt x="26" y="106"/>
                </a:cubicBezTo>
                <a:cubicBezTo>
                  <a:pt x="18" y="112"/>
                  <a:pt x="14" y="115"/>
                  <a:pt x="18" y="121"/>
                </a:cubicBezTo>
                <a:cubicBezTo>
                  <a:pt x="19" y="122"/>
                  <a:pt x="20" y="124"/>
                  <a:pt x="23" y="124"/>
                </a:cubicBezTo>
                <a:cubicBezTo>
                  <a:pt x="26" y="125"/>
                  <a:pt x="31" y="124"/>
                  <a:pt x="43" y="117"/>
                </a:cubicBezTo>
                <a:cubicBezTo>
                  <a:pt x="9" y="142"/>
                  <a:pt x="8" y="145"/>
                  <a:pt x="12" y="151"/>
                </a:cubicBezTo>
                <a:cubicBezTo>
                  <a:pt x="13" y="153"/>
                  <a:pt x="14" y="154"/>
                  <a:pt x="16" y="155"/>
                </a:cubicBezTo>
                <a:cubicBezTo>
                  <a:pt x="19" y="155"/>
                  <a:pt x="20" y="156"/>
                  <a:pt x="43" y="143"/>
                </a:cubicBezTo>
                <a:cubicBezTo>
                  <a:pt x="34" y="149"/>
                  <a:pt x="26" y="154"/>
                  <a:pt x="21" y="159"/>
                </a:cubicBezTo>
                <a:cubicBezTo>
                  <a:pt x="6" y="170"/>
                  <a:pt x="0" y="176"/>
                  <a:pt x="4" y="182"/>
                </a:cubicBezTo>
                <a:cubicBezTo>
                  <a:pt x="5" y="184"/>
                  <a:pt x="7" y="185"/>
                  <a:pt x="9" y="186"/>
                </a:cubicBezTo>
                <a:cubicBezTo>
                  <a:pt x="15" y="187"/>
                  <a:pt x="24" y="183"/>
                  <a:pt x="116" y="125"/>
                </a:cubicBezTo>
                <a:cubicBezTo>
                  <a:pt x="127" y="118"/>
                  <a:pt x="138" y="111"/>
                  <a:pt x="149" y="104"/>
                </a:cubicBezTo>
                <a:cubicBezTo>
                  <a:pt x="144" y="107"/>
                  <a:pt x="139" y="111"/>
                  <a:pt x="134" y="114"/>
                </a:cubicBezTo>
                <a:cubicBezTo>
                  <a:pt x="104" y="133"/>
                  <a:pt x="74" y="153"/>
                  <a:pt x="52" y="168"/>
                </a:cubicBezTo>
                <a:cubicBezTo>
                  <a:pt x="14" y="194"/>
                  <a:pt x="11" y="198"/>
                  <a:pt x="15" y="204"/>
                </a:cubicBezTo>
                <a:cubicBezTo>
                  <a:pt x="16" y="206"/>
                  <a:pt x="18" y="207"/>
                  <a:pt x="20" y="208"/>
                </a:cubicBezTo>
                <a:cubicBezTo>
                  <a:pt x="26" y="210"/>
                  <a:pt x="38" y="203"/>
                  <a:pt x="141" y="139"/>
                </a:cubicBezTo>
                <a:cubicBezTo>
                  <a:pt x="144" y="137"/>
                  <a:pt x="147" y="136"/>
                  <a:pt x="149" y="134"/>
                </a:cubicBezTo>
                <a:cubicBezTo>
                  <a:pt x="127" y="149"/>
                  <a:pt x="105" y="163"/>
                  <a:pt x="87" y="175"/>
                </a:cubicBezTo>
                <a:cubicBezTo>
                  <a:pt x="68" y="187"/>
                  <a:pt x="51" y="199"/>
                  <a:pt x="39" y="207"/>
                </a:cubicBezTo>
                <a:cubicBezTo>
                  <a:pt x="33" y="211"/>
                  <a:pt x="28" y="214"/>
                  <a:pt x="24" y="216"/>
                </a:cubicBezTo>
                <a:cubicBezTo>
                  <a:pt x="19" y="220"/>
                  <a:pt x="14" y="223"/>
                  <a:pt x="17" y="229"/>
                </a:cubicBezTo>
                <a:cubicBezTo>
                  <a:pt x="18" y="231"/>
                  <a:pt x="20" y="233"/>
                  <a:pt x="22" y="233"/>
                </a:cubicBezTo>
                <a:cubicBezTo>
                  <a:pt x="27" y="234"/>
                  <a:pt x="35" y="231"/>
                  <a:pt x="54" y="221"/>
                </a:cubicBezTo>
                <a:cubicBezTo>
                  <a:pt x="47" y="226"/>
                  <a:pt x="43" y="229"/>
                  <a:pt x="39" y="232"/>
                </a:cubicBezTo>
                <a:cubicBezTo>
                  <a:pt x="30" y="238"/>
                  <a:pt x="24" y="243"/>
                  <a:pt x="27" y="250"/>
                </a:cubicBezTo>
                <a:cubicBezTo>
                  <a:pt x="28" y="251"/>
                  <a:pt x="30" y="252"/>
                  <a:pt x="32" y="253"/>
                </a:cubicBezTo>
                <a:cubicBezTo>
                  <a:pt x="36" y="254"/>
                  <a:pt x="37" y="254"/>
                  <a:pt x="93" y="220"/>
                </a:cubicBezTo>
                <a:cubicBezTo>
                  <a:pt x="76" y="231"/>
                  <a:pt x="64" y="240"/>
                  <a:pt x="54" y="247"/>
                </a:cubicBezTo>
                <a:cubicBezTo>
                  <a:pt x="38" y="259"/>
                  <a:pt x="32" y="265"/>
                  <a:pt x="36" y="272"/>
                </a:cubicBezTo>
                <a:cubicBezTo>
                  <a:pt x="37" y="274"/>
                  <a:pt x="39" y="275"/>
                  <a:pt x="41" y="275"/>
                </a:cubicBezTo>
                <a:cubicBezTo>
                  <a:pt x="49" y="278"/>
                  <a:pt x="72" y="265"/>
                  <a:pt x="173" y="202"/>
                </a:cubicBezTo>
                <a:cubicBezTo>
                  <a:pt x="165" y="207"/>
                  <a:pt x="158" y="211"/>
                  <a:pt x="152" y="215"/>
                </a:cubicBezTo>
                <a:cubicBezTo>
                  <a:pt x="128" y="231"/>
                  <a:pt x="105" y="246"/>
                  <a:pt x="89" y="256"/>
                </a:cubicBezTo>
                <a:cubicBezTo>
                  <a:pt x="80" y="262"/>
                  <a:pt x="74" y="267"/>
                  <a:pt x="70" y="270"/>
                </a:cubicBezTo>
                <a:cubicBezTo>
                  <a:pt x="63" y="274"/>
                  <a:pt x="58" y="278"/>
                  <a:pt x="61" y="284"/>
                </a:cubicBezTo>
                <a:cubicBezTo>
                  <a:pt x="62" y="286"/>
                  <a:pt x="64" y="287"/>
                  <a:pt x="66" y="288"/>
                </a:cubicBezTo>
                <a:cubicBezTo>
                  <a:pt x="70" y="289"/>
                  <a:pt x="70" y="289"/>
                  <a:pt x="141" y="246"/>
                </a:cubicBezTo>
                <a:cubicBezTo>
                  <a:pt x="135" y="250"/>
                  <a:pt x="130" y="254"/>
                  <a:pt x="125" y="257"/>
                </a:cubicBezTo>
                <a:cubicBezTo>
                  <a:pt x="109" y="268"/>
                  <a:pt x="97" y="277"/>
                  <a:pt x="88" y="283"/>
                </a:cubicBezTo>
                <a:cubicBezTo>
                  <a:pt x="76" y="293"/>
                  <a:pt x="69" y="298"/>
                  <a:pt x="73" y="305"/>
                </a:cubicBezTo>
                <a:cubicBezTo>
                  <a:pt x="74" y="306"/>
                  <a:pt x="76" y="308"/>
                  <a:pt x="78" y="308"/>
                </a:cubicBezTo>
                <a:cubicBezTo>
                  <a:pt x="82" y="309"/>
                  <a:pt x="90" y="307"/>
                  <a:pt x="133" y="281"/>
                </a:cubicBezTo>
                <a:cubicBezTo>
                  <a:pt x="101" y="303"/>
                  <a:pt x="99" y="308"/>
                  <a:pt x="103" y="314"/>
                </a:cubicBezTo>
                <a:cubicBezTo>
                  <a:pt x="104" y="316"/>
                  <a:pt x="105" y="317"/>
                  <a:pt x="107" y="317"/>
                </a:cubicBezTo>
                <a:cubicBezTo>
                  <a:pt x="111" y="318"/>
                  <a:pt x="111" y="318"/>
                  <a:pt x="195" y="269"/>
                </a:cubicBezTo>
                <a:cubicBezTo>
                  <a:pt x="197" y="267"/>
                  <a:pt x="199" y="266"/>
                  <a:pt x="201" y="265"/>
                </a:cubicBezTo>
                <a:cubicBezTo>
                  <a:pt x="121" y="321"/>
                  <a:pt x="123" y="323"/>
                  <a:pt x="126" y="330"/>
                </a:cubicBezTo>
                <a:cubicBezTo>
                  <a:pt x="127" y="331"/>
                  <a:pt x="129" y="333"/>
                  <a:pt x="131" y="333"/>
                </a:cubicBezTo>
                <a:cubicBezTo>
                  <a:pt x="136" y="335"/>
                  <a:pt x="147" y="330"/>
                  <a:pt x="233" y="278"/>
                </a:cubicBezTo>
                <a:cubicBezTo>
                  <a:pt x="219" y="289"/>
                  <a:pt x="206" y="299"/>
                  <a:pt x="196" y="306"/>
                </a:cubicBezTo>
                <a:cubicBezTo>
                  <a:pt x="174" y="323"/>
                  <a:pt x="173" y="325"/>
                  <a:pt x="176" y="330"/>
                </a:cubicBezTo>
                <a:cubicBezTo>
                  <a:pt x="177" y="332"/>
                  <a:pt x="179" y="333"/>
                  <a:pt x="181" y="334"/>
                </a:cubicBezTo>
                <a:cubicBezTo>
                  <a:pt x="181" y="334"/>
                  <a:pt x="182" y="334"/>
                  <a:pt x="183" y="334"/>
                </a:cubicBezTo>
                <a:cubicBezTo>
                  <a:pt x="187" y="334"/>
                  <a:pt x="197" y="329"/>
                  <a:pt x="251" y="295"/>
                </a:cubicBezTo>
                <a:cubicBezTo>
                  <a:pt x="273" y="281"/>
                  <a:pt x="301" y="264"/>
                  <a:pt x="307" y="262"/>
                </a:cubicBezTo>
                <a:close/>
                <a:moveTo>
                  <a:pt x="69" y="33"/>
                </a:moveTo>
                <a:cubicBezTo>
                  <a:pt x="70" y="33"/>
                  <a:pt x="71" y="34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</a:path>
            </a:pathLst>
          </a:custGeom>
          <a:solidFill>
            <a:schemeClr val="accent6">
              <a:lumMod val="75000"/>
              <a:alpha val="36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8" name="Grupa 3"/>
          <p:cNvGrpSpPr/>
          <p:nvPr/>
        </p:nvGrpSpPr>
        <p:grpSpPr>
          <a:xfrm>
            <a:off x="5447932" y="2567366"/>
            <a:ext cx="1527012" cy="1753260"/>
            <a:chOff x="3721496" y="1985177"/>
            <a:chExt cx="1571771" cy="1804651"/>
          </a:xfrm>
        </p:grpSpPr>
        <p:grpSp>
          <p:nvGrpSpPr>
            <p:cNvPr id="9" name="Group 1182"/>
            <p:cNvGrpSpPr/>
            <p:nvPr/>
          </p:nvGrpSpPr>
          <p:grpSpPr>
            <a:xfrm>
              <a:off x="3721496" y="1985177"/>
              <a:ext cx="568471" cy="1103876"/>
              <a:chOff x="0" y="0"/>
              <a:chExt cx="568470" cy="1103874"/>
            </a:xfrm>
          </p:grpSpPr>
          <p:sp>
            <p:nvSpPr>
              <p:cNvPr id="16" name="Shape 1180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7" name="Shape 1181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10" name="Group 1185"/>
            <p:cNvGrpSpPr/>
            <p:nvPr/>
          </p:nvGrpSpPr>
          <p:grpSpPr>
            <a:xfrm>
              <a:off x="4724796" y="1985177"/>
              <a:ext cx="568471" cy="1103876"/>
              <a:chOff x="0" y="0"/>
              <a:chExt cx="568470" cy="1103874"/>
            </a:xfrm>
          </p:grpSpPr>
          <p:sp>
            <p:nvSpPr>
              <p:cNvPr id="14" name="Shape 1183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5" name="Shape 1184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11" name="Group 1188"/>
            <p:cNvGrpSpPr/>
            <p:nvPr/>
          </p:nvGrpSpPr>
          <p:grpSpPr>
            <a:xfrm>
              <a:off x="4191396" y="2685952"/>
              <a:ext cx="568471" cy="1103876"/>
              <a:chOff x="0" y="0"/>
              <a:chExt cx="568470" cy="1103874"/>
            </a:xfrm>
          </p:grpSpPr>
          <p:sp>
            <p:nvSpPr>
              <p:cNvPr id="12" name="Shape 1186"/>
              <p:cNvSpPr/>
              <p:nvPr/>
            </p:nvSpPr>
            <p:spPr>
              <a:xfrm>
                <a:off x="213188" y="10926"/>
                <a:ext cx="219812" cy="22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4" h="21263" extrusionOk="0">
                    <a:moveTo>
                      <a:pt x="14382" y="20548"/>
                    </a:moveTo>
                    <a:cubicBezTo>
                      <a:pt x="13103" y="21268"/>
                      <a:pt x="12677" y="21412"/>
                      <a:pt x="11966" y="21124"/>
                    </a:cubicBezTo>
                    <a:cubicBezTo>
                      <a:pt x="11398" y="20980"/>
                      <a:pt x="10971" y="20692"/>
                      <a:pt x="10687" y="20116"/>
                    </a:cubicBezTo>
                    <a:cubicBezTo>
                      <a:pt x="10119" y="19108"/>
                      <a:pt x="10545" y="18244"/>
                      <a:pt x="11398" y="16516"/>
                    </a:cubicBezTo>
                    <a:cubicBezTo>
                      <a:pt x="11682" y="16228"/>
                      <a:pt x="11966" y="15652"/>
                      <a:pt x="12250" y="15220"/>
                    </a:cubicBezTo>
                    <a:cubicBezTo>
                      <a:pt x="7987" y="17956"/>
                      <a:pt x="7419" y="18100"/>
                      <a:pt x="6424" y="17812"/>
                    </a:cubicBezTo>
                    <a:cubicBezTo>
                      <a:pt x="5856" y="17812"/>
                      <a:pt x="5429" y="17380"/>
                      <a:pt x="5145" y="16948"/>
                    </a:cubicBezTo>
                    <a:cubicBezTo>
                      <a:pt x="4435" y="15652"/>
                      <a:pt x="5003" y="14788"/>
                      <a:pt x="6424" y="12916"/>
                    </a:cubicBezTo>
                    <a:cubicBezTo>
                      <a:pt x="6708" y="12484"/>
                      <a:pt x="7135" y="11908"/>
                      <a:pt x="7561" y="11332"/>
                    </a:cubicBezTo>
                    <a:cubicBezTo>
                      <a:pt x="2729" y="14212"/>
                      <a:pt x="2587" y="14212"/>
                      <a:pt x="1592" y="14068"/>
                    </a:cubicBezTo>
                    <a:cubicBezTo>
                      <a:pt x="1024" y="13924"/>
                      <a:pt x="598" y="13492"/>
                      <a:pt x="314" y="13060"/>
                    </a:cubicBezTo>
                    <a:cubicBezTo>
                      <a:pt x="-397" y="11908"/>
                      <a:pt x="171" y="11044"/>
                      <a:pt x="1308" y="9028"/>
                    </a:cubicBezTo>
                    <a:cubicBezTo>
                      <a:pt x="1877" y="8308"/>
                      <a:pt x="2445" y="7300"/>
                      <a:pt x="3156" y="6292"/>
                    </a:cubicBezTo>
                    <a:cubicBezTo>
                      <a:pt x="2729" y="6148"/>
                      <a:pt x="2445" y="5860"/>
                      <a:pt x="2303" y="5428"/>
                    </a:cubicBezTo>
                    <a:cubicBezTo>
                      <a:pt x="1735" y="4420"/>
                      <a:pt x="2019" y="3268"/>
                      <a:pt x="3014" y="2548"/>
                    </a:cubicBezTo>
                    <a:cubicBezTo>
                      <a:pt x="3156" y="2548"/>
                      <a:pt x="3440" y="2404"/>
                      <a:pt x="3582" y="2404"/>
                    </a:cubicBezTo>
                    <a:cubicBezTo>
                      <a:pt x="3866" y="2260"/>
                      <a:pt x="4435" y="1828"/>
                      <a:pt x="4861" y="1540"/>
                    </a:cubicBezTo>
                    <a:cubicBezTo>
                      <a:pt x="6992" y="100"/>
                      <a:pt x="7561" y="-188"/>
                      <a:pt x="8556" y="100"/>
                    </a:cubicBezTo>
                    <a:cubicBezTo>
                      <a:pt x="9124" y="100"/>
                      <a:pt x="9692" y="532"/>
                      <a:pt x="9977" y="964"/>
                    </a:cubicBezTo>
                    <a:cubicBezTo>
                      <a:pt x="10545" y="2260"/>
                      <a:pt x="10119" y="2980"/>
                      <a:pt x="8982" y="4708"/>
                    </a:cubicBezTo>
                    <a:cubicBezTo>
                      <a:pt x="8840" y="4996"/>
                      <a:pt x="8556" y="5428"/>
                      <a:pt x="8271" y="5860"/>
                    </a:cubicBezTo>
                    <a:cubicBezTo>
                      <a:pt x="14098" y="2260"/>
                      <a:pt x="14240" y="2260"/>
                      <a:pt x="15235" y="2548"/>
                    </a:cubicBezTo>
                    <a:cubicBezTo>
                      <a:pt x="15803" y="2692"/>
                      <a:pt x="16229" y="2980"/>
                      <a:pt x="16514" y="3556"/>
                    </a:cubicBezTo>
                    <a:cubicBezTo>
                      <a:pt x="17224" y="4852"/>
                      <a:pt x="16656" y="5716"/>
                      <a:pt x="15235" y="7732"/>
                    </a:cubicBezTo>
                    <a:cubicBezTo>
                      <a:pt x="14950" y="8164"/>
                      <a:pt x="14666" y="8596"/>
                      <a:pt x="14240" y="9028"/>
                    </a:cubicBezTo>
                    <a:cubicBezTo>
                      <a:pt x="17224" y="7156"/>
                      <a:pt x="17650" y="7156"/>
                      <a:pt x="18503" y="7300"/>
                    </a:cubicBezTo>
                    <a:cubicBezTo>
                      <a:pt x="19071" y="7444"/>
                      <a:pt x="19498" y="7876"/>
                      <a:pt x="19782" y="8308"/>
                    </a:cubicBezTo>
                    <a:cubicBezTo>
                      <a:pt x="20492" y="9460"/>
                      <a:pt x="19924" y="10324"/>
                      <a:pt x="18929" y="12196"/>
                    </a:cubicBezTo>
                    <a:cubicBezTo>
                      <a:pt x="18645" y="12484"/>
                      <a:pt x="18503" y="12916"/>
                      <a:pt x="18219" y="13348"/>
                    </a:cubicBezTo>
                    <a:cubicBezTo>
                      <a:pt x="18645" y="13204"/>
                      <a:pt x="18929" y="13204"/>
                      <a:pt x="19356" y="13348"/>
                    </a:cubicBezTo>
                    <a:cubicBezTo>
                      <a:pt x="19924" y="13492"/>
                      <a:pt x="20350" y="13780"/>
                      <a:pt x="20635" y="14356"/>
                    </a:cubicBezTo>
                    <a:cubicBezTo>
                      <a:pt x="21203" y="15364"/>
                      <a:pt x="20919" y="16660"/>
                      <a:pt x="19924" y="17236"/>
                    </a:cubicBezTo>
                    <a:cubicBezTo>
                      <a:pt x="19782" y="17236"/>
                      <a:pt x="19498" y="17380"/>
                      <a:pt x="19356" y="17380"/>
                    </a:cubicBezTo>
                    <a:cubicBezTo>
                      <a:pt x="18929" y="17668"/>
                      <a:pt x="17650" y="18532"/>
                      <a:pt x="16798" y="19108"/>
                    </a:cubicBezTo>
                    <a:cubicBezTo>
                      <a:pt x="15661" y="19684"/>
                      <a:pt x="14950" y="20260"/>
                      <a:pt x="14382" y="20548"/>
                    </a:cubicBezTo>
                    <a:close/>
                  </a:path>
                </a:pathLst>
              </a:custGeom>
              <a:solidFill>
                <a:srgbClr val="FBB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13" name="Shape 1187"/>
              <p:cNvSpPr/>
              <p:nvPr/>
            </p:nvSpPr>
            <p:spPr>
              <a:xfrm>
                <a:off x="-1" y="-1"/>
                <a:ext cx="568472" cy="1103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4" extrusionOk="0">
                    <a:moveTo>
                      <a:pt x="7807" y="3360"/>
                    </a:moveTo>
                    <a:cubicBezTo>
                      <a:pt x="7149" y="2871"/>
                      <a:pt x="7039" y="2268"/>
                      <a:pt x="7313" y="1923"/>
                    </a:cubicBezTo>
                    <a:cubicBezTo>
                      <a:pt x="7587" y="1579"/>
                      <a:pt x="7916" y="1406"/>
                      <a:pt x="8026" y="1406"/>
                    </a:cubicBezTo>
                    <a:cubicBezTo>
                      <a:pt x="8794" y="1263"/>
                      <a:pt x="9232" y="1292"/>
                      <a:pt x="8574" y="1636"/>
                    </a:cubicBezTo>
                    <a:cubicBezTo>
                      <a:pt x="8684" y="1607"/>
                      <a:pt x="7533" y="2211"/>
                      <a:pt x="8629" y="2986"/>
                    </a:cubicBezTo>
                    <a:cubicBezTo>
                      <a:pt x="9561" y="3704"/>
                      <a:pt x="12521" y="4307"/>
                      <a:pt x="14221" y="3561"/>
                    </a:cubicBezTo>
                    <a:cubicBezTo>
                      <a:pt x="16195" y="2785"/>
                      <a:pt x="14824" y="1435"/>
                      <a:pt x="13234" y="1090"/>
                    </a:cubicBezTo>
                    <a:cubicBezTo>
                      <a:pt x="11699" y="660"/>
                      <a:pt x="10603" y="1004"/>
                      <a:pt x="10438" y="976"/>
                    </a:cubicBezTo>
                    <a:cubicBezTo>
                      <a:pt x="9780" y="889"/>
                      <a:pt x="7971" y="1004"/>
                      <a:pt x="9725" y="286"/>
                    </a:cubicBezTo>
                    <a:cubicBezTo>
                      <a:pt x="10109" y="114"/>
                      <a:pt x="12302" y="-317"/>
                      <a:pt x="14440" y="401"/>
                    </a:cubicBezTo>
                    <a:cubicBezTo>
                      <a:pt x="15427" y="746"/>
                      <a:pt x="16414" y="1320"/>
                      <a:pt x="16743" y="2096"/>
                    </a:cubicBezTo>
                    <a:cubicBezTo>
                      <a:pt x="17072" y="2929"/>
                      <a:pt x="16249" y="3819"/>
                      <a:pt x="14988" y="4250"/>
                    </a:cubicBezTo>
                    <a:cubicBezTo>
                      <a:pt x="12028" y="5169"/>
                      <a:pt x="9013" y="4250"/>
                      <a:pt x="7807" y="3360"/>
                    </a:cubicBezTo>
                    <a:close/>
                    <a:moveTo>
                      <a:pt x="12467" y="5744"/>
                    </a:moveTo>
                    <a:cubicBezTo>
                      <a:pt x="12467" y="5485"/>
                      <a:pt x="12138" y="5600"/>
                      <a:pt x="11754" y="5715"/>
                    </a:cubicBezTo>
                    <a:cubicBezTo>
                      <a:pt x="11151" y="5887"/>
                      <a:pt x="11151" y="10598"/>
                      <a:pt x="11206" y="11000"/>
                    </a:cubicBezTo>
                    <a:cubicBezTo>
                      <a:pt x="11261" y="11431"/>
                      <a:pt x="12247" y="11201"/>
                      <a:pt x="12686" y="11029"/>
                    </a:cubicBezTo>
                    <a:cubicBezTo>
                      <a:pt x="13234" y="10799"/>
                      <a:pt x="12302" y="5744"/>
                      <a:pt x="12467" y="5744"/>
                    </a:cubicBezTo>
                    <a:close/>
                    <a:moveTo>
                      <a:pt x="20471" y="12264"/>
                    </a:moveTo>
                    <a:cubicBezTo>
                      <a:pt x="20087" y="11603"/>
                      <a:pt x="19868" y="10598"/>
                      <a:pt x="19429" y="9621"/>
                    </a:cubicBezTo>
                    <a:cubicBezTo>
                      <a:pt x="19045" y="8616"/>
                      <a:pt x="18442" y="7582"/>
                      <a:pt x="17401" y="6864"/>
                    </a:cubicBezTo>
                    <a:cubicBezTo>
                      <a:pt x="16359" y="6117"/>
                      <a:pt x="14934" y="5945"/>
                      <a:pt x="14769" y="5973"/>
                    </a:cubicBezTo>
                    <a:cubicBezTo>
                      <a:pt x="13947" y="6146"/>
                      <a:pt x="13399" y="6605"/>
                      <a:pt x="14385" y="6749"/>
                    </a:cubicBezTo>
                    <a:cubicBezTo>
                      <a:pt x="14605" y="6806"/>
                      <a:pt x="15427" y="6950"/>
                      <a:pt x="16195" y="7524"/>
                    </a:cubicBezTo>
                    <a:cubicBezTo>
                      <a:pt x="16962" y="8070"/>
                      <a:pt x="17565" y="8961"/>
                      <a:pt x="18004" y="9851"/>
                    </a:cubicBezTo>
                    <a:cubicBezTo>
                      <a:pt x="18497" y="10770"/>
                      <a:pt x="18826" y="11718"/>
                      <a:pt x="19429" y="12436"/>
                    </a:cubicBezTo>
                    <a:cubicBezTo>
                      <a:pt x="20251" y="13039"/>
                      <a:pt x="19977" y="13384"/>
                      <a:pt x="20032" y="13413"/>
                    </a:cubicBezTo>
                    <a:cubicBezTo>
                      <a:pt x="20197" y="13643"/>
                      <a:pt x="20087" y="14016"/>
                      <a:pt x="20690" y="13585"/>
                    </a:cubicBezTo>
                    <a:cubicBezTo>
                      <a:pt x="20690" y="13643"/>
                      <a:pt x="21293" y="12953"/>
                      <a:pt x="20471" y="12264"/>
                    </a:cubicBezTo>
                    <a:close/>
                    <a:moveTo>
                      <a:pt x="6820" y="10167"/>
                    </a:moveTo>
                    <a:cubicBezTo>
                      <a:pt x="7752" y="9104"/>
                      <a:pt x="7807" y="8128"/>
                      <a:pt x="8300" y="7496"/>
                    </a:cubicBezTo>
                    <a:cubicBezTo>
                      <a:pt x="8739" y="6864"/>
                      <a:pt x="9342" y="6806"/>
                      <a:pt x="9451" y="6720"/>
                    </a:cubicBezTo>
                    <a:cubicBezTo>
                      <a:pt x="9561" y="6433"/>
                      <a:pt x="10603" y="5830"/>
                      <a:pt x="8958" y="5945"/>
                    </a:cubicBezTo>
                    <a:cubicBezTo>
                      <a:pt x="8519" y="5945"/>
                      <a:pt x="6984" y="6462"/>
                      <a:pt x="6601" y="7323"/>
                    </a:cubicBezTo>
                    <a:cubicBezTo>
                      <a:pt x="6107" y="8128"/>
                      <a:pt x="6052" y="9162"/>
                      <a:pt x="5449" y="9851"/>
                    </a:cubicBezTo>
                    <a:cubicBezTo>
                      <a:pt x="4737" y="10569"/>
                      <a:pt x="3256" y="11057"/>
                      <a:pt x="2215" y="11603"/>
                    </a:cubicBezTo>
                    <a:cubicBezTo>
                      <a:pt x="2105" y="11632"/>
                      <a:pt x="2050" y="11689"/>
                      <a:pt x="1941" y="11747"/>
                    </a:cubicBezTo>
                    <a:cubicBezTo>
                      <a:pt x="1886" y="11747"/>
                      <a:pt x="1886" y="11747"/>
                      <a:pt x="1886" y="11747"/>
                    </a:cubicBezTo>
                    <a:cubicBezTo>
                      <a:pt x="1612" y="11747"/>
                      <a:pt x="1392" y="11776"/>
                      <a:pt x="1173" y="11776"/>
                    </a:cubicBezTo>
                    <a:cubicBezTo>
                      <a:pt x="789" y="11804"/>
                      <a:pt x="515" y="11833"/>
                      <a:pt x="461" y="11862"/>
                    </a:cubicBezTo>
                    <a:cubicBezTo>
                      <a:pt x="22" y="12063"/>
                      <a:pt x="-307" y="12235"/>
                      <a:pt x="461" y="12235"/>
                    </a:cubicBezTo>
                    <a:cubicBezTo>
                      <a:pt x="461" y="12235"/>
                      <a:pt x="680" y="12235"/>
                      <a:pt x="1064" y="12264"/>
                    </a:cubicBezTo>
                    <a:cubicBezTo>
                      <a:pt x="1283" y="12264"/>
                      <a:pt x="1557" y="12264"/>
                      <a:pt x="1831" y="12264"/>
                    </a:cubicBezTo>
                    <a:cubicBezTo>
                      <a:pt x="1941" y="12264"/>
                      <a:pt x="2105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270" y="12293"/>
                      <a:pt x="2270" y="12293"/>
                      <a:pt x="2270" y="12293"/>
                    </a:cubicBezTo>
                    <a:cubicBezTo>
                      <a:pt x="2434" y="12235"/>
                      <a:pt x="1941" y="12379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653" y="12178"/>
                      <a:pt x="2653" y="12178"/>
                      <a:pt x="2653" y="12178"/>
                    </a:cubicBezTo>
                    <a:cubicBezTo>
                      <a:pt x="2708" y="12149"/>
                      <a:pt x="2708" y="12149"/>
                      <a:pt x="2708" y="12149"/>
                    </a:cubicBezTo>
                    <a:cubicBezTo>
                      <a:pt x="2763" y="12120"/>
                      <a:pt x="2763" y="12120"/>
                      <a:pt x="2763" y="12120"/>
                    </a:cubicBezTo>
                    <a:cubicBezTo>
                      <a:pt x="2928" y="12063"/>
                      <a:pt x="2928" y="12063"/>
                      <a:pt x="2928" y="12063"/>
                    </a:cubicBezTo>
                    <a:cubicBezTo>
                      <a:pt x="3914" y="11632"/>
                      <a:pt x="5723" y="11144"/>
                      <a:pt x="6820" y="10167"/>
                    </a:cubicBezTo>
                    <a:close/>
                    <a:moveTo>
                      <a:pt x="9671" y="12235"/>
                    </a:moveTo>
                    <a:cubicBezTo>
                      <a:pt x="9342" y="12436"/>
                      <a:pt x="8465" y="13183"/>
                      <a:pt x="8300" y="14217"/>
                    </a:cubicBezTo>
                    <a:cubicBezTo>
                      <a:pt x="8026" y="15222"/>
                      <a:pt x="8136" y="16457"/>
                      <a:pt x="8355" y="17635"/>
                    </a:cubicBezTo>
                    <a:cubicBezTo>
                      <a:pt x="8465" y="18238"/>
                      <a:pt x="8629" y="18813"/>
                      <a:pt x="8684" y="19359"/>
                    </a:cubicBezTo>
                    <a:cubicBezTo>
                      <a:pt x="8739" y="19646"/>
                      <a:pt x="8794" y="19876"/>
                      <a:pt x="8794" y="20134"/>
                    </a:cubicBezTo>
                    <a:cubicBezTo>
                      <a:pt x="8794" y="20163"/>
                      <a:pt x="8794" y="20163"/>
                      <a:pt x="8794" y="20163"/>
                    </a:cubicBezTo>
                    <a:cubicBezTo>
                      <a:pt x="8629" y="20163"/>
                      <a:pt x="8519" y="20192"/>
                      <a:pt x="8410" y="20220"/>
                    </a:cubicBezTo>
                    <a:cubicBezTo>
                      <a:pt x="6820" y="20565"/>
                      <a:pt x="5833" y="20737"/>
                      <a:pt x="5669" y="20795"/>
                    </a:cubicBezTo>
                    <a:cubicBezTo>
                      <a:pt x="5230" y="21053"/>
                      <a:pt x="4901" y="21283"/>
                      <a:pt x="5833" y="21168"/>
                    </a:cubicBezTo>
                    <a:cubicBezTo>
                      <a:pt x="5833" y="21168"/>
                      <a:pt x="7039" y="21053"/>
                      <a:pt x="8684" y="20766"/>
                    </a:cubicBezTo>
                    <a:cubicBezTo>
                      <a:pt x="9342" y="20680"/>
                      <a:pt x="9342" y="20680"/>
                      <a:pt x="9342" y="20680"/>
                    </a:cubicBezTo>
                    <a:cubicBezTo>
                      <a:pt x="9506" y="20651"/>
                      <a:pt x="9506" y="20651"/>
                      <a:pt x="9506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561" y="20651"/>
                      <a:pt x="9561" y="20651"/>
                      <a:pt x="9561" y="20651"/>
                    </a:cubicBezTo>
                    <a:cubicBezTo>
                      <a:pt x="9780" y="20594"/>
                      <a:pt x="9890" y="20536"/>
                      <a:pt x="9945" y="20421"/>
                    </a:cubicBezTo>
                    <a:cubicBezTo>
                      <a:pt x="9945" y="20364"/>
                      <a:pt x="9945" y="20364"/>
                      <a:pt x="9945" y="20364"/>
                    </a:cubicBezTo>
                    <a:cubicBezTo>
                      <a:pt x="10000" y="20163"/>
                      <a:pt x="10000" y="20163"/>
                      <a:pt x="10000" y="20163"/>
                    </a:cubicBezTo>
                    <a:cubicBezTo>
                      <a:pt x="10000" y="19904"/>
                      <a:pt x="10000" y="19617"/>
                      <a:pt x="10000" y="19330"/>
                    </a:cubicBezTo>
                    <a:cubicBezTo>
                      <a:pt x="10000" y="18727"/>
                      <a:pt x="9945" y="18123"/>
                      <a:pt x="9890" y="17492"/>
                    </a:cubicBezTo>
                    <a:cubicBezTo>
                      <a:pt x="9780" y="16285"/>
                      <a:pt x="9725" y="15050"/>
                      <a:pt x="10000" y="14160"/>
                    </a:cubicBezTo>
                    <a:cubicBezTo>
                      <a:pt x="10274" y="13269"/>
                      <a:pt x="10932" y="12838"/>
                      <a:pt x="10877" y="12723"/>
                    </a:cubicBezTo>
                    <a:cubicBezTo>
                      <a:pt x="10822" y="12407"/>
                      <a:pt x="11206" y="11546"/>
                      <a:pt x="9671" y="12235"/>
                    </a:cubicBezTo>
                    <a:close/>
                    <a:moveTo>
                      <a:pt x="18716" y="20881"/>
                    </a:moveTo>
                    <a:cubicBezTo>
                      <a:pt x="18771" y="20881"/>
                      <a:pt x="17620" y="20680"/>
                      <a:pt x="16085" y="20335"/>
                    </a:cubicBezTo>
                    <a:cubicBezTo>
                      <a:pt x="15920" y="20306"/>
                      <a:pt x="15920" y="20306"/>
                      <a:pt x="15920" y="20306"/>
                    </a:cubicBezTo>
                    <a:cubicBezTo>
                      <a:pt x="15866" y="20192"/>
                      <a:pt x="15866" y="20105"/>
                      <a:pt x="15920" y="19990"/>
                    </a:cubicBezTo>
                    <a:cubicBezTo>
                      <a:pt x="15920" y="19732"/>
                      <a:pt x="15920" y="19473"/>
                      <a:pt x="15975" y="19186"/>
                    </a:cubicBezTo>
                    <a:cubicBezTo>
                      <a:pt x="16030" y="18612"/>
                      <a:pt x="16140" y="18009"/>
                      <a:pt x="16195" y="17405"/>
                    </a:cubicBezTo>
                    <a:cubicBezTo>
                      <a:pt x="16359" y="16170"/>
                      <a:pt x="16359" y="14906"/>
                      <a:pt x="15975" y="13901"/>
                    </a:cubicBezTo>
                    <a:cubicBezTo>
                      <a:pt x="15591" y="12896"/>
                      <a:pt x="14605" y="12235"/>
                      <a:pt x="14385" y="12206"/>
                    </a:cubicBezTo>
                    <a:cubicBezTo>
                      <a:pt x="13399" y="12034"/>
                      <a:pt x="12412" y="12206"/>
                      <a:pt x="13234" y="12723"/>
                    </a:cubicBezTo>
                    <a:cubicBezTo>
                      <a:pt x="13399" y="12867"/>
                      <a:pt x="14056" y="13355"/>
                      <a:pt x="14331" y="14246"/>
                    </a:cubicBezTo>
                    <a:cubicBezTo>
                      <a:pt x="14659" y="15136"/>
                      <a:pt x="14714" y="16285"/>
                      <a:pt x="14714" y="17463"/>
                    </a:cubicBezTo>
                    <a:cubicBezTo>
                      <a:pt x="14714" y="18037"/>
                      <a:pt x="14659" y="18612"/>
                      <a:pt x="14659" y="19186"/>
                    </a:cubicBezTo>
                    <a:cubicBezTo>
                      <a:pt x="14659" y="19445"/>
                      <a:pt x="14659" y="19732"/>
                      <a:pt x="14659" y="19990"/>
                    </a:cubicBezTo>
                    <a:cubicBezTo>
                      <a:pt x="14714" y="20105"/>
                      <a:pt x="14714" y="20249"/>
                      <a:pt x="14714" y="20364"/>
                    </a:cubicBezTo>
                    <a:cubicBezTo>
                      <a:pt x="14769" y="20450"/>
                      <a:pt x="14769" y="20450"/>
                      <a:pt x="14769" y="20450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769" y="20479"/>
                      <a:pt x="14769" y="20479"/>
                      <a:pt x="14769" y="20479"/>
                    </a:cubicBezTo>
                    <a:cubicBezTo>
                      <a:pt x="14824" y="20680"/>
                      <a:pt x="14934" y="20709"/>
                      <a:pt x="15153" y="20766"/>
                    </a:cubicBezTo>
                    <a:cubicBezTo>
                      <a:pt x="15153" y="20766"/>
                      <a:pt x="15153" y="20766"/>
                      <a:pt x="15153" y="20766"/>
                    </a:cubicBezTo>
                    <a:cubicBezTo>
                      <a:pt x="15208" y="20766"/>
                      <a:pt x="15208" y="20766"/>
                      <a:pt x="15208" y="20766"/>
                    </a:cubicBezTo>
                    <a:cubicBezTo>
                      <a:pt x="15263" y="20795"/>
                      <a:pt x="15263" y="20795"/>
                      <a:pt x="15263" y="20795"/>
                    </a:cubicBezTo>
                    <a:cubicBezTo>
                      <a:pt x="15591" y="20852"/>
                      <a:pt x="15591" y="20852"/>
                      <a:pt x="15591" y="20852"/>
                    </a:cubicBezTo>
                    <a:cubicBezTo>
                      <a:pt x="17236" y="21168"/>
                      <a:pt x="18333" y="21254"/>
                      <a:pt x="18497" y="21254"/>
                    </a:cubicBezTo>
                    <a:cubicBezTo>
                      <a:pt x="19155" y="21139"/>
                      <a:pt x="19648" y="21053"/>
                      <a:pt x="18716" y="20881"/>
                    </a:cubicBezTo>
                    <a:close/>
                  </a:path>
                </a:pathLst>
              </a:custGeom>
              <a:solidFill>
                <a:srgbClr val="797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1" name="Freeform 11"/>
          <p:cNvSpPr>
            <a:spLocks/>
          </p:cNvSpPr>
          <p:nvPr/>
        </p:nvSpPr>
        <p:spPr bwMode="auto">
          <a:xfrm>
            <a:off x="4992459" y="2114258"/>
            <a:ext cx="2531683" cy="2515184"/>
          </a:xfrm>
          <a:custGeom>
            <a:avLst/>
            <a:gdLst>
              <a:gd name="T0" fmla="*/ 158 w 677"/>
              <a:gd name="T1" fmla="*/ 49 h 673"/>
              <a:gd name="T2" fmla="*/ 231 w 677"/>
              <a:gd name="T3" fmla="*/ 20 h 673"/>
              <a:gd name="T4" fmla="*/ 438 w 677"/>
              <a:gd name="T5" fmla="*/ 26 h 673"/>
              <a:gd name="T6" fmla="*/ 641 w 677"/>
              <a:gd name="T7" fmla="*/ 229 h 673"/>
              <a:gd name="T8" fmla="*/ 571 w 677"/>
              <a:gd name="T9" fmla="*/ 550 h 673"/>
              <a:gd name="T10" fmla="*/ 252 w 677"/>
              <a:gd name="T11" fmla="*/ 642 h 673"/>
              <a:gd name="T12" fmla="*/ 32 w 677"/>
              <a:gd name="T13" fmla="*/ 442 h 673"/>
              <a:gd name="T14" fmla="*/ 33 w 677"/>
              <a:gd name="T15" fmla="*/ 219 h 673"/>
              <a:gd name="T16" fmla="*/ 88 w 677"/>
              <a:gd name="T17" fmla="*/ 133 h 673"/>
              <a:gd name="T18" fmla="*/ 159 w 677"/>
              <a:gd name="T19" fmla="*/ 84 h 673"/>
              <a:gd name="T20" fmla="*/ 96 w 677"/>
              <a:gd name="T21" fmla="*/ 141 h 673"/>
              <a:gd name="T22" fmla="*/ 36 w 677"/>
              <a:gd name="T23" fmla="*/ 247 h 673"/>
              <a:gd name="T24" fmla="*/ 56 w 677"/>
              <a:gd name="T25" fmla="*/ 467 h 673"/>
              <a:gd name="T26" fmla="*/ 281 w 677"/>
              <a:gd name="T27" fmla="*/ 637 h 673"/>
              <a:gd name="T28" fmla="*/ 573 w 677"/>
              <a:gd name="T29" fmla="*/ 532 h 673"/>
              <a:gd name="T30" fmla="*/ 632 w 677"/>
              <a:gd name="T31" fmla="*/ 231 h 673"/>
              <a:gd name="T32" fmla="*/ 444 w 677"/>
              <a:gd name="T33" fmla="*/ 37 h 673"/>
              <a:gd name="T34" fmla="*/ 244 w 677"/>
              <a:gd name="T35" fmla="*/ 24 h 673"/>
              <a:gd name="T36" fmla="*/ 160 w 677"/>
              <a:gd name="T37" fmla="*/ 54 h 673"/>
              <a:gd name="T38" fmla="*/ 158 w 677"/>
              <a:gd name="T39" fmla="*/ 49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7" h="673">
                <a:moveTo>
                  <a:pt x="158" y="49"/>
                </a:moveTo>
                <a:cubicBezTo>
                  <a:pt x="158" y="50"/>
                  <a:pt x="182" y="33"/>
                  <a:pt x="231" y="20"/>
                </a:cubicBezTo>
                <a:cubicBezTo>
                  <a:pt x="280" y="10"/>
                  <a:pt x="354" y="0"/>
                  <a:pt x="438" y="26"/>
                </a:cubicBezTo>
                <a:cubicBezTo>
                  <a:pt x="520" y="52"/>
                  <a:pt x="607" y="124"/>
                  <a:pt x="641" y="229"/>
                </a:cubicBezTo>
                <a:cubicBezTo>
                  <a:pt x="677" y="333"/>
                  <a:pt x="654" y="464"/>
                  <a:pt x="571" y="550"/>
                </a:cubicBezTo>
                <a:cubicBezTo>
                  <a:pt x="491" y="638"/>
                  <a:pt x="361" y="673"/>
                  <a:pt x="252" y="642"/>
                </a:cubicBezTo>
                <a:cubicBezTo>
                  <a:pt x="143" y="614"/>
                  <a:pt x="62" y="528"/>
                  <a:pt x="32" y="442"/>
                </a:cubicBezTo>
                <a:cubicBezTo>
                  <a:pt x="0" y="355"/>
                  <a:pt x="11" y="272"/>
                  <a:pt x="33" y="219"/>
                </a:cubicBezTo>
                <a:cubicBezTo>
                  <a:pt x="55" y="166"/>
                  <a:pt x="83" y="139"/>
                  <a:pt x="88" y="133"/>
                </a:cubicBezTo>
                <a:cubicBezTo>
                  <a:pt x="112" y="109"/>
                  <a:pt x="147" y="88"/>
                  <a:pt x="159" y="84"/>
                </a:cubicBezTo>
                <a:cubicBezTo>
                  <a:pt x="171" y="82"/>
                  <a:pt x="152" y="85"/>
                  <a:pt x="96" y="141"/>
                </a:cubicBezTo>
                <a:cubicBezTo>
                  <a:pt x="84" y="155"/>
                  <a:pt x="54" y="189"/>
                  <a:pt x="36" y="247"/>
                </a:cubicBezTo>
                <a:cubicBezTo>
                  <a:pt x="18" y="303"/>
                  <a:pt x="17" y="386"/>
                  <a:pt x="56" y="467"/>
                </a:cubicBezTo>
                <a:cubicBezTo>
                  <a:pt x="93" y="546"/>
                  <a:pt x="177" y="619"/>
                  <a:pt x="281" y="637"/>
                </a:cubicBezTo>
                <a:cubicBezTo>
                  <a:pt x="385" y="656"/>
                  <a:pt x="503" y="617"/>
                  <a:pt x="573" y="532"/>
                </a:cubicBezTo>
                <a:cubicBezTo>
                  <a:pt x="646" y="448"/>
                  <a:pt x="665" y="328"/>
                  <a:pt x="632" y="231"/>
                </a:cubicBezTo>
                <a:cubicBezTo>
                  <a:pt x="600" y="133"/>
                  <a:pt x="521" y="64"/>
                  <a:pt x="444" y="37"/>
                </a:cubicBezTo>
                <a:cubicBezTo>
                  <a:pt x="366" y="8"/>
                  <a:pt x="293" y="16"/>
                  <a:pt x="244" y="24"/>
                </a:cubicBezTo>
                <a:cubicBezTo>
                  <a:pt x="194" y="34"/>
                  <a:pt x="166" y="51"/>
                  <a:pt x="160" y="54"/>
                </a:cubicBezTo>
                <a:cubicBezTo>
                  <a:pt x="113" y="78"/>
                  <a:pt x="78" y="100"/>
                  <a:pt x="158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4" name="Shape 1414"/>
          <p:cNvSpPr/>
          <p:nvPr/>
        </p:nvSpPr>
        <p:spPr>
          <a:xfrm>
            <a:off x="8457585" y="2576256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/>
              <a:t>Lean Coffee</a:t>
            </a:r>
          </a:p>
        </p:txBody>
      </p:sp>
      <p:sp>
        <p:nvSpPr>
          <p:cNvPr id="54" name="Freeform 128"/>
          <p:cNvSpPr>
            <a:spLocks/>
          </p:cNvSpPr>
          <p:nvPr/>
        </p:nvSpPr>
        <p:spPr bwMode="auto">
          <a:xfrm>
            <a:off x="7806434" y="2065161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0" name="Shape 1414"/>
          <p:cNvSpPr/>
          <p:nvPr/>
        </p:nvSpPr>
        <p:spPr>
          <a:xfrm>
            <a:off x="8698975" y="4036490"/>
            <a:ext cx="141564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Conoscenza</a:t>
            </a:r>
            <a:r>
              <a:rPr lang="en-US" dirty="0"/>
              <a:t>  </a:t>
            </a:r>
            <a:r>
              <a:rPr lang="en-US" dirty="0" err="1"/>
              <a:t>Funzionale</a:t>
            </a:r>
            <a:endParaRPr lang="en-US" dirty="0"/>
          </a:p>
        </p:txBody>
      </p:sp>
      <p:sp>
        <p:nvSpPr>
          <p:cNvPr id="81" name="Freeform 128"/>
          <p:cNvSpPr>
            <a:spLocks/>
          </p:cNvSpPr>
          <p:nvPr/>
        </p:nvSpPr>
        <p:spPr bwMode="auto">
          <a:xfrm>
            <a:off x="8083166" y="3643123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4" name="Shape 1414"/>
          <p:cNvSpPr/>
          <p:nvPr/>
        </p:nvSpPr>
        <p:spPr>
          <a:xfrm>
            <a:off x="3935946" y="5643292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Esterni</a:t>
            </a:r>
            <a:endParaRPr lang="en-US" dirty="0"/>
          </a:p>
        </p:txBody>
      </p:sp>
      <p:sp>
        <p:nvSpPr>
          <p:cNvPr id="85" name="Freeform 128"/>
          <p:cNvSpPr>
            <a:spLocks/>
          </p:cNvSpPr>
          <p:nvPr/>
        </p:nvSpPr>
        <p:spPr bwMode="auto">
          <a:xfrm>
            <a:off x="3284795" y="5132197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6" name="Shape 1414"/>
          <p:cNvSpPr/>
          <p:nvPr/>
        </p:nvSpPr>
        <p:spPr>
          <a:xfrm>
            <a:off x="7122729" y="5643292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Supporto</a:t>
            </a:r>
            <a:endParaRPr lang="en-US" dirty="0"/>
          </a:p>
        </p:txBody>
      </p:sp>
      <p:sp>
        <p:nvSpPr>
          <p:cNvPr id="87" name="Freeform 128"/>
          <p:cNvSpPr>
            <a:spLocks/>
          </p:cNvSpPr>
          <p:nvPr/>
        </p:nvSpPr>
        <p:spPr bwMode="auto">
          <a:xfrm>
            <a:off x="6471578" y="5132197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8" name="Shape 1414"/>
          <p:cNvSpPr/>
          <p:nvPr/>
        </p:nvSpPr>
        <p:spPr>
          <a:xfrm>
            <a:off x="7784197" y="682137"/>
            <a:ext cx="141564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Pratiche</a:t>
            </a:r>
            <a:r>
              <a:rPr lang="en-US" dirty="0"/>
              <a:t> </a:t>
            </a:r>
            <a:r>
              <a:rPr lang="en-US" dirty="0" err="1"/>
              <a:t>Tecnologiche</a:t>
            </a:r>
            <a:endParaRPr lang="en-US" dirty="0"/>
          </a:p>
        </p:txBody>
      </p:sp>
      <p:sp>
        <p:nvSpPr>
          <p:cNvPr id="89" name="Freeform 128"/>
          <p:cNvSpPr>
            <a:spLocks/>
          </p:cNvSpPr>
          <p:nvPr/>
        </p:nvSpPr>
        <p:spPr bwMode="auto">
          <a:xfrm>
            <a:off x="7146109" y="353924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0" name="Shape 1414"/>
          <p:cNvSpPr/>
          <p:nvPr/>
        </p:nvSpPr>
        <p:spPr>
          <a:xfrm>
            <a:off x="4554146" y="902932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Metodologie</a:t>
            </a:r>
            <a:endParaRPr lang="en-US" dirty="0"/>
          </a:p>
        </p:txBody>
      </p:sp>
      <p:sp>
        <p:nvSpPr>
          <p:cNvPr id="91" name="Freeform 128"/>
          <p:cNvSpPr>
            <a:spLocks/>
          </p:cNvSpPr>
          <p:nvPr/>
        </p:nvSpPr>
        <p:spPr bwMode="auto">
          <a:xfrm>
            <a:off x="3902995" y="391837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2" name="Shape 1414"/>
          <p:cNvSpPr/>
          <p:nvPr/>
        </p:nvSpPr>
        <p:spPr>
          <a:xfrm>
            <a:off x="2581237" y="2468060"/>
            <a:ext cx="141564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Esperimenti</a:t>
            </a:r>
            <a:endParaRPr lang="en-US" dirty="0"/>
          </a:p>
        </p:txBody>
      </p:sp>
      <p:sp>
        <p:nvSpPr>
          <p:cNvPr id="93" name="Freeform 128"/>
          <p:cNvSpPr>
            <a:spLocks/>
          </p:cNvSpPr>
          <p:nvPr/>
        </p:nvSpPr>
        <p:spPr bwMode="auto">
          <a:xfrm>
            <a:off x="1930086" y="1956965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4" name="Shape 1414"/>
          <p:cNvSpPr/>
          <p:nvPr/>
        </p:nvSpPr>
        <p:spPr>
          <a:xfrm>
            <a:off x="2101640" y="4140738"/>
            <a:ext cx="16463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dirty="0" err="1"/>
              <a:t>Trasformazione</a:t>
            </a:r>
            <a:endParaRPr lang="en-US" dirty="0"/>
          </a:p>
        </p:txBody>
      </p:sp>
      <p:sp>
        <p:nvSpPr>
          <p:cNvPr id="95" name="Freeform 128"/>
          <p:cNvSpPr>
            <a:spLocks/>
          </p:cNvSpPr>
          <p:nvPr/>
        </p:nvSpPr>
        <p:spPr bwMode="auto">
          <a:xfrm>
            <a:off x="1581119" y="3629643"/>
            <a:ext cx="2748861" cy="1303868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6" name="Shape 1191"/>
          <p:cNvSpPr/>
          <p:nvPr/>
        </p:nvSpPr>
        <p:spPr>
          <a:xfrm rot="981755">
            <a:off x="7395136" y="3963334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97" name="Shape 1191"/>
          <p:cNvSpPr/>
          <p:nvPr/>
        </p:nvSpPr>
        <p:spPr>
          <a:xfrm rot="20334705">
            <a:off x="7404131" y="2675501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98" name="Shape 1191"/>
          <p:cNvSpPr/>
          <p:nvPr/>
        </p:nvSpPr>
        <p:spPr>
          <a:xfrm rot="3611845">
            <a:off x="6519972" y="4826480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99" name="Shape 1191"/>
          <p:cNvSpPr/>
          <p:nvPr/>
        </p:nvSpPr>
        <p:spPr>
          <a:xfrm rot="18455571">
            <a:off x="6821387" y="1537706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100" name="Shape 1191"/>
          <p:cNvSpPr/>
          <p:nvPr/>
        </p:nvSpPr>
        <p:spPr>
          <a:xfrm rot="7304532">
            <a:off x="4766730" y="4674618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101" name="Shape 1191"/>
          <p:cNvSpPr/>
          <p:nvPr/>
        </p:nvSpPr>
        <p:spPr>
          <a:xfrm rot="9010620">
            <a:off x="4017472" y="3791768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102" name="Shape 1191"/>
          <p:cNvSpPr/>
          <p:nvPr/>
        </p:nvSpPr>
        <p:spPr>
          <a:xfrm rot="11741489">
            <a:off x="4025827" y="2564714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  <p:sp>
        <p:nvSpPr>
          <p:cNvPr id="103" name="Shape 1191"/>
          <p:cNvSpPr/>
          <p:nvPr/>
        </p:nvSpPr>
        <p:spPr>
          <a:xfrm rot="15050076">
            <a:off x="5707651" y="1458146"/>
            <a:ext cx="1021389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631" extrusionOk="0">
                <a:moveTo>
                  <a:pt x="7412" y="1790"/>
                </a:moveTo>
                <a:cubicBezTo>
                  <a:pt x="8222" y="3071"/>
                  <a:pt x="13082" y="8013"/>
                  <a:pt x="18617" y="11674"/>
                </a:cubicBezTo>
                <a:cubicBezTo>
                  <a:pt x="18077" y="11857"/>
                  <a:pt x="17672" y="12224"/>
                  <a:pt x="17132" y="12407"/>
                </a:cubicBezTo>
                <a:cubicBezTo>
                  <a:pt x="12947" y="11674"/>
                  <a:pt x="1337" y="10027"/>
                  <a:pt x="797" y="10576"/>
                </a:cubicBezTo>
                <a:cubicBezTo>
                  <a:pt x="257" y="11125"/>
                  <a:pt x="-688" y="12407"/>
                  <a:pt x="797" y="12590"/>
                </a:cubicBezTo>
                <a:cubicBezTo>
                  <a:pt x="1877" y="12773"/>
                  <a:pt x="10247" y="13505"/>
                  <a:pt x="15107" y="13688"/>
                </a:cubicBezTo>
                <a:cubicBezTo>
                  <a:pt x="14297" y="14237"/>
                  <a:pt x="13487" y="14969"/>
                  <a:pt x="12812" y="15518"/>
                </a:cubicBezTo>
                <a:cubicBezTo>
                  <a:pt x="10652" y="17349"/>
                  <a:pt x="9572" y="18996"/>
                  <a:pt x="9437" y="19179"/>
                </a:cubicBezTo>
                <a:cubicBezTo>
                  <a:pt x="9167" y="20461"/>
                  <a:pt x="8897" y="21193"/>
                  <a:pt x="9977" y="20095"/>
                </a:cubicBezTo>
                <a:cubicBezTo>
                  <a:pt x="9977" y="20095"/>
                  <a:pt x="11192" y="18630"/>
                  <a:pt x="13352" y="16800"/>
                </a:cubicBezTo>
                <a:cubicBezTo>
                  <a:pt x="14297" y="16068"/>
                  <a:pt x="15647" y="15152"/>
                  <a:pt x="17132" y="14420"/>
                </a:cubicBezTo>
                <a:cubicBezTo>
                  <a:pt x="17402" y="14237"/>
                  <a:pt x="17807" y="14054"/>
                  <a:pt x="18212" y="13871"/>
                </a:cubicBezTo>
                <a:cubicBezTo>
                  <a:pt x="18482" y="13871"/>
                  <a:pt x="18482" y="13871"/>
                  <a:pt x="18617" y="13871"/>
                </a:cubicBezTo>
                <a:cubicBezTo>
                  <a:pt x="18752" y="13688"/>
                  <a:pt x="18752" y="13688"/>
                  <a:pt x="18887" y="13505"/>
                </a:cubicBezTo>
                <a:cubicBezTo>
                  <a:pt x="19022" y="13505"/>
                  <a:pt x="19157" y="13322"/>
                  <a:pt x="19292" y="13322"/>
                </a:cubicBezTo>
                <a:cubicBezTo>
                  <a:pt x="20507" y="12773"/>
                  <a:pt x="20507" y="12773"/>
                  <a:pt x="20507" y="12773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777" y="12590"/>
                  <a:pt x="20777" y="12590"/>
                  <a:pt x="20777" y="12590"/>
                </a:cubicBezTo>
                <a:cubicBezTo>
                  <a:pt x="20912" y="12590"/>
                  <a:pt x="20912" y="12590"/>
                  <a:pt x="20912" y="12590"/>
                </a:cubicBezTo>
                <a:cubicBezTo>
                  <a:pt x="20777" y="12956"/>
                  <a:pt x="20912" y="9478"/>
                  <a:pt x="20912" y="10942"/>
                </a:cubicBezTo>
                <a:cubicBezTo>
                  <a:pt x="20912" y="10942"/>
                  <a:pt x="20912" y="10942"/>
                  <a:pt x="20912" y="10942"/>
                </a:cubicBezTo>
                <a:cubicBezTo>
                  <a:pt x="20777" y="10942"/>
                  <a:pt x="20777" y="10942"/>
                  <a:pt x="20777" y="10942"/>
                </a:cubicBezTo>
                <a:cubicBezTo>
                  <a:pt x="20642" y="10759"/>
                  <a:pt x="20642" y="10759"/>
                  <a:pt x="20642" y="10759"/>
                </a:cubicBezTo>
                <a:cubicBezTo>
                  <a:pt x="20102" y="10393"/>
                  <a:pt x="20102" y="10393"/>
                  <a:pt x="20102" y="10393"/>
                </a:cubicBezTo>
                <a:cubicBezTo>
                  <a:pt x="14027" y="6366"/>
                  <a:pt x="8897" y="508"/>
                  <a:pt x="8492" y="142"/>
                </a:cubicBezTo>
                <a:cubicBezTo>
                  <a:pt x="7412" y="-41"/>
                  <a:pt x="5657" y="-407"/>
                  <a:pt x="7412" y="17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76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9"/>
          <p:cNvSpPr>
            <a:spLocks/>
          </p:cNvSpPr>
          <p:nvPr/>
        </p:nvSpPr>
        <p:spPr bwMode="auto">
          <a:xfrm>
            <a:off x="2744357" y="2950685"/>
            <a:ext cx="1141843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62" name="CasellaDiTesto 161"/>
          <p:cNvSpPr txBox="1"/>
          <p:nvPr/>
        </p:nvSpPr>
        <p:spPr>
          <a:xfrm>
            <a:off x="146247" y="919471"/>
            <a:ext cx="89800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0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Come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80" y="486452"/>
            <a:ext cx="1266148" cy="1266148"/>
          </a:xfrm>
          <a:prstGeom prst="rect">
            <a:avLst/>
          </a:prstGeom>
        </p:spPr>
      </p:pic>
      <p:sp>
        <p:nvSpPr>
          <p:cNvPr id="121" name="Freeform 25"/>
          <p:cNvSpPr>
            <a:spLocks/>
          </p:cNvSpPr>
          <p:nvPr/>
        </p:nvSpPr>
        <p:spPr bwMode="auto">
          <a:xfrm>
            <a:off x="3141061" y="779872"/>
            <a:ext cx="610914" cy="609820"/>
          </a:xfrm>
          <a:custGeom>
            <a:avLst/>
            <a:gdLst>
              <a:gd name="T0" fmla="*/ 129 w 236"/>
              <a:gd name="T1" fmla="*/ 101 h 236"/>
              <a:gd name="T2" fmla="*/ 122 w 236"/>
              <a:gd name="T3" fmla="*/ 10 h 236"/>
              <a:gd name="T4" fmla="*/ 108 w 236"/>
              <a:gd name="T5" fmla="*/ 10 h 236"/>
              <a:gd name="T6" fmla="*/ 100 w 236"/>
              <a:gd name="T7" fmla="*/ 103 h 236"/>
              <a:gd name="T8" fmla="*/ 10 w 236"/>
              <a:gd name="T9" fmla="*/ 110 h 236"/>
              <a:gd name="T10" fmla="*/ 10 w 236"/>
              <a:gd name="T11" fmla="*/ 124 h 236"/>
              <a:gd name="T12" fmla="*/ 100 w 236"/>
              <a:gd name="T13" fmla="*/ 131 h 236"/>
              <a:gd name="T14" fmla="*/ 100 w 236"/>
              <a:gd name="T15" fmla="*/ 218 h 236"/>
              <a:gd name="T16" fmla="*/ 130 w 236"/>
              <a:gd name="T17" fmla="*/ 218 h 236"/>
              <a:gd name="T18" fmla="*/ 131 w 236"/>
              <a:gd name="T19" fmla="*/ 132 h 236"/>
              <a:gd name="T20" fmla="*/ 218 w 236"/>
              <a:gd name="T21" fmla="*/ 132 h 236"/>
              <a:gd name="T22" fmla="*/ 218 w 236"/>
              <a:gd name="T23" fmla="*/ 102 h 236"/>
              <a:gd name="T24" fmla="*/ 129 w 236"/>
              <a:gd name="T25" fmla="*/ 10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6" h="236">
                <a:moveTo>
                  <a:pt x="129" y="101"/>
                </a:moveTo>
                <a:cubicBezTo>
                  <a:pt x="126" y="54"/>
                  <a:pt x="122" y="10"/>
                  <a:pt x="122" y="10"/>
                </a:cubicBezTo>
                <a:cubicBezTo>
                  <a:pt x="122" y="0"/>
                  <a:pt x="116" y="4"/>
                  <a:pt x="108" y="10"/>
                </a:cubicBezTo>
                <a:cubicBezTo>
                  <a:pt x="104" y="13"/>
                  <a:pt x="102" y="56"/>
                  <a:pt x="100" y="103"/>
                </a:cubicBezTo>
                <a:cubicBezTo>
                  <a:pt x="53" y="106"/>
                  <a:pt x="10" y="110"/>
                  <a:pt x="10" y="110"/>
                </a:cubicBezTo>
                <a:cubicBezTo>
                  <a:pt x="0" y="110"/>
                  <a:pt x="5" y="116"/>
                  <a:pt x="10" y="124"/>
                </a:cubicBezTo>
                <a:cubicBezTo>
                  <a:pt x="13" y="128"/>
                  <a:pt x="55" y="130"/>
                  <a:pt x="100" y="131"/>
                </a:cubicBezTo>
                <a:cubicBezTo>
                  <a:pt x="99" y="173"/>
                  <a:pt x="99" y="210"/>
                  <a:pt x="100" y="218"/>
                </a:cubicBezTo>
                <a:cubicBezTo>
                  <a:pt x="103" y="236"/>
                  <a:pt x="121" y="225"/>
                  <a:pt x="130" y="218"/>
                </a:cubicBezTo>
                <a:cubicBezTo>
                  <a:pt x="134" y="215"/>
                  <a:pt x="133" y="176"/>
                  <a:pt x="131" y="132"/>
                </a:cubicBezTo>
                <a:cubicBezTo>
                  <a:pt x="172" y="133"/>
                  <a:pt x="210" y="133"/>
                  <a:pt x="218" y="132"/>
                </a:cubicBezTo>
                <a:cubicBezTo>
                  <a:pt x="236" y="129"/>
                  <a:pt x="225" y="111"/>
                  <a:pt x="218" y="102"/>
                </a:cubicBezTo>
                <a:cubicBezTo>
                  <a:pt x="215" y="98"/>
                  <a:pt x="174" y="99"/>
                  <a:pt x="129" y="101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464589"/>
            <a:ext cx="1492250" cy="14922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73" y="473753"/>
            <a:ext cx="1565691" cy="1101048"/>
          </a:xfrm>
          <a:prstGeom prst="rect">
            <a:avLst/>
          </a:prstGeom>
        </p:spPr>
      </p:pic>
      <p:sp>
        <p:nvSpPr>
          <p:cNvPr id="122" name="Freeform 25"/>
          <p:cNvSpPr>
            <a:spLocks/>
          </p:cNvSpPr>
          <p:nvPr/>
        </p:nvSpPr>
        <p:spPr bwMode="auto">
          <a:xfrm>
            <a:off x="5345825" y="772454"/>
            <a:ext cx="610914" cy="609820"/>
          </a:xfrm>
          <a:custGeom>
            <a:avLst/>
            <a:gdLst>
              <a:gd name="T0" fmla="*/ 129 w 236"/>
              <a:gd name="T1" fmla="*/ 101 h 236"/>
              <a:gd name="T2" fmla="*/ 122 w 236"/>
              <a:gd name="T3" fmla="*/ 10 h 236"/>
              <a:gd name="T4" fmla="*/ 108 w 236"/>
              <a:gd name="T5" fmla="*/ 10 h 236"/>
              <a:gd name="T6" fmla="*/ 100 w 236"/>
              <a:gd name="T7" fmla="*/ 103 h 236"/>
              <a:gd name="T8" fmla="*/ 10 w 236"/>
              <a:gd name="T9" fmla="*/ 110 h 236"/>
              <a:gd name="T10" fmla="*/ 10 w 236"/>
              <a:gd name="T11" fmla="*/ 124 h 236"/>
              <a:gd name="T12" fmla="*/ 100 w 236"/>
              <a:gd name="T13" fmla="*/ 131 h 236"/>
              <a:gd name="T14" fmla="*/ 100 w 236"/>
              <a:gd name="T15" fmla="*/ 218 h 236"/>
              <a:gd name="T16" fmla="*/ 130 w 236"/>
              <a:gd name="T17" fmla="*/ 218 h 236"/>
              <a:gd name="T18" fmla="*/ 131 w 236"/>
              <a:gd name="T19" fmla="*/ 132 h 236"/>
              <a:gd name="T20" fmla="*/ 218 w 236"/>
              <a:gd name="T21" fmla="*/ 132 h 236"/>
              <a:gd name="T22" fmla="*/ 218 w 236"/>
              <a:gd name="T23" fmla="*/ 102 h 236"/>
              <a:gd name="T24" fmla="*/ 129 w 236"/>
              <a:gd name="T25" fmla="*/ 10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6" h="236">
                <a:moveTo>
                  <a:pt x="129" y="101"/>
                </a:moveTo>
                <a:cubicBezTo>
                  <a:pt x="126" y="54"/>
                  <a:pt x="122" y="10"/>
                  <a:pt x="122" y="10"/>
                </a:cubicBezTo>
                <a:cubicBezTo>
                  <a:pt x="122" y="0"/>
                  <a:pt x="116" y="4"/>
                  <a:pt x="108" y="10"/>
                </a:cubicBezTo>
                <a:cubicBezTo>
                  <a:pt x="104" y="13"/>
                  <a:pt x="102" y="56"/>
                  <a:pt x="100" y="103"/>
                </a:cubicBezTo>
                <a:cubicBezTo>
                  <a:pt x="53" y="106"/>
                  <a:pt x="10" y="110"/>
                  <a:pt x="10" y="110"/>
                </a:cubicBezTo>
                <a:cubicBezTo>
                  <a:pt x="0" y="110"/>
                  <a:pt x="5" y="116"/>
                  <a:pt x="10" y="124"/>
                </a:cubicBezTo>
                <a:cubicBezTo>
                  <a:pt x="13" y="128"/>
                  <a:pt x="55" y="130"/>
                  <a:pt x="100" y="131"/>
                </a:cubicBezTo>
                <a:cubicBezTo>
                  <a:pt x="99" y="173"/>
                  <a:pt x="99" y="210"/>
                  <a:pt x="100" y="218"/>
                </a:cubicBezTo>
                <a:cubicBezTo>
                  <a:pt x="103" y="236"/>
                  <a:pt x="121" y="225"/>
                  <a:pt x="130" y="218"/>
                </a:cubicBezTo>
                <a:cubicBezTo>
                  <a:pt x="134" y="215"/>
                  <a:pt x="133" y="176"/>
                  <a:pt x="131" y="132"/>
                </a:cubicBezTo>
                <a:cubicBezTo>
                  <a:pt x="172" y="133"/>
                  <a:pt x="210" y="133"/>
                  <a:pt x="218" y="132"/>
                </a:cubicBezTo>
                <a:cubicBezTo>
                  <a:pt x="236" y="129"/>
                  <a:pt x="225" y="111"/>
                  <a:pt x="218" y="102"/>
                </a:cubicBezTo>
                <a:cubicBezTo>
                  <a:pt x="215" y="98"/>
                  <a:pt x="174" y="99"/>
                  <a:pt x="129" y="101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61710"/>
            <a:ext cx="1449410" cy="1157365"/>
          </a:xfrm>
          <a:prstGeom prst="rect">
            <a:avLst/>
          </a:prstGeom>
        </p:spPr>
      </p:pic>
      <p:sp>
        <p:nvSpPr>
          <p:cNvPr id="123" name="Freeform 25"/>
          <p:cNvSpPr>
            <a:spLocks/>
          </p:cNvSpPr>
          <p:nvPr/>
        </p:nvSpPr>
        <p:spPr bwMode="auto">
          <a:xfrm>
            <a:off x="7593725" y="770428"/>
            <a:ext cx="610914" cy="609820"/>
          </a:xfrm>
          <a:custGeom>
            <a:avLst/>
            <a:gdLst>
              <a:gd name="T0" fmla="*/ 129 w 236"/>
              <a:gd name="T1" fmla="*/ 101 h 236"/>
              <a:gd name="T2" fmla="*/ 122 w 236"/>
              <a:gd name="T3" fmla="*/ 10 h 236"/>
              <a:gd name="T4" fmla="*/ 108 w 236"/>
              <a:gd name="T5" fmla="*/ 10 h 236"/>
              <a:gd name="T6" fmla="*/ 100 w 236"/>
              <a:gd name="T7" fmla="*/ 103 h 236"/>
              <a:gd name="T8" fmla="*/ 10 w 236"/>
              <a:gd name="T9" fmla="*/ 110 h 236"/>
              <a:gd name="T10" fmla="*/ 10 w 236"/>
              <a:gd name="T11" fmla="*/ 124 h 236"/>
              <a:gd name="T12" fmla="*/ 100 w 236"/>
              <a:gd name="T13" fmla="*/ 131 h 236"/>
              <a:gd name="T14" fmla="*/ 100 w 236"/>
              <a:gd name="T15" fmla="*/ 218 h 236"/>
              <a:gd name="T16" fmla="*/ 130 w 236"/>
              <a:gd name="T17" fmla="*/ 218 h 236"/>
              <a:gd name="T18" fmla="*/ 131 w 236"/>
              <a:gd name="T19" fmla="*/ 132 h 236"/>
              <a:gd name="T20" fmla="*/ 218 w 236"/>
              <a:gd name="T21" fmla="*/ 132 h 236"/>
              <a:gd name="T22" fmla="*/ 218 w 236"/>
              <a:gd name="T23" fmla="*/ 102 h 236"/>
              <a:gd name="T24" fmla="*/ 129 w 236"/>
              <a:gd name="T25" fmla="*/ 10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6" h="236">
                <a:moveTo>
                  <a:pt x="129" y="101"/>
                </a:moveTo>
                <a:cubicBezTo>
                  <a:pt x="126" y="54"/>
                  <a:pt x="122" y="10"/>
                  <a:pt x="122" y="10"/>
                </a:cubicBezTo>
                <a:cubicBezTo>
                  <a:pt x="122" y="0"/>
                  <a:pt x="116" y="4"/>
                  <a:pt x="108" y="10"/>
                </a:cubicBezTo>
                <a:cubicBezTo>
                  <a:pt x="104" y="13"/>
                  <a:pt x="102" y="56"/>
                  <a:pt x="100" y="103"/>
                </a:cubicBezTo>
                <a:cubicBezTo>
                  <a:pt x="53" y="106"/>
                  <a:pt x="10" y="110"/>
                  <a:pt x="10" y="110"/>
                </a:cubicBezTo>
                <a:cubicBezTo>
                  <a:pt x="0" y="110"/>
                  <a:pt x="5" y="116"/>
                  <a:pt x="10" y="124"/>
                </a:cubicBezTo>
                <a:cubicBezTo>
                  <a:pt x="13" y="128"/>
                  <a:pt x="55" y="130"/>
                  <a:pt x="100" y="131"/>
                </a:cubicBezTo>
                <a:cubicBezTo>
                  <a:pt x="99" y="173"/>
                  <a:pt x="99" y="210"/>
                  <a:pt x="100" y="218"/>
                </a:cubicBezTo>
                <a:cubicBezTo>
                  <a:pt x="103" y="236"/>
                  <a:pt x="121" y="225"/>
                  <a:pt x="130" y="218"/>
                </a:cubicBezTo>
                <a:cubicBezTo>
                  <a:pt x="134" y="215"/>
                  <a:pt x="133" y="176"/>
                  <a:pt x="131" y="132"/>
                </a:cubicBezTo>
                <a:cubicBezTo>
                  <a:pt x="172" y="133"/>
                  <a:pt x="210" y="133"/>
                  <a:pt x="218" y="132"/>
                </a:cubicBezTo>
                <a:cubicBezTo>
                  <a:pt x="236" y="129"/>
                  <a:pt x="225" y="111"/>
                  <a:pt x="218" y="102"/>
                </a:cubicBezTo>
                <a:cubicBezTo>
                  <a:pt x="215" y="98"/>
                  <a:pt x="174" y="99"/>
                  <a:pt x="129" y="101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5" name="Freeform 8"/>
          <p:cNvSpPr>
            <a:spLocks/>
          </p:cNvSpPr>
          <p:nvPr/>
        </p:nvSpPr>
        <p:spPr bwMode="auto">
          <a:xfrm rot="16200000">
            <a:off x="6686047" y="-4917776"/>
            <a:ext cx="45719" cy="997558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8"/>
          <p:cNvSpPr>
            <a:spLocks/>
          </p:cNvSpPr>
          <p:nvPr/>
        </p:nvSpPr>
        <p:spPr bwMode="auto">
          <a:xfrm rot="16200000">
            <a:off x="6686047" y="-2847676"/>
            <a:ext cx="45719" cy="9975586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po 9"/>
          <p:cNvGrpSpPr/>
          <p:nvPr/>
        </p:nvGrpSpPr>
        <p:grpSpPr>
          <a:xfrm>
            <a:off x="3090918" y="3327401"/>
            <a:ext cx="337008" cy="539868"/>
            <a:chOff x="4730731" y="3365594"/>
            <a:chExt cx="485794" cy="791705"/>
          </a:xfrm>
        </p:grpSpPr>
        <p:sp>
          <p:nvSpPr>
            <p:cNvPr id="167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5" name="Gruppo 174"/>
          <p:cNvGrpSpPr/>
          <p:nvPr/>
        </p:nvGrpSpPr>
        <p:grpSpPr>
          <a:xfrm>
            <a:off x="3093029" y="4013438"/>
            <a:ext cx="337008" cy="539868"/>
            <a:chOff x="4730731" y="3365594"/>
            <a:chExt cx="485794" cy="791705"/>
          </a:xfrm>
        </p:grpSpPr>
        <p:sp>
          <p:nvSpPr>
            <p:cNvPr id="176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uppo 177"/>
          <p:cNvGrpSpPr/>
          <p:nvPr/>
        </p:nvGrpSpPr>
        <p:grpSpPr>
          <a:xfrm>
            <a:off x="3080073" y="4737812"/>
            <a:ext cx="337008" cy="539868"/>
            <a:chOff x="4730731" y="3365594"/>
            <a:chExt cx="485794" cy="791705"/>
          </a:xfrm>
        </p:grpSpPr>
        <p:sp>
          <p:nvSpPr>
            <p:cNvPr id="179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uppo 180"/>
          <p:cNvGrpSpPr/>
          <p:nvPr/>
        </p:nvGrpSpPr>
        <p:grpSpPr>
          <a:xfrm>
            <a:off x="3093029" y="5487112"/>
            <a:ext cx="337008" cy="539868"/>
            <a:chOff x="4730731" y="3365594"/>
            <a:chExt cx="485794" cy="791705"/>
          </a:xfrm>
        </p:grpSpPr>
        <p:sp>
          <p:nvSpPr>
            <p:cNvPr id="182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uppo 183"/>
          <p:cNvGrpSpPr/>
          <p:nvPr/>
        </p:nvGrpSpPr>
        <p:grpSpPr>
          <a:xfrm>
            <a:off x="4386517" y="3342813"/>
            <a:ext cx="337008" cy="539868"/>
            <a:chOff x="4730731" y="3365594"/>
            <a:chExt cx="485794" cy="791705"/>
          </a:xfrm>
        </p:grpSpPr>
        <p:sp>
          <p:nvSpPr>
            <p:cNvPr id="185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uppo 186"/>
          <p:cNvGrpSpPr/>
          <p:nvPr/>
        </p:nvGrpSpPr>
        <p:grpSpPr>
          <a:xfrm>
            <a:off x="4388628" y="4028850"/>
            <a:ext cx="337008" cy="539868"/>
            <a:chOff x="4730731" y="3365594"/>
            <a:chExt cx="485794" cy="791705"/>
          </a:xfrm>
        </p:grpSpPr>
        <p:sp>
          <p:nvSpPr>
            <p:cNvPr id="188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uppo 189"/>
          <p:cNvGrpSpPr/>
          <p:nvPr/>
        </p:nvGrpSpPr>
        <p:grpSpPr>
          <a:xfrm>
            <a:off x="4375672" y="4753224"/>
            <a:ext cx="337008" cy="539868"/>
            <a:chOff x="4730731" y="3365594"/>
            <a:chExt cx="485794" cy="791705"/>
          </a:xfrm>
        </p:grpSpPr>
        <p:sp>
          <p:nvSpPr>
            <p:cNvPr id="191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3" name="Gruppo 192"/>
          <p:cNvGrpSpPr/>
          <p:nvPr/>
        </p:nvGrpSpPr>
        <p:grpSpPr>
          <a:xfrm>
            <a:off x="4388628" y="5502524"/>
            <a:ext cx="337008" cy="539868"/>
            <a:chOff x="4730731" y="3365594"/>
            <a:chExt cx="485794" cy="791705"/>
          </a:xfrm>
        </p:grpSpPr>
        <p:sp>
          <p:nvSpPr>
            <p:cNvPr id="194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uppo 195"/>
          <p:cNvGrpSpPr/>
          <p:nvPr/>
        </p:nvGrpSpPr>
        <p:grpSpPr>
          <a:xfrm>
            <a:off x="5821418" y="3367920"/>
            <a:ext cx="337008" cy="539868"/>
            <a:chOff x="4730731" y="3365594"/>
            <a:chExt cx="485794" cy="791705"/>
          </a:xfrm>
        </p:grpSpPr>
        <p:sp>
          <p:nvSpPr>
            <p:cNvPr id="197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uppo 198"/>
          <p:cNvGrpSpPr/>
          <p:nvPr/>
        </p:nvGrpSpPr>
        <p:grpSpPr>
          <a:xfrm>
            <a:off x="5823529" y="4053957"/>
            <a:ext cx="337008" cy="539868"/>
            <a:chOff x="4730731" y="3365594"/>
            <a:chExt cx="485794" cy="791705"/>
          </a:xfrm>
        </p:grpSpPr>
        <p:sp>
          <p:nvSpPr>
            <p:cNvPr id="200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uppo 201"/>
          <p:cNvGrpSpPr/>
          <p:nvPr/>
        </p:nvGrpSpPr>
        <p:grpSpPr>
          <a:xfrm>
            <a:off x="5810573" y="4778331"/>
            <a:ext cx="337008" cy="539868"/>
            <a:chOff x="4730731" y="3365594"/>
            <a:chExt cx="485794" cy="791705"/>
          </a:xfrm>
        </p:grpSpPr>
        <p:sp>
          <p:nvSpPr>
            <p:cNvPr id="203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5" name="Gruppo 204"/>
          <p:cNvGrpSpPr/>
          <p:nvPr/>
        </p:nvGrpSpPr>
        <p:grpSpPr>
          <a:xfrm>
            <a:off x="5823529" y="5527631"/>
            <a:ext cx="337008" cy="539868"/>
            <a:chOff x="4730731" y="3365594"/>
            <a:chExt cx="485794" cy="791705"/>
          </a:xfrm>
        </p:grpSpPr>
        <p:sp>
          <p:nvSpPr>
            <p:cNvPr id="206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uppo 207"/>
          <p:cNvGrpSpPr/>
          <p:nvPr/>
        </p:nvGrpSpPr>
        <p:grpSpPr>
          <a:xfrm>
            <a:off x="7158521" y="3375393"/>
            <a:ext cx="337008" cy="539868"/>
            <a:chOff x="4730731" y="3365594"/>
            <a:chExt cx="485794" cy="791705"/>
          </a:xfrm>
        </p:grpSpPr>
        <p:sp>
          <p:nvSpPr>
            <p:cNvPr id="209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1" name="Gruppo 210"/>
          <p:cNvGrpSpPr/>
          <p:nvPr/>
        </p:nvGrpSpPr>
        <p:grpSpPr>
          <a:xfrm>
            <a:off x="7160632" y="4061430"/>
            <a:ext cx="337008" cy="539868"/>
            <a:chOff x="4730731" y="3365594"/>
            <a:chExt cx="485794" cy="791705"/>
          </a:xfrm>
        </p:grpSpPr>
        <p:sp>
          <p:nvSpPr>
            <p:cNvPr id="212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uppo 213"/>
          <p:cNvGrpSpPr/>
          <p:nvPr/>
        </p:nvGrpSpPr>
        <p:grpSpPr>
          <a:xfrm>
            <a:off x="7147676" y="4785804"/>
            <a:ext cx="337008" cy="539868"/>
            <a:chOff x="4730731" y="3365594"/>
            <a:chExt cx="485794" cy="791705"/>
          </a:xfrm>
        </p:grpSpPr>
        <p:sp>
          <p:nvSpPr>
            <p:cNvPr id="215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7" name="Gruppo 216"/>
          <p:cNvGrpSpPr/>
          <p:nvPr/>
        </p:nvGrpSpPr>
        <p:grpSpPr>
          <a:xfrm>
            <a:off x="7160632" y="5535104"/>
            <a:ext cx="337008" cy="539868"/>
            <a:chOff x="4730731" y="3365594"/>
            <a:chExt cx="485794" cy="791705"/>
          </a:xfrm>
        </p:grpSpPr>
        <p:sp>
          <p:nvSpPr>
            <p:cNvPr id="218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2" name="Freeform 9"/>
          <p:cNvSpPr>
            <a:spLocks/>
          </p:cNvSpPr>
          <p:nvPr/>
        </p:nvSpPr>
        <p:spPr bwMode="auto">
          <a:xfrm>
            <a:off x="4039757" y="2937985"/>
            <a:ext cx="1205125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23" name="Freeform 9"/>
          <p:cNvSpPr>
            <a:spLocks/>
          </p:cNvSpPr>
          <p:nvPr/>
        </p:nvSpPr>
        <p:spPr bwMode="auto">
          <a:xfrm>
            <a:off x="5469451" y="2913723"/>
            <a:ext cx="1159949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FFC000">
              <a:alpha val="8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24" name="Freeform 9"/>
          <p:cNvSpPr>
            <a:spLocks/>
          </p:cNvSpPr>
          <p:nvPr/>
        </p:nvSpPr>
        <p:spPr bwMode="auto">
          <a:xfrm>
            <a:off x="6803390" y="2913723"/>
            <a:ext cx="1159949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FF0000">
              <a:alpha val="8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25" name="Freeform 9"/>
          <p:cNvSpPr>
            <a:spLocks/>
          </p:cNvSpPr>
          <p:nvPr/>
        </p:nvSpPr>
        <p:spPr bwMode="auto">
          <a:xfrm>
            <a:off x="8128221" y="2937985"/>
            <a:ext cx="1141843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236" name="Gruppo 235"/>
          <p:cNvGrpSpPr/>
          <p:nvPr/>
        </p:nvGrpSpPr>
        <p:grpSpPr>
          <a:xfrm>
            <a:off x="8474782" y="3314701"/>
            <a:ext cx="337008" cy="539868"/>
            <a:chOff x="4730731" y="3365594"/>
            <a:chExt cx="485794" cy="791705"/>
          </a:xfrm>
        </p:grpSpPr>
        <p:sp>
          <p:nvSpPr>
            <p:cNvPr id="237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uppo 238"/>
          <p:cNvGrpSpPr/>
          <p:nvPr/>
        </p:nvGrpSpPr>
        <p:grpSpPr>
          <a:xfrm>
            <a:off x="8476893" y="4000738"/>
            <a:ext cx="337008" cy="539868"/>
            <a:chOff x="4730731" y="3365594"/>
            <a:chExt cx="485794" cy="791705"/>
          </a:xfrm>
        </p:grpSpPr>
        <p:sp>
          <p:nvSpPr>
            <p:cNvPr id="240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uppo 241"/>
          <p:cNvGrpSpPr/>
          <p:nvPr/>
        </p:nvGrpSpPr>
        <p:grpSpPr>
          <a:xfrm>
            <a:off x="8463937" y="4725112"/>
            <a:ext cx="337008" cy="539868"/>
            <a:chOff x="4730731" y="3365594"/>
            <a:chExt cx="485794" cy="791705"/>
          </a:xfrm>
        </p:grpSpPr>
        <p:sp>
          <p:nvSpPr>
            <p:cNvPr id="243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uppo 244"/>
          <p:cNvGrpSpPr/>
          <p:nvPr/>
        </p:nvGrpSpPr>
        <p:grpSpPr>
          <a:xfrm>
            <a:off x="8476893" y="5474412"/>
            <a:ext cx="337008" cy="539868"/>
            <a:chOff x="4730731" y="3365594"/>
            <a:chExt cx="485794" cy="791705"/>
          </a:xfrm>
        </p:grpSpPr>
        <p:sp>
          <p:nvSpPr>
            <p:cNvPr id="256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4" name="Gruppo 263"/>
          <p:cNvGrpSpPr/>
          <p:nvPr/>
        </p:nvGrpSpPr>
        <p:grpSpPr>
          <a:xfrm>
            <a:off x="9770381" y="3330113"/>
            <a:ext cx="337008" cy="539868"/>
            <a:chOff x="4730731" y="3365594"/>
            <a:chExt cx="485794" cy="791705"/>
          </a:xfrm>
        </p:grpSpPr>
        <p:sp>
          <p:nvSpPr>
            <p:cNvPr id="265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7" name="Gruppo 266"/>
          <p:cNvGrpSpPr/>
          <p:nvPr/>
        </p:nvGrpSpPr>
        <p:grpSpPr>
          <a:xfrm>
            <a:off x="9772492" y="4016150"/>
            <a:ext cx="337008" cy="539868"/>
            <a:chOff x="4730731" y="3365594"/>
            <a:chExt cx="485794" cy="791705"/>
          </a:xfrm>
        </p:grpSpPr>
        <p:sp>
          <p:nvSpPr>
            <p:cNvPr id="268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0" name="Gruppo 269"/>
          <p:cNvGrpSpPr/>
          <p:nvPr/>
        </p:nvGrpSpPr>
        <p:grpSpPr>
          <a:xfrm>
            <a:off x="9759536" y="4740524"/>
            <a:ext cx="337008" cy="539868"/>
            <a:chOff x="4730731" y="3365594"/>
            <a:chExt cx="485794" cy="791705"/>
          </a:xfrm>
        </p:grpSpPr>
        <p:sp>
          <p:nvSpPr>
            <p:cNvPr id="271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3" name="Gruppo 272"/>
          <p:cNvGrpSpPr/>
          <p:nvPr/>
        </p:nvGrpSpPr>
        <p:grpSpPr>
          <a:xfrm>
            <a:off x="9772492" y="5489824"/>
            <a:ext cx="337008" cy="539868"/>
            <a:chOff x="4730731" y="3365594"/>
            <a:chExt cx="485794" cy="791705"/>
          </a:xfrm>
        </p:grpSpPr>
        <p:sp>
          <p:nvSpPr>
            <p:cNvPr id="274" name="Freeform 45"/>
            <p:cNvSpPr>
              <a:spLocks noEditPoints="1"/>
            </p:cNvSpPr>
            <p:nvPr/>
          </p:nvSpPr>
          <p:spPr bwMode="auto">
            <a:xfrm>
              <a:off x="4730731" y="3365594"/>
              <a:ext cx="485794" cy="791705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8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09 w 394"/>
                <a:gd name="T15" fmla="*/ 394 h 752"/>
                <a:gd name="T16" fmla="*/ 233 w 394"/>
                <a:gd name="T17" fmla="*/ 211 h 752"/>
                <a:gd name="T18" fmla="*/ 360 w 394"/>
                <a:gd name="T19" fmla="*/ 345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7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4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5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79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7 w 394"/>
                <a:gd name="T71" fmla="*/ 713 h 752"/>
                <a:gd name="T72" fmla="*/ 185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5 w 394"/>
                <a:gd name="T79" fmla="*/ 718 h 752"/>
                <a:gd name="T80" fmla="*/ 297 w 394"/>
                <a:gd name="T81" fmla="*/ 679 h 752"/>
                <a:gd name="T82" fmla="*/ 296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4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5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3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0" y="108"/>
                    <a:pt x="275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0"/>
                  </a:cubicBezTo>
                  <a:cubicBezTo>
                    <a:pt x="189" y="15"/>
                    <a:pt x="230" y="0"/>
                    <a:pt x="268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0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19" y="210"/>
                  </a:cubicBezTo>
                  <a:cubicBezTo>
                    <a:pt x="209" y="216"/>
                    <a:pt x="208" y="379"/>
                    <a:pt x="209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29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1" y="415"/>
                    <a:pt x="367" y="380"/>
                    <a:pt x="360" y="345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4"/>
                    <a:pt x="249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8"/>
                    <a:pt x="360" y="444"/>
                  </a:cubicBezTo>
                  <a:cubicBezTo>
                    <a:pt x="375" y="465"/>
                    <a:pt x="369" y="476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5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7" y="245"/>
                  </a:cubicBezTo>
                  <a:cubicBezTo>
                    <a:pt x="180" y="235"/>
                    <a:pt x="199" y="214"/>
                    <a:pt x="168" y="218"/>
                  </a:cubicBezTo>
                  <a:cubicBezTo>
                    <a:pt x="161" y="218"/>
                    <a:pt x="132" y="236"/>
                    <a:pt x="126" y="266"/>
                  </a:cubicBezTo>
                  <a:cubicBezTo>
                    <a:pt x="117" y="293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19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3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6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6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4"/>
                    <a:pt x="165" y="703"/>
                    <a:pt x="165" y="712"/>
                  </a:cubicBezTo>
                  <a:cubicBezTo>
                    <a:pt x="165" y="712"/>
                    <a:pt x="165" y="712"/>
                    <a:pt x="165" y="712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1" y="733"/>
                    <a:pt x="109" y="735"/>
                  </a:cubicBezTo>
                  <a:cubicBezTo>
                    <a:pt x="101" y="744"/>
                    <a:pt x="94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7" y="713"/>
                    <a:pt x="187" y="713"/>
                    <a:pt x="187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6" y="642"/>
                    <a:pt x="185" y="620"/>
                  </a:cubicBezTo>
                  <a:cubicBezTo>
                    <a:pt x="183" y="578"/>
                    <a:pt x="183" y="535"/>
                    <a:pt x="188" y="504"/>
                  </a:cubicBezTo>
                  <a:cubicBezTo>
                    <a:pt x="193" y="473"/>
                    <a:pt x="204" y="458"/>
                    <a:pt x="204" y="454"/>
                  </a:cubicBezTo>
                  <a:cubicBezTo>
                    <a:pt x="203" y="443"/>
                    <a:pt x="209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5" y="718"/>
                    <a:pt x="295" y="718"/>
                    <a:pt x="295" y="718"/>
                  </a:cubicBezTo>
                  <a:cubicBezTo>
                    <a:pt x="295" y="714"/>
                    <a:pt x="295" y="711"/>
                    <a:pt x="295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6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1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3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3" y="711"/>
                    <a:pt x="274" y="716"/>
                    <a:pt x="274" y="720"/>
                  </a:cubicBezTo>
                  <a:cubicBezTo>
                    <a:pt x="274" y="723"/>
                    <a:pt x="274" y="723"/>
                    <a:pt x="274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4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4"/>
            <p:cNvSpPr>
              <a:spLocks/>
            </p:cNvSpPr>
            <p:nvPr/>
          </p:nvSpPr>
          <p:spPr bwMode="auto">
            <a:xfrm>
              <a:off x="4919344" y="3402413"/>
              <a:ext cx="187883" cy="157809"/>
            </a:xfrm>
            <a:custGeom>
              <a:avLst/>
              <a:gdLst>
                <a:gd name="T0" fmla="*/ 103 w 152"/>
                <a:gd name="T1" fmla="*/ 144 h 150"/>
                <a:gd name="T2" fmla="*/ 87 w 152"/>
                <a:gd name="T3" fmla="*/ 149 h 150"/>
                <a:gd name="T4" fmla="*/ 78 w 152"/>
                <a:gd name="T5" fmla="*/ 142 h 150"/>
                <a:gd name="T6" fmla="*/ 83 w 152"/>
                <a:gd name="T7" fmla="*/ 117 h 150"/>
                <a:gd name="T8" fmla="*/ 89 w 152"/>
                <a:gd name="T9" fmla="*/ 107 h 150"/>
                <a:gd name="T10" fmla="*/ 48 w 152"/>
                <a:gd name="T11" fmla="*/ 126 h 150"/>
                <a:gd name="T12" fmla="*/ 39 w 152"/>
                <a:gd name="T13" fmla="*/ 119 h 150"/>
                <a:gd name="T14" fmla="*/ 47 w 152"/>
                <a:gd name="T15" fmla="*/ 91 h 150"/>
                <a:gd name="T16" fmla="*/ 55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5 h 150"/>
                <a:gd name="T24" fmla="*/ 24 w 152"/>
                <a:gd name="T25" fmla="*/ 45 h 150"/>
                <a:gd name="T26" fmla="*/ 19 w 152"/>
                <a:gd name="T27" fmla="*/ 40 h 150"/>
                <a:gd name="T28" fmla="*/ 24 w 152"/>
                <a:gd name="T29" fmla="*/ 20 h 150"/>
                <a:gd name="T30" fmla="*/ 27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2 w 152"/>
                <a:gd name="T37" fmla="*/ 9 h 150"/>
                <a:gd name="T38" fmla="*/ 66 w 152"/>
                <a:gd name="T39" fmla="*/ 34 h 150"/>
                <a:gd name="T40" fmla="*/ 61 w 152"/>
                <a:gd name="T41" fmla="*/ 43 h 150"/>
                <a:gd name="T42" fmla="*/ 110 w 152"/>
                <a:gd name="T43" fmla="*/ 19 h 150"/>
                <a:gd name="T44" fmla="*/ 119 w 152"/>
                <a:gd name="T45" fmla="*/ 26 h 150"/>
                <a:gd name="T46" fmla="*/ 109 w 152"/>
                <a:gd name="T47" fmla="*/ 55 h 150"/>
                <a:gd name="T48" fmla="*/ 103 w 152"/>
                <a:gd name="T49" fmla="*/ 64 h 150"/>
                <a:gd name="T50" fmla="*/ 132 w 152"/>
                <a:gd name="T51" fmla="*/ 53 h 150"/>
                <a:gd name="T52" fmla="*/ 142 w 152"/>
                <a:gd name="T53" fmla="*/ 60 h 150"/>
                <a:gd name="T54" fmla="*/ 136 w 152"/>
                <a:gd name="T55" fmla="*/ 86 h 150"/>
                <a:gd name="T56" fmla="*/ 130 w 152"/>
                <a:gd name="T57" fmla="*/ 95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3 h 150"/>
                <a:gd name="T66" fmla="*/ 120 w 152"/>
                <a:gd name="T67" fmla="*/ 134 h 150"/>
                <a:gd name="T68" fmla="*/ 103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3" y="144"/>
                  </a:moveTo>
                  <a:cubicBezTo>
                    <a:pt x="95" y="149"/>
                    <a:pt x="92" y="150"/>
                    <a:pt x="87" y="149"/>
                  </a:cubicBezTo>
                  <a:cubicBezTo>
                    <a:pt x="83" y="148"/>
                    <a:pt x="80" y="145"/>
                    <a:pt x="78" y="142"/>
                  </a:cubicBezTo>
                  <a:cubicBezTo>
                    <a:pt x="73" y="134"/>
                    <a:pt x="77" y="128"/>
                    <a:pt x="83" y="117"/>
                  </a:cubicBezTo>
                  <a:cubicBezTo>
                    <a:pt x="85" y="114"/>
                    <a:pt x="87" y="111"/>
                    <a:pt x="89" y="107"/>
                  </a:cubicBezTo>
                  <a:cubicBezTo>
                    <a:pt x="58" y="126"/>
                    <a:pt x="55" y="128"/>
                    <a:pt x="48" y="126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5"/>
                    <a:pt x="47" y="91"/>
                  </a:cubicBezTo>
                  <a:cubicBezTo>
                    <a:pt x="50" y="88"/>
                    <a:pt x="52" y="84"/>
                    <a:pt x="55" y="80"/>
                  </a:cubicBezTo>
                  <a:cubicBezTo>
                    <a:pt x="22" y="100"/>
                    <a:pt x="20" y="101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3" y="78"/>
                    <a:pt x="12" y="65"/>
                  </a:cubicBezTo>
                  <a:cubicBezTo>
                    <a:pt x="15" y="59"/>
                    <a:pt x="20" y="52"/>
                    <a:pt x="24" y="45"/>
                  </a:cubicBezTo>
                  <a:cubicBezTo>
                    <a:pt x="22" y="44"/>
                    <a:pt x="20" y="42"/>
                    <a:pt x="19" y="40"/>
                  </a:cubicBezTo>
                  <a:cubicBezTo>
                    <a:pt x="15" y="33"/>
                    <a:pt x="17" y="24"/>
                    <a:pt x="24" y="20"/>
                  </a:cubicBezTo>
                  <a:cubicBezTo>
                    <a:pt x="25" y="19"/>
                    <a:pt x="26" y="19"/>
                    <a:pt x="27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3"/>
                    <a:pt x="56" y="0"/>
                    <a:pt x="63" y="2"/>
                  </a:cubicBezTo>
                  <a:cubicBezTo>
                    <a:pt x="67" y="3"/>
                    <a:pt x="70" y="5"/>
                    <a:pt x="72" y="9"/>
                  </a:cubicBezTo>
                  <a:cubicBezTo>
                    <a:pt x="77" y="17"/>
                    <a:pt x="73" y="23"/>
                    <a:pt x="66" y="34"/>
                  </a:cubicBezTo>
                  <a:cubicBezTo>
                    <a:pt x="64" y="37"/>
                    <a:pt x="63" y="40"/>
                    <a:pt x="61" y="43"/>
                  </a:cubicBezTo>
                  <a:cubicBezTo>
                    <a:pt x="101" y="18"/>
                    <a:pt x="102" y="17"/>
                    <a:pt x="110" y="19"/>
                  </a:cubicBezTo>
                  <a:cubicBezTo>
                    <a:pt x="114" y="20"/>
                    <a:pt x="117" y="23"/>
                    <a:pt x="119" y="26"/>
                  </a:cubicBezTo>
                  <a:cubicBezTo>
                    <a:pt x="124" y="35"/>
                    <a:pt x="120" y="41"/>
                    <a:pt x="109" y="55"/>
                  </a:cubicBezTo>
                  <a:cubicBezTo>
                    <a:pt x="107" y="58"/>
                    <a:pt x="105" y="61"/>
                    <a:pt x="103" y="64"/>
                  </a:cubicBezTo>
                  <a:cubicBezTo>
                    <a:pt x="124" y="51"/>
                    <a:pt x="126" y="51"/>
                    <a:pt x="132" y="53"/>
                  </a:cubicBezTo>
                  <a:cubicBezTo>
                    <a:pt x="136" y="54"/>
                    <a:pt x="140" y="56"/>
                    <a:pt x="142" y="60"/>
                  </a:cubicBezTo>
                  <a:cubicBezTo>
                    <a:pt x="146" y="68"/>
                    <a:pt x="143" y="74"/>
                    <a:pt x="136" y="86"/>
                  </a:cubicBezTo>
                  <a:cubicBezTo>
                    <a:pt x="134" y="89"/>
                    <a:pt x="132" y="92"/>
                    <a:pt x="130" y="95"/>
                  </a:cubicBezTo>
                  <a:cubicBezTo>
                    <a:pt x="134" y="94"/>
                    <a:pt x="136" y="94"/>
                    <a:pt x="139" y="94"/>
                  </a:cubicBezTo>
                  <a:cubicBezTo>
                    <a:pt x="143" y="95"/>
                    <a:pt x="146" y="98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1" y="122"/>
                    <a:pt x="140" y="122"/>
                    <a:pt x="139" y="123"/>
                  </a:cubicBezTo>
                  <a:cubicBezTo>
                    <a:pt x="135" y="125"/>
                    <a:pt x="126" y="130"/>
                    <a:pt x="120" y="134"/>
                  </a:cubicBezTo>
                  <a:cubicBezTo>
                    <a:pt x="113" y="139"/>
                    <a:pt x="108" y="142"/>
                    <a:pt x="103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Freeform 9"/>
          <p:cNvSpPr>
            <a:spLocks/>
          </p:cNvSpPr>
          <p:nvPr/>
        </p:nvSpPr>
        <p:spPr bwMode="auto">
          <a:xfrm>
            <a:off x="9423621" y="2925285"/>
            <a:ext cx="1205125" cy="3615494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Figura a mano libera 10"/>
          <p:cNvSpPr/>
          <p:nvPr/>
        </p:nvSpPr>
        <p:spPr>
          <a:xfrm>
            <a:off x="2654300" y="3111500"/>
            <a:ext cx="7708900" cy="2413000"/>
          </a:xfrm>
          <a:custGeom>
            <a:avLst/>
            <a:gdLst>
              <a:gd name="connsiteX0" fmla="*/ 254000 w 7708900"/>
              <a:gd name="connsiteY0" fmla="*/ 139700 h 2413000"/>
              <a:gd name="connsiteX1" fmla="*/ 419100 w 7708900"/>
              <a:gd name="connsiteY1" fmla="*/ 127000 h 2413000"/>
              <a:gd name="connsiteX2" fmla="*/ 520700 w 7708900"/>
              <a:gd name="connsiteY2" fmla="*/ 101600 h 2413000"/>
              <a:gd name="connsiteX3" fmla="*/ 698500 w 7708900"/>
              <a:gd name="connsiteY3" fmla="*/ 76200 h 2413000"/>
              <a:gd name="connsiteX4" fmla="*/ 812800 w 7708900"/>
              <a:gd name="connsiteY4" fmla="*/ 50800 h 2413000"/>
              <a:gd name="connsiteX5" fmla="*/ 927100 w 7708900"/>
              <a:gd name="connsiteY5" fmla="*/ 38100 h 2413000"/>
              <a:gd name="connsiteX6" fmla="*/ 990600 w 7708900"/>
              <a:gd name="connsiteY6" fmla="*/ 25400 h 2413000"/>
              <a:gd name="connsiteX7" fmla="*/ 1752600 w 7708900"/>
              <a:gd name="connsiteY7" fmla="*/ 0 h 2413000"/>
              <a:gd name="connsiteX8" fmla="*/ 2082800 w 7708900"/>
              <a:gd name="connsiteY8" fmla="*/ 12700 h 2413000"/>
              <a:gd name="connsiteX9" fmla="*/ 2120900 w 7708900"/>
              <a:gd name="connsiteY9" fmla="*/ 25400 h 2413000"/>
              <a:gd name="connsiteX10" fmla="*/ 2222500 w 7708900"/>
              <a:gd name="connsiteY10" fmla="*/ 38100 h 2413000"/>
              <a:gd name="connsiteX11" fmla="*/ 2349500 w 7708900"/>
              <a:gd name="connsiteY11" fmla="*/ 76200 h 2413000"/>
              <a:gd name="connsiteX12" fmla="*/ 2387600 w 7708900"/>
              <a:gd name="connsiteY12" fmla="*/ 114300 h 2413000"/>
              <a:gd name="connsiteX13" fmla="*/ 2425700 w 7708900"/>
              <a:gd name="connsiteY13" fmla="*/ 127000 h 2413000"/>
              <a:gd name="connsiteX14" fmla="*/ 2489200 w 7708900"/>
              <a:gd name="connsiteY14" fmla="*/ 152400 h 2413000"/>
              <a:gd name="connsiteX15" fmla="*/ 2514600 w 7708900"/>
              <a:gd name="connsiteY15" fmla="*/ 190500 h 2413000"/>
              <a:gd name="connsiteX16" fmla="*/ 2628900 w 7708900"/>
              <a:gd name="connsiteY16" fmla="*/ 279400 h 2413000"/>
              <a:gd name="connsiteX17" fmla="*/ 2667000 w 7708900"/>
              <a:gd name="connsiteY17" fmla="*/ 304800 h 2413000"/>
              <a:gd name="connsiteX18" fmla="*/ 2705100 w 7708900"/>
              <a:gd name="connsiteY18" fmla="*/ 330200 h 2413000"/>
              <a:gd name="connsiteX19" fmla="*/ 2730500 w 7708900"/>
              <a:gd name="connsiteY19" fmla="*/ 406400 h 2413000"/>
              <a:gd name="connsiteX20" fmla="*/ 2743200 w 7708900"/>
              <a:gd name="connsiteY20" fmla="*/ 444500 h 2413000"/>
              <a:gd name="connsiteX21" fmla="*/ 2717800 w 7708900"/>
              <a:gd name="connsiteY21" fmla="*/ 673100 h 2413000"/>
              <a:gd name="connsiteX22" fmla="*/ 2730500 w 7708900"/>
              <a:gd name="connsiteY22" fmla="*/ 711200 h 2413000"/>
              <a:gd name="connsiteX23" fmla="*/ 2882900 w 7708900"/>
              <a:gd name="connsiteY23" fmla="*/ 723900 h 2413000"/>
              <a:gd name="connsiteX24" fmla="*/ 2959100 w 7708900"/>
              <a:gd name="connsiteY24" fmla="*/ 762000 h 2413000"/>
              <a:gd name="connsiteX25" fmla="*/ 3086100 w 7708900"/>
              <a:gd name="connsiteY25" fmla="*/ 800100 h 2413000"/>
              <a:gd name="connsiteX26" fmla="*/ 3187700 w 7708900"/>
              <a:gd name="connsiteY26" fmla="*/ 812800 h 2413000"/>
              <a:gd name="connsiteX27" fmla="*/ 3225800 w 7708900"/>
              <a:gd name="connsiteY27" fmla="*/ 825500 h 2413000"/>
              <a:gd name="connsiteX28" fmla="*/ 3263900 w 7708900"/>
              <a:gd name="connsiteY28" fmla="*/ 850900 h 2413000"/>
              <a:gd name="connsiteX29" fmla="*/ 3568700 w 7708900"/>
              <a:gd name="connsiteY29" fmla="*/ 863600 h 2413000"/>
              <a:gd name="connsiteX30" fmla="*/ 3606800 w 7708900"/>
              <a:gd name="connsiteY30" fmla="*/ 876300 h 2413000"/>
              <a:gd name="connsiteX31" fmla="*/ 3771900 w 7708900"/>
              <a:gd name="connsiteY31" fmla="*/ 889000 h 2413000"/>
              <a:gd name="connsiteX32" fmla="*/ 3886200 w 7708900"/>
              <a:gd name="connsiteY32" fmla="*/ 977900 h 2413000"/>
              <a:gd name="connsiteX33" fmla="*/ 3924300 w 7708900"/>
              <a:gd name="connsiteY33" fmla="*/ 1028700 h 2413000"/>
              <a:gd name="connsiteX34" fmla="*/ 3962400 w 7708900"/>
              <a:gd name="connsiteY34" fmla="*/ 1054100 h 2413000"/>
              <a:gd name="connsiteX35" fmla="*/ 3975100 w 7708900"/>
              <a:gd name="connsiteY35" fmla="*/ 1168400 h 2413000"/>
              <a:gd name="connsiteX36" fmla="*/ 4064000 w 7708900"/>
              <a:gd name="connsiteY36" fmla="*/ 1270000 h 2413000"/>
              <a:gd name="connsiteX37" fmla="*/ 4076700 w 7708900"/>
              <a:gd name="connsiteY37" fmla="*/ 1308100 h 2413000"/>
              <a:gd name="connsiteX38" fmla="*/ 4140200 w 7708900"/>
              <a:gd name="connsiteY38" fmla="*/ 1384300 h 2413000"/>
              <a:gd name="connsiteX39" fmla="*/ 4229100 w 7708900"/>
              <a:gd name="connsiteY39" fmla="*/ 1447800 h 2413000"/>
              <a:gd name="connsiteX40" fmla="*/ 4241800 w 7708900"/>
              <a:gd name="connsiteY40" fmla="*/ 1485900 h 2413000"/>
              <a:gd name="connsiteX41" fmla="*/ 4279900 w 7708900"/>
              <a:gd name="connsiteY41" fmla="*/ 1498600 h 2413000"/>
              <a:gd name="connsiteX42" fmla="*/ 4318000 w 7708900"/>
              <a:gd name="connsiteY42" fmla="*/ 1524000 h 2413000"/>
              <a:gd name="connsiteX43" fmla="*/ 4406900 w 7708900"/>
              <a:gd name="connsiteY43" fmla="*/ 1549400 h 2413000"/>
              <a:gd name="connsiteX44" fmla="*/ 4483100 w 7708900"/>
              <a:gd name="connsiteY44" fmla="*/ 1574800 h 2413000"/>
              <a:gd name="connsiteX45" fmla="*/ 4559300 w 7708900"/>
              <a:gd name="connsiteY45" fmla="*/ 1600200 h 2413000"/>
              <a:gd name="connsiteX46" fmla="*/ 4622800 w 7708900"/>
              <a:gd name="connsiteY46" fmla="*/ 1612900 h 2413000"/>
              <a:gd name="connsiteX47" fmla="*/ 4673600 w 7708900"/>
              <a:gd name="connsiteY47" fmla="*/ 1638300 h 2413000"/>
              <a:gd name="connsiteX48" fmla="*/ 4711700 w 7708900"/>
              <a:gd name="connsiteY48" fmla="*/ 1663700 h 2413000"/>
              <a:gd name="connsiteX49" fmla="*/ 4749800 w 7708900"/>
              <a:gd name="connsiteY49" fmla="*/ 1676400 h 2413000"/>
              <a:gd name="connsiteX50" fmla="*/ 4953000 w 7708900"/>
              <a:gd name="connsiteY50" fmla="*/ 1663700 h 2413000"/>
              <a:gd name="connsiteX51" fmla="*/ 4991100 w 7708900"/>
              <a:gd name="connsiteY51" fmla="*/ 1651000 h 2413000"/>
              <a:gd name="connsiteX52" fmla="*/ 5041900 w 7708900"/>
              <a:gd name="connsiteY52" fmla="*/ 1638300 h 2413000"/>
              <a:gd name="connsiteX53" fmla="*/ 5092700 w 7708900"/>
              <a:gd name="connsiteY53" fmla="*/ 1612900 h 2413000"/>
              <a:gd name="connsiteX54" fmla="*/ 5181600 w 7708900"/>
              <a:gd name="connsiteY54" fmla="*/ 1574800 h 2413000"/>
              <a:gd name="connsiteX55" fmla="*/ 5207000 w 7708900"/>
              <a:gd name="connsiteY55" fmla="*/ 1536700 h 2413000"/>
              <a:gd name="connsiteX56" fmla="*/ 5245100 w 7708900"/>
              <a:gd name="connsiteY56" fmla="*/ 1511300 h 2413000"/>
              <a:gd name="connsiteX57" fmla="*/ 5334000 w 7708900"/>
              <a:gd name="connsiteY57" fmla="*/ 1460500 h 2413000"/>
              <a:gd name="connsiteX58" fmla="*/ 5448300 w 7708900"/>
              <a:gd name="connsiteY58" fmla="*/ 1371600 h 2413000"/>
              <a:gd name="connsiteX59" fmla="*/ 5537200 w 7708900"/>
              <a:gd name="connsiteY59" fmla="*/ 1308100 h 2413000"/>
              <a:gd name="connsiteX60" fmla="*/ 5588000 w 7708900"/>
              <a:gd name="connsiteY60" fmla="*/ 1231900 h 2413000"/>
              <a:gd name="connsiteX61" fmla="*/ 5689600 w 7708900"/>
              <a:gd name="connsiteY61" fmla="*/ 1117600 h 2413000"/>
              <a:gd name="connsiteX62" fmla="*/ 5715000 w 7708900"/>
              <a:gd name="connsiteY62" fmla="*/ 1041400 h 2413000"/>
              <a:gd name="connsiteX63" fmla="*/ 5727700 w 7708900"/>
              <a:gd name="connsiteY63" fmla="*/ 1003300 h 2413000"/>
              <a:gd name="connsiteX64" fmla="*/ 5753100 w 7708900"/>
              <a:gd name="connsiteY64" fmla="*/ 965200 h 2413000"/>
              <a:gd name="connsiteX65" fmla="*/ 5829300 w 7708900"/>
              <a:gd name="connsiteY65" fmla="*/ 889000 h 2413000"/>
              <a:gd name="connsiteX66" fmla="*/ 5905500 w 7708900"/>
              <a:gd name="connsiteY66" fmla="*/ 863600 h 2413000"/>
              <a:gd name="connsiteX67" fmla="*/ 5969000 w 7708900"/>
              <a:gd name="connsiteY67" fmla="*/ 850900 h 2413000"/>
              <a:gd name="connsiteX68" fmla="*/ 6324600 w 7708900"/>
              <a:gd name="connsiteY68" fmla="*/ 825500 h 2413000"/>
              <a:gd name="connsiteX69" fmla="*/ 6438900 w 7708900"/>
              <a:gd name="connsiteY69" fmla="*/ 812800 h 2413000"/>
              <a:gd name="connsiteX70" fmla="*/ 6477000 w 7708900"/>
              <a:gd name="connsiteY70" fmla="*/ 800100 h 2413000"/>
              <a:gd name="connsiteX71" fmla="*/ 6553200 w 7708900"/>
              <a:gd name="connsiteY71" fmla="*/ 787400 h 2413000"/>
              <a:gd name="connsiteX72" fmla="*/ 6604000 w 7708900"/>
              <a:gd name="connsiteY72" fmla="*/ 774700 h 2413000"/>
              <a:gd name="connsiteX73" fmla="*/ 6819900 w 7708900"/>
              <a:gd name="connsiteY73" fmla="*/ 787400 h 2413000"/>
              <a:gd name="connsiteX74" fmla="*/ 6896100 w 7708900"/>
              <a:gd name="connsiteY74" fmla="*/ 800100 h 2413000"/>
              <a:gd name="connsiteX75" fmla="*/ 7162800 w 7708900"/>
              <a:gd name="connsiteY75" fmla="*/ 825500 h 2413000"/>
              <a:gd name="connsiteX76" fmla="*/ 7200900 w 7708900"/>
              <a:gd name="connsiteY76" fmla="*/ 838200 h 2413000"/>
              <a:gd name="connsiteX77" fmla="*/ 7518400 w 7708900"/>
              <a:gd name="connsiteY77" fmla="*/ 812800 h 2413000"/>
              <a:gd name="connsiteX78" fmla="*/ 7670800 w 7708900"/>
              <a:gd name="connsiteY78" fmla="*/ 812800 h 2413000"/>
              <a:gd name="connsiteX79" fmla="*/ 7683500 w 7708900"/>
              <a:gd name="connsiteY79" fmla="*/ 1028700 h 2413000"/>
              <a:gd name="connsiteX80" fmla="*/ 7696200 w 7708900"/>
              <a:gd name="connsiteY80" fmla="*/ 1092200 h 2413000"/>
              <a:gd name="connsiteX81" fmla="*/ 7708900 w 7708900"/>
              <a:gd name="connsiteY81" fmla="*/ 1168400 h 2413000"/>
              <a:gd name="connsiteX82" fmla="*/ 7696200 w 7708900"/>
              <a:gd name="connsiteY82" fmla="*/ 1257300 h 2413000"/>
              <a:gd name="connsiteX83" fmla="*/ 7683500 w 7708900"/>
              <a:gd name="connsiteY83" fmla="*/ 1308100 h 2413000"/>
              <a:gd name="connsiteX84" fmla="*/ 7645400 w 7708900"/>
              <a:gd name="connsiteY84" fmla="*/ 1397000 h 2413000"/>
              <a:gd name="connsiteX85" fmla="*/ 7607300 w 7708900"/>
              <a:gd name="connsiteY85" fmla="*/ 1447800 h 2413000"/>
              <a:gd name="connsiteX86" fmla="*/ 7556500 w 7708900"/>
              <a:gd name="connsiteY86" fmla="*/ 1562100 h 2413000"/>
              <a:gd name="connsiteX87" fmla="*/ 7467600 w 7708900"/>
              <a:gd name="connsiteY87" fmla="*/ 1600200 h 2413000"/>
              <a:gd name="connsiteX88" fmla="*/ 7416800 w 7708900"/>
              <a:gd name="connsiteY88" fmla="*/ 1625600 h 2413000"/>
              <a:gd name="connsiteX89" fmla="*/ 7340600 w 7708900"/>
              <a:gd name="connsiteY89" fmla="*/ 1651000 h 2413000"/>
              <a:gd name="connsiteX90" fmla="*/ 7200900 w 7708900"/>
              <a:gd name="connsiteY90" fmla="*/ 1676400 h 2413000"/>
              <a:gd name="connsiteX91" fmla="*/ 6845300 w 7708900"/>
              <a:gd name="connsiteY91" fmla="*/ 1663700 h 2413000"/>
              <a:gd name="connsiteX92" fmla="*/ 6807200 w 7708900"/>
              <a:gd name="connsiteY92" fmla="*/ 1651000 h 2413000"/>
              <a:gd name="connsiteX93" fmla="*/ 6718300 w 7708900"/>
              <a:gd name="connsiteY93" fmla="*/ 1600200 h 2413000"/>
              <a:gd name="connsiteX94" fmla="*/ 6680200 w 7708900"/>
              <a:gd name="connsiteY94" fmla="*/ 1587500 h 2413000"/>
              <a:gd name="connsiteX95" fmla="*/ 6565900 w 7708900"/>
              <a:gd name="connsiteY95" fmla="*/ 1524000 h 2413000"/>
              <a:gd name="connsiteX96" fmla="*/ 6477000 w 7708900"/>
              <a:gd name="connsiteY96" fmla="*/ 1473200 h 2413000"/>
              <a:gd name="connsiteX97" fmla="*/ 6324600 w 7708900"/>
              <a:gd name="connsiteY97" fmla="*/ 1485900 h 2413000"/>
              <a:gd name="connsiteX98" fmla="*/ 6261100 w 7708900"/>
              <a:gd name="connsiteY98" fmla="*/ 1498600 h 2413000"/>
              <a:gd name="connsiteX99" fmla="*/ 6057900 w 7708900"/>
              <a:gd name="connsiteY99" fmla="*/ 1524000 h 2413000"/>
              <a:gd name="connsiteX100" fmla="*/ 5918200 w 7708900"/>
              <a:gd name="connsiteY100" fmla="*/ 1549400 h 2413000"/>
              <a:gd name="connsiteX101" fmla="*/ 5664200 w 7708900"/>
              <a:gd name="connsiteY101" fmla="*/ 1587500 h 2413000"/>
              <a:gd name="connsiteX102" fmla="*/ 5575300 w 7708900"/>
              <a:gd name="connsiteY102" fmla="*/ 1612900 h 2413000"/>
              <a:gd name="connsiteX103" fmla="*/ 5473700 w 7708900"/>
              <a:gd name="connsiteY103" fmla="*/ 1638300 h 2413000"/>
              <a:gd name="connsiteX104" fmla="*/ 5397500 w 7708900"/>
              <a:gd name="connsiteY104" fmla="*/ 1689100 h 2413000"/>
              <a:gd name="connsiteX105" fmla="*/ 5359400 w 7708900"/>
              <a:gd name="connsiteY105" fmla="*/ 1714500 h 2413000"/>
              <a:gd name="connsiteX106" fmla="*/ 5270500 w 7708900"/>
              <a:gd name="connsiteY106" fmla="*/ 1765300 h 2413000"/>
              <a:gd name="connsiteX107" fmla="*/ 5168900 w 7708900"/>
              <a:gd name="connsiteY107" fmla="*/ 1841500 h 2413000"/>
              <a:gd name="connsiteX108" fmla="*/ 5080000 w 7708900"/>
              <a:gd name="connsiteY108" fmla="*/ 1905000 h 2413000"/>
              <a:gd name="connsiteX109" fmla="*/ 5041900 w 7708900"/>
              <a:gd name="connsiteY109" fmla="*/ 1955800 h 2413000"/>
              <a:gd name="connsiteX110" fmla="*/ 5003800 w 7708900"/>
              <a:gd name="connsiteY110" fmla="*/ 1968500 h 2413000"/>
              <a:gd name="connsiteX111" fmla="*/ 4978400 w 7708900"/>
              <a:gd name="connsiteY111" fmla="*/ 2006600 h 2413000"/>
              <a:gd name="connsiteX112" fmla="*/ 4940300 w 7708900"/>
              <a:gd name="connsiteY112" fmla="*/ 2032000 h 2413000"/>
              <a:gd name="connsiteX113" fmla="*/ 4902200 w 7708900"/>
              <a:gd name="connsiteY113" fmla="*/ 2108200 h 2413000"/>
              <a:gd name="connsiteX114" fmla="*/ 4864100 w 7708900"/>
              <a:gd name="connsiteY114" fmla="*/ 2133600 h 2413000"/>
              <a:gd name="connsiteX115" fmla="*/ 4851400 w 7708900"/>
              <a:gd name="connsiteY115" fmla="*/ 2184400 h 2413000"/>
              <a:gd name="connsiteX116" fmla="*/ 4826000 w 7708900"/>
              <a:gd name="connsiteY116" fmla="*/ 2222500 h 2413000"/>
              <a:gd name="connsiteX117" fmla="*/ 4813300 w 7708900"/>
              <a:gd name="connsiteY117" fmla="*/ 2298700 h 2413000"/>
              <a:gd name="connsiteX118" fmla="*/ 4800600 w 7708900"/>
              <a:gd name="connsiteY118" fmla="*/ 2336800 h 2413000"/>
              <a:gd name="connsiteX119" fmla="*/ 4749800 w 7708900"/>
              <a:gd name="connsiteY119" fmla="*/ 2374900 h 2413000"/>
              <a:gd name="connsiteX120" fmla="*/ 4597400 w 7708900"/>
              <a:gd name="connsiteY120" fmla="*/ 2413000 h 2413000"/>
              <a:gd name="connsiteX121" fmla="*/ 4495800 w 7708900"/>
              <a:gd name="connsiteY121" fmla="*/ 2400300 h 2413000"/>
              <a:gd name="connsiteX122" fmla="*/ 4419600 w 7708900"/>
              <a:gd name="connsiteY122" fmla="*/ 2374900 h 2413000"/>
              <a:gd name="connsiteX123" fmla="*/ 4368800 w 7708900"/>
              <a:gd name="connsiteY123" fmla="*/ 2362200 h 2413000"/>
              <a:gd name="connsiteX124" fmla="*/ 4330700 w 7708900"/>
              <a:gd name="connsiteY124" fmla="*/ 2349500 h 2413000"/>
              <a:gd name="connsiteX125" fmla="*/ 4254500 w 7708900"/>
              <a:gd name="connsiteY125" fmla="*/ 2311400 h 2413000"/>
              <a:gd name="connsiteX126" fmla="*/ 4216400 w 7708900"/>
              <a:gd name="connsiteY126" fmla="*/ 2286000 h 2413000"/>
              <a:gd name="connsiteX127" fmla="*/ 4203700 w 7708900"/>
              <a:gd name="connsiteY127" fmla="*/ 2247900 h 2413000"/>
              <a:gd name="connsiteX128" fmla="*/ 4127500 w 7708900"/>
              <a:gd name="connsiteY128" fmla="*/ 2222500 h 2413000"/>
              <a:gd name="connsiteX129" fmla="*/ 4076700 w 7708900"/>
              <a:gd name="connsiteY129" fmla="*/ 2171700 h 2413000"/>
              <a:gd name="connsiteX130" fmla="*/ 4025900 w 7708900"/>
              <a:gd name="connsiteY130" fmla="*/ 2095500 h 2413000"/>
              <a:gd name="connsiteX131" fmla="*/ 4000500 w 7708900"/>
              <a:gd name="connsiteY131" fmla="*/ 2057400 h 2413000"/>
              <a:gd name="connsiteX132" fmla="*/ 3975100 w 7708900"/>
              <a:gd name="connsiteY132" fmla="*/ 2019300 h 2413000"/>
              <a:gd name="connsiteX133" fmla="*/ 3962400 w 7708900"/>
              <a:gd name="connsiteY133" fmla="*/ 1955800 h 2413000"/>
              <a:gd name="connsiteX134" fmla="*/ 3937000 w 7708900"/>
              <a:gd name="connsiteY134" fmla="*/ 1917700 h 2413000"/>
              <a:gd name="connsiteX135" fmla="*/ 3924300 w 7708900"/>
              <a:gd name="connsiteY135" fmla="*/ 1879600 h 2413000"/>
              <a:gd name="connsiteX136" fmla="*/ 3822700 w 7708900"/>
              <a:gd name="connsiteY136" fmla="*/ 1765300 h 2413000"/>
              <a:gd name="connsiteX137" fmla="*/ 3771900 w 7708900"/>
              <a:gd name="connsiteY137" fmla="*/ 1739900 h 2413000"/>
              <a:gd name="connsiteX138" fmla="*/ 3733800 w 7708900"/>
              <a:gd name="connsiteY138" fmla="*/ 1701800 h 2413000"/>
              <a:gd name="connsiteX139" fmla="*/ 3657600 w 7708900"/>
              <a:gd name="connsiteY139" fmla="*/ 1651000 h 2413000"/>
              <a:gd name="connsiteX140" fmla="*/ 3619500 w 7708900"/>
              <a:gd name="connsiteY140" fmla="*/ 1625600 h 2413000"/>
              <a:gd name="connsiteX141" fmla="*/ 3581400 w 7708900"/>
              <a:gd name="connsiteY141" fmla="*/ 1612900 h 2413000"/>
              <a:gd name="connsiteX142" fmla="*/ 2882900 w 7708900"/>
              <a:gd name="connsiteY142" fmla="*/ 1574800 h 2413000"/>
              <a:gd name="connsiteX143" fmla="*/ 2768600 w 7708900"/>
              <a:gd name="connsiteY143" fmla="*/ 1549400 h 2413000"/>
              <a:gd name="connsiteX144" fmla="*/ 2679700 w 7708900"/>
              <a:gd name="connsiteY144" fmla="*/ 1498600 h 2413000"/>
              <a:gd name="connsiteX145" fmla="*/ 2603500 w 7708900"/>
              <a:gd name="connsiteY145" fmla="*/ 1447800 h 2413000"/>
              <a:gd name="connsiteX146" fmla="*/ 2578100 w 7708900"/>
              <a:gd name="connsiteY146" fmla="*/ 1409700 h 2413000"/>
              <a:gd name="connsiteX147" fmla="*/ 2552700 w 7708900"/>
              <a:gd name="connsiteY147" fmla="*/ 1333500 h 2413000"/>
              <a:gd name="connsiteX148" fmla="*/ 2540000 w 7708900"/>
              <a:gd name="connsiteY148" fmla="*/ 1295400 h 2413000"/>
              <a:gd name="connsiteX149" fmla="*/ 2514600 w 7708900"/>
              <a:gd name="connsiteY149" fmla="*/ 1244600 h 2413000"/>
              <a:gd name="connsiteX150" fmla="*/ 2489200 w 7708900"/>
              <a:gd name="connsiteY150" fmla="*/ 1168400 h 2413000"/>
              <a:gd name="connsiteX151" fmla="*/ 2451100 w 7708900"/>
              <a:gd name="connsiteY151" fmla="*/ 1117600 h 2413000"/>
              <a:gd name="connsiteX152" fmla="*/ 2438400 w 7708900"/>
              <a:gd name="connsiteY152" fmla="*/ 1079500 h 2413000"/>
              <a:gd name="connsiteX153" fmla="*/ 2362200 w 7708900"/>
              <a:gd name="connsiteY153" fmla="*/ 1016000 h 2413000"/>
              <a:gd name="connsiteX154" fmla="*/ 2260600 w 7708900"/>
              <a:gd name="connsiteY154" fmla="*/ 1003300 h 2413000"/>
              <a:gd name="connsiteX155" fmla="*/ 2133600 w 7708900"/>
              <a:gd name="connsiteY155" fmla="*/ 990600 h 2413000"/>
              <a:gd name="connsiteX156" fmla="*/ 2095500 w 7708900"/>
              <a:gd name="connsiteY156" fmla="*/ 977900 h 2413000"/>
              <a:gd name="connsiteX157" fmla="*/ 2019300 w 7708900"/>
              <a:gd name="connsiteY157" fmla="*/ 914400 h 2413000"/>
              <a:gd name="connsiteX158" fmla="*/ 1968500 w 7708900"/>
              <a:gd name="connsiteY158" fmla="*/ 850900 h 2413000"/>
              <a:gd name="connsiteX159" fmla="*/ 1181100 w 7708900"/>
              <a:gd name="connsiteY159" fmla="*/ 838200 h 2413000"/>
              <a:gd name="connsiteX160" fmla="*/ 990600 w 7708900"/>
              <a:gd name="connsiteY160" fmla="*/ 850900 h 2413000"/>
              <a:gd name="connsiteX161" fmla="*/ 965200 w 7708900"/>
              <a:gd name="connsiteY161" fmla="*/ 812800 h 2413000"/>
              <a:gd name="connsiteX162" fmla="*/ 914400 w 7708900"/>
              <a:gd name="connsiteY162" fmla="*/ 800100 h 2413000"/>
              <a:gd name="connsiteX163" fmla="*/ 698500 w 7708900"/>
              <a:gd name="connsiteY163" fmla="*/ 812800 h 2413000"/>
              <a:gd name="connsiteX164" fmla="*/ 571500 w 7708900"/>
              <a:gd name="connsiteY164" fmla="*/ 838200 h 2413000"/>
              <a:gd name="connsiteX165" fmla="*/ 469900 w 7708900"/>
              <a:gd name="connsiteY165" fmla="*/ 850900 h 2413000"/>
              <a:gd name="connsiteX166" fmla="*/ 254000 w 7708900"/>
              <a:gd name="connsiteY166" fmla="*/ 850900 h 2413000"/>
              <a:gd name="connsiteX167" fmla="*/ 215900 w 7708900"/>
              <a:gd name="connsiteY167" fmla="*/ 825500 h 2413000"/>
              <a:gd name="connsiteX168" fmla="*/ 177800 w 7708900"/>
              <a:gd name="connsiteY168" fmla="*/ 774700 h 2413000"/>
              <a:gd name="connsiteX169" fmla="*/ 50800 w 7708900"/>
              <a:gd name="connsiteY169" fmla="*/ 673100 h 2413000"/>
              <a:gd name="connsiteX170" fmla="*/ 25400 w 7708900"/>
              <a:gd name="connsiteY170" fmla="*/ 635000 h 2413000"/>
              <a:gd name="connsiteX171" fmla="*/ 0 w 7708900"/>
              <a:gd name="connsiteY171" fmla="*/ 558800 h 2413000"/>
              <a:gd name="connsiteX172" fmla="*/ 50800 w 7708900"/>
              <a:gd name="connsiteY172" fmla="*/ 482600 h 2413000"/>
              <a:gd name="connsiteX173" fmla="*/ 127000 w 7708900"/>
              <a:gd name="connsiteY173" fmla="*/ 368300 h 2413000"/>
              <a:gd name="connsiteX174" fmla="*/ 152400 w 7708900"/>
              <a:gd name="connsiteY174" fmla="*/ 330200 h 2413000"/>
              <a:gd name="connsiteX175" fmla="*/ 203200 w 7708900"/>
              <a:gd name="connsiteY175" fmla="*/ 215900 h 2413000"/>
              <a:gd name="connsiteX176" fmla="*/ 254000 w 7708900"/>
              <a:gd name="connsiteY176" fmla="*/ 1397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7708900" h="2413000">
                <a:moveTo>
                  <a:pt x="254000" y="139700"/>
                </a:moveTo>
                <a:cubicBezTo>
                  <a:pt x="289983" y="124883"/>
                  <a:pt x="364242" y="133095"/>
                  <a:pt x="419100" y="127000"/>
                </a:cubicBezTo>
                <a:cubicBezTo>
                  <a:pt x="601798" y="106700"/>
                  <a:pt x="396339" y="124211"/>
                  <a:pt x="520700" y="101600"/>
                </a:cubicBezTo>
                <a:cubicBezTo>
                  <a:pt x="778232" y="54776"/>
                  <a:pt x="490266" y="117847"/>
                  <a:pt x="698500" y="76200"/>
                </a:cubicBezTo>
                <a:cubicBezTo>
                  <a:pt x="767829" y="62334"/>
                  <a:pt x="735168" y="61890"/>
                  <a:pt x="812800" y="50800"/>
                </a:cubicBezTo>
                <a:cubicBezTo>
                  <a:pt x="850749" y="45379"/>
                  <a:pt x="889151" y="43521"/>
                  <a:pt x="927100" y="38100"/>
                </a:cubicBezTo>
                <a:cubicBezTo>
                  <a:pt x="948469" y="35047"/>
                  <a:pt x="969073" y="26995"/>
                  <a:pt x="990600" y="25400"/>
                </a:cubicBezTo>
                <a:cubicBezTo>
                  <a:pt x="1166989" y="12334"/>
                  <a:pt x="1632088" y="3171"/>
                  <a:pt x="1752600" y="0"/>
                </a:cubicBezTo>
                <a:cubicBezTo>
                  <a:pt x="1862667" y="4233"/>
                  <a:pt x="1972913" y="5122"/>
                  <a:pt x="2082800" y="12700"/>
                </a:cubicBezTo>
                <a:cubicBezTo>
                  <a:pt x="2096155" y="13621"/>
                  <a:pt x="2107729" y="23005"/>
                  <a:pt x="2120900" y="25400"/>
                </a:cubicBezTo>
                <a:cubicBezTo>
                  <a:pt x="2154480" y="31505"/>
                  <a:pt x="2188633" y="33867"/>
                  <a:pt x="2222500" y="38100"/>
                </a:cubicBezTo>
                <a:cubicBezTo>
                  <a:pt x="2315259" y="69020"/>
                  <a:pt x="2272725" y="57006"/>
                  <a:pt x="2349500" y="76200"/>
                </a:cubicBezTo>
                <a:cubicBezTo>
                  <a:pt x="2362200" y="88900"/>
                  <a:pt x="2372656" y="104337"/>
                  <a:pt x="2387600" y="114300"/>
                </a:cubicBezTo>
                <a:cubicBezTo>
                  <a:pt x="2398739" y="121726"/>
                  <a:pt x="2413165" y="122300"/>
                  <a:pt x="2425700" y="127000"/>
                </a:cubicBezTo>
                <a:cubicBezTo>
                  <a:pt x="2447046" y="135005"/>
                  <a:pt x="2468033" y="143933"/>
                  <a:pt x="2489200" y="152400"/>
                </a:cubicBezTo>
                <a:cubicBezTo>
                  <a:pt x="2497667" y="165100"/>
                  <a:pt x="2504829" y="178774"/>
                  <a:pt x="2514600" y="190500"/>
                </a:cubicBezTo>
                <a:cubicBezTo>
                  <a:pt x="2551904" y="235264"/>
                  <a:pt x="2575798" y="243999"/>
                  <a:pt x="2628900" y="279400"/>
                </a:cubicBezTo>
                <a:lnTo>
                  <a:pt x="2667000" y="304800"/>
                </a:lnTo>
                <a:lnTo>
                  <a:pt x="2705100" y="330200"/>
                </a:lnTo>
                <a:lnTo>
                  <a:pt x="2730500" y="406400"/>
                </a:lnTo>
                <a:lnTo>
                  <a:pt x="2743200" y="444500"/>
                </a:lnTo>
                <a:cubicBezTo>
                  <a:pt x="2733753" y="510632"/>
                  <a:pt x="2717800" y="611460"/>
                  <a:pt x="2717800" y="673100"/>
                </a:cubicBezTo>
                <a:cubicBezTo>
                  <a:pt x="2717800" y="686487"/>
                  <a:pt x="2717705" y="707263"/>
                  <a:pt x="2730500" y="711200"/>
                </a:cubicBezTo>
                <a:cubicBezTo>
                  <a:pt x="2779222" y="726191"/>
                  <a:pt x="2832100" y="719667"/>
                  <a:pt x="2882900" y="723900"/>
                </a:cubicBezTo>
                <a:cubicBezTo>
                  <a:pt x="3021851" y="770217"/>
                  <a:pt x="2811384" y="696348"/>
                  <a:pt x="2959100" y="762000"/>
                </a:cubicBezTo>
                <a:cubicBezTo>
                  <a:pt x="2979425" y="771033"/>
                  <a:pt x="3056546" y="795174"/>
                  <a:pt x="3086100" y="800100"/>
                </a:cubicBezTo>
                <a:cubicBezTo>
                  <a:pt x="3119766" y="805711"/>
                  <a:pt x="3153833" y="808567"/>
                  <a:pt x="3187700" y="812800"/>
                </a:cubicBezTo>
                <a:cubicBezTo>
                  <a:pt x="3200400" y="817033"/>
                  <a:pt x="3213826" y="819513"/>
                  <a:pt x="3225800" y="825500"/>
                </a:cubicBezTo>
                <a:cubicBezTo>
                  <a:pt x="3239452" y="832326"/>
                  <a:pt x="3248730" y="849214"/>
                  <a:pt x="3263900" y="850900"/>
                </a:cubicBezTo>
                <a:cubicBezTo>
                  <a:pt x="3364966" y="862130"/>
                  <a:pt x="3467100" y="859367"/>
                  <a:pt x="3568700" y="863600"/>
                </a:cubicBezTo>
                <a:cubicBezTo>
                  <a:pt x="3581400" y="867833"/>
                  <a:pt x="3593516" y="874640"/>
                  <a:pt x="3606800" y="876300"/>
                </a:cubicBezTo>
                <a:cubicBezTo>
                  <a:pt x="3661570" y="883146"/>
                  <a:pt x="3718521" y="874953"/>
                  <a:pt x="3771900" y="889000"/>
                </a:cubicBezTo>
                <a:cubicBezTo>
                  <a:pt x="3803626" y="897349"/>
                  <a:pt x="3861473" y="949052"/>
                  <a:pt x="3886200" y="977900"/>
                </a:cubicBezTo>
                <a:cubicBezTo>
                  <a:pt x="3899975" y="993971"/>
                  <a:pt x="3909333" y="1013733"/>
                  <a:pt x="3924300" y="1028700"/>
                </a:cubicBezTo>
                <a:cubicBezTo>
                  <a:pt x="3935093" y="1039493"/>
                  <a:pt x="3949700" y="1045633"/>
                  <a:pt x="3962400" y="1054100"/>
                </a:cubicBezTo>
                <a:cubicBezTo>
                  <a:pt x="3966633" y="1092200"/>
                  <a:pt x="3962978" y="1132033"/>
                  <a:pt x="3975100" y="1168400"/>
                </a:cubicBezTo>
                <a:cubicBezTo>
                  <a:pt x="3996267" y="1231900"/>
                  <a:pt x="4019550" y="1240367"/>
                  <a:pt x="4064000" y="1270000"/>
                </a:cubicBezTo>
                <a:cubicBezTo>
                  <a:pt x="4068233" y="1282700"/>
                  <a:pt x="4070713" y="1296126"/>
                  <a:pt x="4076700" y="1308100"/>
                </a:cubicBezTo>
                <a:cubicBezTo>
                  <a:pt x="4091398" y="1337495"/>
                  <a:pt x="4115624" y="1363234"/>
                  <a:pt x="4140200" y="1384300"/>
                </a:cubicBezTo>
                <a:cubicBezTo>
                  <a:pt x="4167767" y="1407929"/>
                  <a:pt x="4198947" y="1427698"/>
                  <a:pt x="4229100" y="1447800"/>
                </a:cubicBezTo>
                <a:cubicBezTo>
                  <a:pt x="4233333" y="1460500"/>
                  <a:pt x="4232334" y="1476434"/>
                  <a:pt x="4241800" y="1485900"/>
                </a:cubicBezTo>
                <a:cubicBezTo>
                  <a:pt x="4251266" y="1495366"/>
                  <a:pt x="4267926" y="1492613"/>
                  <a:pt x="4279900" y="1498600"/>
                </a:cubicBezTo>
                <a:cubicBezTo>
                  <a:pt x="4293552" y="1505426"/>
                  <a:pt x="4304348" y="1517174"/>
                  <a:pt x="4318000" y="1524000"/>
                </a:cubicBezTo>
                <a:cubicBezTo>
                  <a:pt x="4339340" y="1534670"/>
                  <a:pt x="4386555" y="1543296"/>
                  <a:pt x="4406900" y="1549400"/>
                </a:cubicBezTo>
                <a:cubicBezTo>
                  <a:pt x="4432545" y="1557093"/>
                  <a:pt x="4457700" y="1566333"/>
                  <a:pt x="4483100" y="1574800"/>
                </a:cubicBezTo>
                <a:lnTo>
                  <a:pt x="4559300" y="1600200"/>
                </a:lnTo>
                <a:cubicBezTo>
                  <a:pt x="4579778" y="1607026"/>
                  <a:pt x="4601633" y="1608667"/>
                  <a:pt x="4622800" y="1612900"/>
                </a:cubicBezTo>
                <a:cubicBezTo>
                  <a:pt x="4639733" y="1621367"/>
                  <a:pt x="4657162" y="1628907"/>
                  <a:pt x="4673600" y="1638300"/>
                </a:cubicBezTo>
                <a:cubicBezTo>
                  <a:pt x="4686852" y="1645873"/>
                  <a:pt x="4698048" y="1656874"/>
                  <a:pt x="4711700" y="1663700"/>
                </a:cubicBezTo>
                <a:cubicBezTo>
                  <a:pt x="4723674" y="1669687"/>
                  <a:pt x="4737100" y="1672167"/>
                  <a:pt x="4749800" y="1676400"/>
                </a:cubicBezTo>
                <a:cubicBezTo>
                  <a:pt x="4817533" y="1672167"/>
                  <a:pt x="4885507" y="1670804"/>
                  <a:pt x="4953000" y="1663700"/>
                </a:cubicBezTo>
                <a:cubicBezTo>
                  <a:pt x="4966313" y="1662299"/>
                  <a:pt x="4978228" y="1654678"/>
                  <a:pt x="4991100" y="1651000"/>
                </a:cubicBezTo>
                <a:cubicBezTo>
                  <a:pt x="5007883" y="1646205"/>
                  <a:pt x="5025557" y="1644429"/>
                  <a:pt x="5041900" y="1638300"/>
                </a:cubicBezTo>
                <a:cubicBezTo>
                  <a:pt x="5059627" y="1631653"/>
                  <a:pt x="5075299" y="1620358"/>
                  <a:pt x="5092700" y="1612900"/>
                </a:cubicBezTo>
                <a:cubicBezTo>
                  <a:pt x="5223508" y="1556839"/>
                  <a:pt x="5013118" y="1659041"/>
                  <a:pt x="5181600" y="1574800"/>
                </a:cubicBezTo>
                <a:cubicBezTo>
                  <a:pt x="5190067" y="1562100"/>
                  <a:pt x="5196207" y="1547493"/>
                  <a:pt x="5207000" y="1536700"/>
                </a:cubicBezTo>
                <a:cubicBezTo>
                  <a:pt x="5217793" y="1525907"/>
                  <a:pt x="5232680" y="1520172"/>
                  <a:pt x="5245100" y="1511300"/>
                </a:cubicBezTo>
                <a:cubicBezTo>
                  <a:pt x="5312376" y="1463246"/>
                  <a:pt x="5272172" y="1481109"/>
                  <a:pt x="5334000" y="1460500"/>
                </a:cubicBezTo>
                <a:cubicBezTo>
                  <a:pt x="5526590" y="1332106"/>
                  <a:pt x="5328928" y="1471076"/>
                  <a:pt x="5448300" y="1371600"/>
                </a:cubicBezTo>
                <a:cubicBezTo>
                  <a:pt x="5477427" y="1347327"/>
                  <a:pt x="5511056" y="1337513"/>
                  <a:pt x="5537200" y="1308100"/>
                </a:cubicBezTo>
                <a:cubicBezTo>
                  <a:pt x="5557481" y="1285284"/>
                  <a:pt x="5571067" y="1257300"/>
                  <a:pt x="5588000" y="1231900"/>
                </a:cubicBezTo>
                <a:cubicBezTo>
                  <a:pt x="5626320" y="1174420"/>
                  <a:pt x="5664957" y="1173047"/>
                  <a:pt x="5689600" y="1117600"/>
                </a:cubicBezTo>
                <a:cubicBezTo>
                  <a:pt x="5700474" y="1093134"/>
                  <a:pt x="5706533" y="1066800"/>
                  <a:pt x="5715000" y="1041400"/>
                </a:cubicBezTo>
                <a:lnTo>
                  <a:pt x="5727700" y="1003300"/>
                </a:lnTo>
                <a:cubicBezTo>
                  <a:pt x="5732527" y="988820"/>
                  <a:pt x="5742959" y="976608"/>
                  <a:pt x="5753100" y="965200"/>
                </a:cubicBezTo>
                <a:cubicBezTo>
                  <a:pt x="5776965" y="938352"/>
                  <a:pt x="5795222" y="900359"/>
                  <a:pt x="5829300" y="889000"/>
                </a:cubicBezTo>
                <a:lnTo>
                  <a:pt x="5905500" y="863600"/>
                </a:lnTo>
                <a:cubicBezTo>
                  <a:pt x="5925978" y="856774"/>
                  <a:pt x="5947708" y="854449"/>
                  <a:pt x="5969000" y="850900"/>
                </a:cubicBezTo>
                <a:cubicBezTo>
                  <a:pt x="6110605" y="827299"/>
                  <a:pt x="6133255" y="834612"/>
                  <a:pt x="6324600" y="825500"/>
                </a:cubicBezTo>
                <a:cubicBezTo>
                  <a:pt x="6362700" y="821267"/>
                  <a:pt x="6401087" y="819102"/>
                  <a:pt x="6438900" y="812800"/>
                </a:cubicBezTo>
                <a:cubicBezTo>
                  <a:pt x="6452105" y="810599"/>
                  <a:pt x="6463932" y="803004"/>
                  <a:pt x="6477000" y="800100"/>
                </a:cubicBezTo>
                <a:cubicBezTo>
                  <a:pt x="6502137" y="794514"/>
                  <a:pt x="6527950" y="792450"/>
                  <a:pt x="6553200" y="787400"/>
                </a:cubicBezTo>
                <a:cubicBezTo>
                  <a:pt x="6570316" y="783977"/>
                  <a:pt x="6587067" y="778933"/>
                  <a:pt x="6604000" y="774700"/>
                </a:cubicBezTo>
                <a:cubicBezTo>
                  <a:pt x="6675967" y="778933"/>
                  <a:pt x="6748080" y="781155"/>
                  <a:pt x="6819900" y="787400"/>
                </a:cubicBezTo>
                <a:cubicBezTo>
                  <a:pt x="6845554" y="789631"/>
                  <a:pt x="6870507" y="797256"/>
                  <a:pt x="6896100" y="800100"/>
                </a:cubicBezTo>
                <a:cubicBezTo>
                  <a:pt x="6984856" y="809962"/>
                  <a:pt x="7162800" y="825500"/>
                  <a:pt x="7162800" y="825500"/>
                </a:cubicBezTo>
                <a:cubicBezTo>
                  <a:pt x="7175500" y="829733"/>
                  <a:pt x="7187522" y="838678"/>
                  <a:pt x="7200900" y="838200"/>
                </a:cubicBezTo>
                <a:cubicBezTo>
                  <a:pt x="7307004" y="834411"/>
                  <a:pt x="7518400" y="812800"/>
                  <a:pt x="7518400" y="812800"/>
                </a:cubicBezTo>
                <a:cubicBezTo>
                  <a:pt x="7542864" y="807907"/>
                  <a:pt x="7655369" y="778080"/>
                  <a:pt x="7670800" y="812800"/>
                </a:cubicBezTo>
                <a:cubicBezTo>
                  <a:pt x="7700079" y="878678"/>
                  <a:pt x="7676973" y="956905"/>
                  <a:pt x="7683500" y="1028700"/>
                </a:cubicBezTo>
                <a:cubicBezTo>
                  <a:pt x="7685454" y="1050197"/>
                  <a:pt x="7692339" y="1070962"/>
                  <a:pt x="7696200" y="1092200"/>
                </a:cubicBezTo>
                <a:cubicBezTo>
                  <a:pt x="7700806" y="1117535"/>
                  <a:pt x="7704667" y="1143000"/>
                  <a:pt x="7708900" y="1168400"/>
                </a:cubicBezTo>
                <a:cubicBezTo>
                  <a:pt x="7704667" y="1198033"/>
                  <a:pt x="7701555" y="1227849"/>
                  <a:pt x="7696200" y="1257300"/>
                </a:cubicBezTo>
                <a:cubicBezTo>
                  <a:pt x="7693078" y="1274473"/>
                  <a:pt x="7688295" y="1291317"/>
                  <a:pt x="7683500" y="1308100"/>
                </a:cubicBezTo>
                <a:cubicBezTo>
                  <a:pt x="7674403" y="1339939"/>
                  <a:pt x="7663225" y="1368481"/>
                  <a:pt x="7645400" y="1397000"/>
                </a:cubicBezTo>
                <a:cubicBezTo>
                  <a:pt x="7634182" y="1414949"/>
                  <a:pt x="7620000" y="1430867"/>
                  <a:pt x="7607300" y="1447800"/>
                </a:cubicBezTo>
                <a:cubicBezTo>
                  <a:pt x="7598798" y="1473306"/>
                  <a:pt x="7584366" y="1538878"/>
                  <a:pt x="7556500" y="1562100"/>
                </a:cubicBezTo>
                <a:cubicBezTo>
                  <a:pt x="7526768" y="1586877"/>
                  <a:pt x="7500297" y="1586187"/>
                  <a:pt x="7467600" y="1600200"/>
                </a:cubicBezTo>
                <a:cubicBezTo>
                  <a:pt x="7450199" y="1607658"/>
                  <a:pt x="7434378" y="1618569"/>
                  <a:pt x="7416800" y="1625600"/>
                </a:cubicBezTo>
                <a:cubicBezTo>
                  <a:pt x="7391941" y="1635544"/>
                  <a:pt x="7366854" y="1645749"/>
                  <a:pt x="7340600" y="1651000"/>
                </a:cubicBezTo>
                <a:cubicBezTo>
                  <a:pt x="7251850" y="1668750"/>
                  <a:pt x="7298392" y="1660151"/>
                  <a:pt x="7200900" y="1676400"/>
                </a:cubicBezTo>
                <a:cubicBezTo>
                  <a:pt x="7082367" y="1672167"/>
                  <a:pt x="6963663" y="1671336"/>
                  <a:pt x="6845300" y="1663700"/>
                </a:cubicBezTo>
                <a:cubicBezTo>
                  <a:pt x="6831941" y="1662838"/>
                  <a:pt x="6819505" y="1656273"/>
                  <a:pt x="6807200" y="1651000"/>
                </a:cubicBezTo>
                <a:cubicBezTo>
                  <a:pt x="6651343" y="1584204"/>
                  <a:pt x="6845845" y="1663973"/>
                  <a:pt x="6718300" y="1600200"/>
                </a:cubicBezTo>
                <a:cubicBezTo>
                  <a:pt x="6706326" y="1594213"/>
                  <a:pt x="6692900" y="1591733"/>
                  <a:pt x="6680200" y="1587500"/>
                </a:cubicBezTo>
                <a:cubicBezTo>
                  <a:pt x="6549398" y="1489398"/>
                  <a:pt x="6715575" y="1607153"/>
                  <a:pt x="6565900" y="1524000"/>
                </a:cubicBezTo>
                <a:cubicBezTo>
                  <a:pt x="6450570" y="1459928"/>
                  <a:pt x="6569220" y="1503940"/>
                  <a:pt x="6477000" y="1473200"/>
                </a:cubicBezTo>
                <a:cubicBezTo>
                  <a:pt x="6426200" y="1477433"/>
                  <a:pt x="6375227" y="1479944"/>
                  <a:pt x="6324600" y="1485900"/>
                </a:cubicBezTo>
                <a:cubicBezTo>
                  <a:pt x="6303162" y="1488422"/>
                  <a:pt x="6282469" y="1495547"/>
                  <a:pt x="6261100" y="1498600"/>
                </a:cubicBezTo>
                <a:cubicBezTo>
                  <a:pt x="6193526" y="1508253"/>
                  <a:pt x="6057900" y="1524000"/>
                  <a:pt x="6057900" y="1524000"/>
                </a:cubicBezTo>
                <a:cubicBezTo>
                  <a:pt x="5984822" y="1548359"/>
                  <a:pt x="6039711" y="1532830"/>
                  <a:pt x="5918200" y="1549400"/>
                </a:cubicBezTo>
                <a:cubicBezTo>
                  <a:pt x="5758471" y="1571181"/>
                  <a:pt x="5780717" y="1568081"/>
                  <a:pt x="5664200" y="1587500"/>
                </a:cubicBezTo>
                <a:cubicBezTo>
                  <a:pt x="5621772" y="1601643"/>
                  <a:pt x="5623140" y="1602269"/>
                  <a:pt x="5575300" y="1612900"/>
                </a:cubicBezTo>
                <a:cubicBezTo>
                  <a:pt x="5483348" y="1633334"/>
                  <a:pt x="5541783" y="1615606"/>
                  <a:pt x="5473700" y="1638300"/>
                </a:cubicBezTo>
                <a:lnTo>
                  <a:pt x="5397500" y="1689100"/>
                </a:lnTo>
                <a:cubicBezTo>
                  <a:pt x="5384800" y="1697567"/>
                  <a:pt x="5371611" y="1705342"/>
                  <a:pt x="5359400" y="1714500"/>
                </a:cubicBezTo>
                <a:cubicBezTo>
                  <a:pt x="5297890" y="1760632"/>
                  <a:pt x="5328680" y="1745907"/>
                  <a:pt x="5270500" y="1765300"/>
                </a:cubicBezTo>
                <a:cubicBezTo>
                  <a:pt x="5137800" y="1898000"/>
                  <a:pt x="5295284" y="1751226"/>
                  <a:pt x="5168900" y="1841500"/>
                </a:cubicBezTo>
                <a:cubicBezTo>
                  <a:pt x="5048764" y="1927312"/>
                  <a:pt x="5219227" y="1835386"/>
                  <a:pt x="5080000" y="1905000"/>
                </a:cubicBezTo>
                <a:cubicBezTo>
                  <a:pt x="5067300" y="1921933"/>
                  <a:pt x="5058161" y="1942249"/>
                  <a:pt x="5041900" y="1955800"/>
                </a:cubicBezTo>
                <a:cubicBezTo>
                  <a:pt x="5031616" y="1964370"/>
                  <a:pt x="5014253" y="1960137"/>
                  <a:pt x="5003800" y="1968500"/>
                </a:cubicBezTo>
                <a:cubicBezTo>
                  <a:pt x="4991881" y="1978035"/>
                  <a:pt x="4989193" y="1995807"/>
                  <a:pt x="4978400" y="2006600"/>
                </a:cubicBezTo>
                <a:cubicBezTo>
                  <a:pt x="4967607" y="2017393"/>
                  <a:pt x="4953000" y="2023533"/>
                  <a:pt x="4940300" y="2032000"/>
                </a:cubicBezTo>
                <a:cubicBezTo>
                  <a:pt x="4929971" y="2062988"/>
                  <a:pt x="4926819" y="2083581"/>
                  <a:pt x="4902200" y="2108200"/>
                </a:cubicBezTo>
                <a:cubicBezTo>
                  <a:pt x="4891407" y="2118993"/>
                  <a:pt x="4876800" y="2125133"/>
                  <a:pt x="4864100" y="2133600"/>
                </a:cubicBezTo>
                <a:cubicBezTo>
                  <a:pt x="4859867" y="2150533"/>
                  <a:pt x="4858276" y="2168357"/>
                  <a:pt x="4851400" y="2184400"/>
                </a:cubicBezTo>
                <a:cubicBezTo>
                  <a:pt x="4845387" y="2198429"/>
                  <a:pt x="4830827" y="2208020"/>
                  <a:pt x="4826000" y="2222500"/>
                </a:cubicBezTo>
                <a:cubicBezTo>
                  <a:pt x="4817857" y="2246929"/>
                  <a:pt x="4818886" y="2273563"/>
                  <a:pt x="4813300" y="2298700"/>
                </a:cubicBezTo>
                <a:cubicBezTo>
                  <a:pt x="4810396" y="2311768"/>
                  <a:pt x="4809170" y="2326516"/>
                  <a:pt x="4800600" y="2336800"/>
                </a:cubicBezTo>
                <a:cubicBezTo>
                  <a:pt x="4787049" y="2353061"/>
                  <a:pt x="4768732" y="2365434"/>
                  <a:pt x="4749800" y="2374900"/>
                </a:cubicBezTo>
                <a:cubicBezTo>
                  <a:pt x="4699486" y="2400057"/>
                  <a:pt x="4651619" y="2403964"/>
                  <a:pt x="4597400" y="2413000"/>
                </a:cubicBezTo>
                <a:cubicBezTo>
                  <a:pt x="4563533" y="2408767"/>
                  <a:pt x="4529173" y="2407451"/>
                  <a:pt x="4495800" y="2400300"/>
                </a:cubicBezTo>
                <a:cubicBezTo>
                  <a:pt x="4469620" y="2394690"/>
                  <a:pt x="4445000" y="2383367"/>
                  <a:pt x="4419600" y="2374900"/>
                </a:cubicBezTo>
                <a:cubicBezTo>
                  <a:pt x="4403041" y="2369380"/>
                  <a:pt x="4385583" y="2366995"/>
                  <a:pt x="4368800" y="2362200"/>
                </a:cubicBezTo>
                <a:cubicBezTo>
                  <a:pt x="4355928" y="2358522"/>
                  <a:pt x="4343400" y="2353733"/>
                  <a:pt x="4330700" y="2349500"/>
                </a:cubicBezTo>
                <a:cubicBezTo>
                  <a:pt x="4221511" y="2276707"/>
                  <a:pt x="4359660" y="2363980"/>
                  <a:pt x="4254500" y="2311400"/>
                </a:cubicBezTo>
                <a:cubicBezTo>
                  <a:pt x="4240848" y="2304574"/>
                  <a:pt x="4229100" y="2294467"/>
                  <a:pt x="4216400" y="2286000"/>
                </a:cubicBezTo>
                <a:cubicBezTo>
                  <a:pt x="4212167" y="2273300"/>
                  <a:pt x="4214593" y="2255681"/>
                  <a:pt x="4203700" y="2247900"/>
                </a:cubicBezTo>
                <a:cubicBezTo>
                  <a:pt x="4181913" y="2232338"/>
                  <a:pt x="4127500" y="2222500"/>
                  <a:pt x="4127500" y="2222500"/>
                </a:cubicBezTo>
                <a:cubicBezTo>
                  <a:pt x="4093633" y="2120900"/>
                  <a:pt x="4144433" y="2239433"/>
                  <a:pt x="4076700" y="2171700"/>
                </a:cubicBezTo>
                <a:cubicBezTo>
                  <a:pt x="4055114" y="2150114"/>
                  <a:pt x="4042833" y="2120900"/>
                  <a:pt x="4025900" y="2095500"/>
                </a:cubicBezTo>
                <a:lnTo>
                  <a:pt x="4000500" y="2057400"/>
                </a:lnTo>
                <a:lnTo>
                  <a:pt x="3975100" y="2019300"/>
                </a:lnTo>
                <a:cubicBezTo>
                  <a:pt x="3970867" y="1998133"/>
                  <a:pt x="3969979" y="1976011"/>
                  <a:pt x="3962400" y="1955800"/>
                </a:cubicBezTo>
                <a:cubicBezTo>
                  <a:pt x="3957041" y="1941508"/>
                  <a:pt x="3943826" y="1931352"/>
                  <a:pt x="3937000" y="1917700"/>
                </a:cubicBezTo>
                <a:cubicBezTo>
                  <a:pt x="3931013" y="1905726"/>
                  <a:pt x="3930287" y="1891574"/>
                  <a:pt x="3924300" y="1879600"/>
                </a:cubicBezTo>
                <a:cubicBezTo>
                  <a:pt x="3906405" y="1843809"/>
                  <a:pt x="3845139" y="1776520"/>
                  <a:pt x="3822700" y="1765300"/>
                </a:cubicBezTo>
                <a:cubicBezTo>
                  <a:pt x="3805767" y="1756833"/>
                  <a:pt x="3787306" y="1750904"/>
                  <a:pt x="3771900" y="1739900"/>
                </a:cubicBezTo>
                <a:cubicBezTo>
                  <a:pt x="3757285" y="1729461"/>
                  <a:pt x="3747977" y="1712827"/>
                  <a:pt x="3733800" y="1701800"/>
                </a:cubicBezTo>
                <a:cubicBezTo>
                  <a:pt x="3709703" y="1683058"/>
                  <a:pt x="3683000" y="1667933"/>
                  <a:pt x="3657600" y="1651000"/>
                </a:cubicBezTo>
                <a:lnTo>
                  <a:pt x="3619500" y="1625600"/>
                </a:lnTo>
                <a:cubicBezTo>
                  <a:pt x="3608361" y="1618174"/>
                  <a:pt x="3594100" y="1617133"/>
                  <a:pt x="3581400" y="1612900"/>
                </a:cubicBezTo>
                <a:cubicBezTo>
                  <a:pt x="3358928" y="1464585"/>
                  <a:pt x="3575524" y="1599103"/>
                  <a:pt x="2882900" y="1574800"/>
                </a:cubicBezTo>
                <a:cubicBezTo>
                  <a:pt x="2864145" y="1574142"/>
                  <a:pt x="2790321" y="1554830"/>
                  <a:pt x="2768600" y="1549400"/>
                </a:cubicBezTo>
                <a:cubicBezTo>
                  <a:pt x="2636803" y="1461535"/>
                  <a:pt x="2840830" y="1595278"/>
                  <a:pt x="2679700" y="1498600"/>
                </a:cubicBezTo>
                <a:cubicBezTo>
                  <a:pt x="2653523" y="1482894"/>
                  <a:pt x="2603500" y="1447800"/>
                  <a:pt x="2603500" y="1447800"/>
                </a:cubicBezTo>
                <a:cubicBezTo>
                  <a:pt x="2595033" y="1435100"/>
                  <a:pt x="2584299" y="1423648"/>
                  <a:pt x="2578100" y="1409700"/>
                </a:cubicBezTo>
                <a:cubicBezTo>
                  <a:pt x="2567226" y="1385234"/>
                  <a:pt x="2561167" y="1358900"/>
                  <a:pt x="2552700" y="1333500"/>
                </a:cubicBezTo>
                <a:cubicBezTo>
                  <a:pt x="2548467" y="1320800"/>
                  <a:pt x="2545987" y="1307374"/>
                  <a:pt x="2540000" y="1295400"/>
                </a:cubicBezTo>
                <a:cubicBezTo>
                  <a:pt x="2531533" y="1278467"/>
                  <a:pt x="2521631" y="1262178"/>
                  <a:pt x="2514600" y="1244600"/>
                </a:cubicBezTo>
                <a:cubicBezTo>
                  <a:pt x="2504656" y="1219741"/>
                  <a:pt x="2505264" y="1189819"/>
                  <a:pt x="2489200" y="1168400"/>
                </a:cubicBezTo>
                <a:lnTo>
                  <a:pt x="2451100" y="1117600"/>
                </a:lnTo>
                <a:cubicBezTo>
                  <a:pt x="2446867" y="1104900"/>
                  <a:pt x="2445826" y="1090639"/>
                  <a:pt x="2438400" y="1079500"/>
                </a:cubicBezTo>
                <a:cubicBezTo>
                  <a:pt x="2429461" y="1066092"/>
                  <a:pt x="2381289" y="1021206"/>
                  <a:pt x="2362200" y="1016000"/>
                </a:cubicBezTo>
                <a:cubicBezTo>
                  <a:pt x="2329272" y="1007020"/>
                  <a:pt x="2294521" y="1007069"/>
                  <a:pt x="2260600" y="1003300"/>
                </a:cubicBezTo>
                <a:cubicBezTo>
                  <a:pt x="2218316" y="998602"/>
                  <a:pt x="2175933" y="994833"/>
                  <a:pt x="2133600" y="990600"/>
                </a:cubicBezTo>
                <a:cubicBezTo>
                  <a:pt x="2120900" y="986367"/>
                  <a:pt x="2107474" y="983887"/>
                  <a:pt x="2095500" y="977900"/>
                </a:cubicBezTo>
                <a:cubicBezTo>
                  <a:pt x="2060137" y="960219"/>
                  <a:pt x="2047387" y="942487"/>
                  <a:pt x="2019300" y="914400"/>
                </a:cubicBezTo>
                <a:cubicBezTo>
                  <a:pt x="2008786" y="872343"/>
                  <a:pt x="2018992" y="852454"/>
                  <a:pt x="1968500" y="850900"/>
                </a:cubicBezTo>
                <a:cubicBezTo>
                  <a:pt x="1706123" y="842827"/>
                  <a:pt x="1443567" y="842433"/>
                  <a:pt x="1181100" y="838200"/>
                </a:cubicBezTo>
                <a:cubicBezTo>
                  <a:pt x="1117600" y="842433"/>
                  <a:pt x="1053805" y="858336"/>
                  <a:pt x="990600" y="850900"/>
                </a:cubicBezTo>
                <a:cubicBezTo>
                  <a:pt x="975441" y="849117"/>
                  <a:pt x="977900" y="821267"/>
                  <a:pt x="965200" y="812800"/>
                </a:cubicBezTo>
                <a:cubicBezTo>
                  <a:pt x="950677" y="803118"/>
                  <a:pt x="931333" y="804333"/>
                  <a:pt x="914400" y="800100"/>
                </a:cubicBezTo>
                <a:cubicBezTo>
                  <a:pt x="842433" y="804333"/>
                  <a:pt x="770320" y="806555"/>
                  <a:pt x="698500" y="812800"/>
                </a:cubicBezTo>
                <a:cubicBezTo>
                  <a:pt x="581619" y="822964"/>
                  <a:pt x="663186" y="822919"/>
                  <a:pt x="571500" y="838200"/>
                </a:cubicBezTo>
                <a:cubicBezTo>
                  <a:pt x="537834" y="843811"/>
                  <a:pt x="503767" y="846667"/>
                  <a:pt x="469900" y="850900"/>
                </a:cubicBezTo>
                <a:cubicBezTo>
                  <a:pt x="384305" y="879432"/>
                  <a:pt x="405767" y="877682"/>
                  <a:pt x="254000" y="850900"/>
                </a:cubicBezTo>
                <a:cubicBezTo>
                  <a:pt x="238969" y="848247"/>
                  <a:pt x="228600" y="833967"/>
                  <a:pt x="215900" y="825500"/>
                </a:cubicBezTo>
                <a:cubicBezTo>
                  <a:pt x="203200" y="808567"/>
                  <a:pt x="193620" y="788762"/>
                  <a:pt x="177800" y="774700"/>
                </a:cubicBezTo>
                <a:cubicBezTo>
                  <a:pt x="60139" y="670112"/>
                  <a:pt x="140080" y="777260"/>
                  <a:pt x="50800" y="673100"/>
                </a:cubicBezTo>
                <a:cubicBezTo>
                  <a:pt x="40867" y="661511"/>
                  <a:pt x="31599" y="648948"/>
                  <a:pt x="25400" y="635000"/>
                </a:cubicBezTo>
                <a:cubicBezTo>
                  <a:pt x="14526" y="610534"/>
                  <a:pt x="0" y="558800"/>
                  <a:pt x="0" y="558800"/>
                </a:cubicBezTo>
                <a:cubicBezTo>
                  <a:pt x="24289" y="485934"/>
                  <a:pt x="-4694" y="553949"/>
                  <a:pt x="50800" y="482600"/>
                </a:cubicBezTo>
                <a:lnTo>
                  <a:pt x="127000" y="368300"/>
                </a:lnTo>
                <a:cubicBezTo>
                  <a:pt x="135467" y="355600"/>
                  <a:pt x="147573" y="344680"/>
                  <a:pt x="152400" y="330200"/>
                </a:cubicBezTo>
                <a:cubicBezTo>
                  <a:pt x="161860" y="301819"/>
                  <a:pt x="174787" y="240761"/>
                  <a:pt x="203200" y="215900"/>
                </a:cubicBezTo>
                <a:cubicBezTo>
                  <a:pt x="302846" y="128710"/>
                  <a:pt x="218017" y="154517"/>
                  <a:pt x="254000" y="139700"/>
                </a:cubicBezTo>
                <a:close/>
              </a:path>
            </a:pathLst>
          </a:custGeom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0" name="Freeform 9"/>
          <p:cNvSpPr>
            <a:spLocks/>
          </p:cNvSpPr>
          <p:nvPr/>
        </p:nvSpPr>
        <p:spPr bwMode="auto">
          <a:xfrm rot="16200000">
            <a:off x="5678082" y="2295675"/>
            <a:ext cx="657523" cy="4016849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1" name="Freeform 9"/>
          <p:cNvSpPr>
            <a:spLocks/>
          </p:cNvSpPr>
          <p:nvPr/>
        </p:nvSpPr>
        <p:spPr bwMode="auto">
          <a:xfrm rot="16200000">
            <a:off x="6831870" y="3789140"/>
            <a:ext cx="657523" cy="4016849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7030A0">
              <a:alpha val="23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2" name="Freeform 9"/>
          <p:cNvSpPr>
            <a:spLocks/>
          </p:cNvSpPr>
          <p:nvPr/>
        </p:nvSpPr>
        <p:spPr bwMode="auto">
          <a:xfrm rot="16200000">
            <a:off x="8396360" y="1570602"/>
            <a:ext cx="657523" cy="4016849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tx1">
              <a:lumMod val="50000"/>
              <a:alpha val="23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3" name="CasellaDiTesto 282"/>
          <p:cNvSpPr txBox="1"/>
          <p:nvPr/>
        </p:nvSpPr>
        <p:spPr>
          <a:xfrm>
            <a:off x="2816291" y="2575169"/>
            <a:ext cx="984565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Team 1</a:t>
            </a:r>
          </a:p>
        </p:txBody>
      </p:sp>
      <p:sp>
        <p:nvSpPr>
          <p:cNvPr id="284" name="CasellaDiTesto 283"/>
          <p:cNvSpPr txBox="1"/>
          <p:nvPr/>
        </p:nvSpPr>
        <p:spPr>
          <a:xfrm>
            <a:off x="4111691" y="2587869"/>
            <a:ext cx="984565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Team 2</a:t>
            </a:r>
          </a:p>
        </p:txBody>
      </p:sp>
      <p:sp>
        <p:nvSpPr>
          <p:cNvPr id="285" name="CasellaDiTesto 284"/>
          <p:cNvSpPr txBox="1"/>
          <p:nvPr/>
        </p:nvSpPr>
        <p:spPr>
          <a:xfrm>
            <a:off x="5559491" y="2600569"/>
            <a:ext cx="984565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Team 3</a:t>
            </a:r>
          </a:p>
        </p:txBody>
      </p:sp>
      <p:sp>
        <p:nvSpPr>
          <p:cNvPr id="286" name="CasellaDiTesto 285"/>
          <p:cNvSpPr txBox="1"/>
          <p:nvPr/>
        </p:nvSpPr>
        <p:spPr>
          <a:xfrm>
            <a:off x="6892991" y="2613269"/>
            <a:ext cx="649537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SME</a:t>
            </a:r>
          </a:p>
        </p:txBody>
      </p:sp>
      <p:sp>
        <p:nvSpPr>
          <p:cNvPr id="287" name="CasellaDiTesto 286"/>
          <p:cNvSpPr txBox="1"/>
          <p:nvPr/>
        </p:nvSpPr>
        <p:spPr>
          <a:xfrm>
            <a:off x="8188391" y="2600569"/>
            <a:ext cx="1023037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 err="1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Infrastr</a:t>
            </a: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.</a:t>
            </a:r>
          </a:p>
        </p:txBody>
      </p:sp>
      <p:sp>
        <p:nvSpPr>
          <p:cNvPr id="288" name="CasellaDiTesto 287"/>
          <p:cNvSpPr txBox="1"/>
          <p:nvPr/>
        </p:nvSpPr>
        <p:spPr>
          <a:xfrm>
            <a:off x="9496491" y="2600569"/>
            <a:ext cx="1168910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 err="1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Managers</a:t>
            </a:r>
            <a:endParaRPr lang="it-IT" sz="1600" b="1" dirty="0">
              <a:solidFill>
                <a:schemeClr val="bg2">
                  <a:lumMod val="5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289" name="Freeform 9"/>
          <p:cNvSpPr>
            <a:spLocks/>
          </p:cNvSpPr>
          <p:nvPr/>
        </p:nvSpPr>
        <p:spPr bwMode="auto">
          <a:xfrm rot="16200000">
            <a:off x="4251409" y="3032313"/>
            <a:ext cx="788223" cy="1198723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0" name="Freeform 135"/>
          <p:cNvSpPr>
            <a:spLocks/>
          </p:cNvSpPr>
          <p:nvPr/>
        </p:nvSpPr>
        <p:spPr bwMode="auto">
          <a:xfrm rot="5400000">
            <a:off x="636164" y="4228755"/>
            <a:ext cx="3502445" cy="533827"/>
          </a:xfrm>
          <a:custGeom>
            <a:avLst/>
            <a:gdLst>
              <a:gd name="T0" fmla="*/ 1035 w 1046"/>
              <a:gd name="T1" fmla="*/ 13 h 110"/>
              <a:gd name="T2" fmla="*/ 1002 w 1046"/>
              <a:gd name="T3" fmla="*/ 42 h 110"/>
              <a:gd name="T4" fmla="*/ 836 w 1046"/>
              <a:gd name="T5" fmla="*/ 70 h 110"/>
              <a:gd name="T6" fmla="*/ 672 w 1046"/>
              <a:gd name="T7" fmla="*/ 64 h 110"/>
              <a:gd name="T8" fmla="*/ 581 w 1046"/>
              <a:gd name="T9" fmla="*/ 72 h 110"/>
              <a:gd name="T10" fmla="*/ 535 w 1046"/>
              <a:gd name="T11" fmla="*/ 90 h 110"/>
              <a:gd name="T12" fmla="*/ 532 w 1046"/>
              <a:gd name="T13" fmla="*/ 94 h 110"/>
              <a:gd name="T14" fmla="*/ 529 w 1046"/>
              <a:gd name="T15" fmla="*/ 92 h 110"/>
              <a:gd name="T16" fmla="*/ 507 w 1046"/>
              <a:gd name="T17" fmla="*/ 79 h 110"/>
              <a:gd name="T18" fmla="*/ 324 w 1046"/>
              <a:gd name="T19" fmla="*/ 60 h 110"/>
              <a:gd name="T20" fmla="*/ 166 w 1046"/>
              <a:gd name="T21" fmla="*/ 60 h 110"/>
              <a:gd name="T22" fmla="*/ 21 w 1046"/>
              <a:gd name="T23" fmla="*/ 24 h 110"/>
              <a:gd name="T24" fmla="*/ 1 w 1046"/>
              <a:gd name="T25" fmla="*/ 3 h 110"/>
              <a:gd name="T26" fmla="*/ 17 w 1046"/>
              <a:gd name="T27" fmla="*/ 28 h 110"/>
              <a:gd name="T28" fmla="*/ 171 w 1046"/>
              <a:gd name="T29" fmla="*/ 69 h 110"/>
              <a:gd name="T30" fmla="*/ 496 w 1046"/>
              <a:gd name="T31" fmla="*/ 87 h 110"/>
              <a:gd name="T32" fmla="*/ 515 w 1046"/>
              <a:gd name="T33" fmla="*/ 96 h 110"/>
              <a:gd name="T34" fmla="*/ 523 w 1046"/>
              <a:gd name="T35" fmla="*/ 101 h 110"/>
              <a:gd name="T36" fmla="*/ 526 w 1046"/>
              <a:gd name="T37" fmla="*/ 105 h 110"/>
              <a:gd name="T38" fmla="*/ 527 w 1046"/>
              <a:gd name="T39" fmla="*/ 107 h 110"/>
              <a:gd name="T40" fmla="*/ 528 w 1046"/>
              <a:gd name="T41" fmla="*/ 107 h 110"/>
              <a:gd name="T42" fmla="*/ 539 w 1046"/>
              <a:gd name="T43" fmla="*/ 104 h 110"/>
              <a:gd name="T44" fmla="*/ 572 w 1046"/>
              <a:gd name="T45" fmla="*/ 86 h 110"/>
              <a:gd name="T46" fmla="*/ 658 w 1046"/>
              <a:gd name="T47" fmla="*/ 76 h 110"/>
              <a:gd name="T48" fmla="*/ 818 w 1046"/>
              <a:gd name="T49" fmla="*/ 82 h 110"/>
              <a:gd name="T50" fmla="*/ 1008 w 1046"/>
              <a:gd name="T51" fmla="*/ 52 h 110"/>
              <a:gd name="T52" fmla="*/ 1035 w 1046"/>
              <a:gd name="T53" fmla="*/ 1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6" h="110">
                <a:moveTo>
                  <a:pt x="1035" y="13"/>
                </a:moveTo>
                <a:cubicBezTo>
                  <a:pt x="1032" y="19"/>
                  <a:pt x="1018" y="35"/>
                  <a:pt x="1002" y="42"/>
                </a:cubicBezTo>
                <a:cubicBezTo>
                  <a:pt x="996" y="49"/>
                  <a:pt x="933" y="77"/>
                  <a:pt x="836" y="70"/>
                </a:cubicBezTo>
                <a:cubicBezTo>
                  <a:pt x="788" y="67"/>
                  <a:pt x="732" y="63"/>
                  <a:pt x="672" y="64"/>
                </a:cubicBezTo>
                <a:cubicBezTo>
                  <a:pt x="643" y="65"/>
                  <a:pt x="612" y="66"/>
                  <a:pt x="581" y="72"/>
                </a:cubicBezTo>
                <a:cubicBezTo>
                  <a:pt x="566" y="76"/>
                  <a:pt x="550" y="79"/>
                  <a:pt x="535" y="90"/>
                </a:cubicBezTo>
                <a:cubicBezTo>
                  <a:pt x="534" y="92"/>
                  <a:pt x="533" y="93"/>
                  <a:pt x="532" y="94"/>
                </a:cubicBezTo>
                <a:cubicBezTo>
                  <a:pt x="531" y="93"/>
                  <a:pt x="530" y="92"/>
                  <a:pt x="529" y="92"/>
                </a:cubicBezTo>
                <a:cubicBezTo>
                  <a:pt x="522" y="86"/>
                  <a:pt x="515" y="82"/>
                  <a:pt x="507" y="79"/>
                </a:cubicBezTo>
                <a:cubicBezTo>
                  <a:pt x="445" y="60"/>
                  <a:pt x="382" y="62"/>
                  <a:pt x="324" y="60"/>
                </a:cubicBezTo>
                <a:cubicBezTo>
                  <a:pt x="266" y="59"/>
                  <a:pt x="212" y="61"/>
                  <a:pt x="166" y="60"/>
                </a:cubicBezTo>
                <a:cubicBezTo>
                  <a:pt x="72" y="60"/>
                  <a:pt x="19" y="25"/>
                  <a:pt x="21" y="24"/>
                </a:cubicBezTo>
                <a:cubicBezTo>
                  <a:pt x="1" y="8"/>
                  <a:pt x="1" y="0"/>
                  <a:pt x="1" y="3"/>
                </a:cubicBezTo>
                <a:cubicBezTo>
                  <a:pt x="0" y="6"/>
                  <a:pt x="6" y="18"/>
                  <a:pt x="17" y="28"/>
                </a:cubicBezTo>
                <a:cubicBezTo>
                  <a:pt x="21" y="36"/>
                  <a:pt x="79" y="68"/>
                  <a:pt x="171" y="69"/>
                </a:cubicBezTo>
                <a:cubicBezTo>
                  <a:pt x="260" y="72"/>
                  <a:pt x="381" y="60"/>
                  <a:pt x="496" y="87"/>
                </a:cubicBezTo>
                <a:cubicBezTo>
                  <a:pt x="502" y="90"/>
                  <a:pt x="509" y="92"/>
                  <a:pt x="515" y="96"/>
                </a:cubicBezTo>
                <a:cubicBezTo>
                  <a:pt x="518" y="97"/>
                  <a:pt x="520" y="100"/>
                  <a:pt x="523" y="101"/>
                </a:cubicBezTo>
                <a:cubicBezTo>
                  <a:pt x="524" y="102"/>
                  <a:pt x="525" y="104"/>
                  <a:pt x="526" y="105"/>
                </a:cubicBezTo>
                <a:cubicBezTo>
                  <a:pt x="527" y="107"/>
                  <a:pt x="527" y="107"/>
                  <a:pt x="527" y="107"/>
                </a:cubicBezTo>
                <a:cubicBezTo>
                  <a:pt x="528" y="107"/>
                  <a:pt x="528" y="107"/>
                  <a:pt x="528" y="107"/>
                </a:cubicBezTo>
                <a:cubicBezTo>
                  <a:pt x="518" y="110"/>
                  <a:pt x="538" y="104"/>
                  <a:pt x="539" y="104"/>
                </a:cubicBezTo>
                <a:cubicBezTo>
                  <a:pt x="543" y="96"/>
                  <a:pt x="559" y="89"/>
                  <a:pt x="572" y="86"/>
                </a:cubicBezTo>
                <a:cubicBezTo>
                  <a:pt x="600" y="79"/>
                  <a:pt x="630" y="77"/>
                  <a:pt x="658" y="76"/>
                </a:cubicBezTo>
                <a:cubicBezTo>
                  <a:pt x="715" y="75"/>
                  <a:pt x="770" y="78"/>
                  <a:pt x="818" y="82"/>
                </a:cubicBezTo>
                <a:cubicBezTo>
                  <a:pt x="916" y="91"/>
                  <a:pt x="990" y="68"/>
                  <a:pt x="1008" y="52"/>
                </a:cubicBezTo>
                <a:cubicBezTo>
                  <a:pt x="1046" y="24"/>
                  <a:pt x="1037" y="4"/>
                  <a:pt x="1035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1" name="Freeform 135"/>
          <p:cNvSpPr>
            <a:spLocks/>
          </p:cNvSpPr>
          <p:nvPr/>
        </p:nvSpPr>
        <p:spPr bwMode="auto">
          <a:xfrm rot="5400000">
            <a:off x="512066" y="885390"/>
            <a:ext cx="1609072" cy="533827"/>
          </a:xfrm>
          <a:custGeom>
            <a:avLst/>
            <a:gdLst>
              <a:gd name="T0" fmla="*/ 1035 w 1046"/>
              <a:gd name="T1" fmla="*/ 13 h 110"/>
              <a:gd name="T2" fmla="*/ 1002 w 1046"/>
              <a:gd name="T3" fmla="*/ 42 h 110"/>
              <a:gd name="T4" fmla="*/ 836 w 1046"/>
              <a:gd name="T5" fmla="*/ 70 h 110"/>
              <a:gd name="T6" fmla="*/ 672 w 1046"/>
              <a:gd name="T7" fmla="*/ 64 h 110"/>
              <a:gd name="T8" fmla="*/ 581 w 1046"/>
              <a:gd name="T9" fmla="*/ 72 h 110"/>
              <a:gd name="T10" fmla="*/ 535 w 1046"/>
              <a:gd name="T11" fmla="*/ 90 h 110"/>
              <a:gd name="T12" fmla="*/ 532 w 1046"/>
              <a:gd name="T13" fmla="*/ 94 h 110"/>
              <a:gd name="T14" fmla="*/ 529 w 1046"/>
              <a:gd name="T15" fmla="*/ 92 h 110"/>
              <a:gd name="T16" fmla="*/ 507 w 1046"/>
              <a:gd name="T17" fmla="*/ 79 h 110"/>
              <a:gd name="T18" fmla="*/ 324 w 1046"/>
              <a:gd name="T19" fmla="*/ 60 h 110"/>
              <a:gd name="T20" fmla="*/ 166 w 1046"/>
              <a:gd name="T21" fmla="*/ 60 h 110"/>
              <a:gd name="T22" fmla="*/ 21 w 1046"/>
              <a:gd name="T23" fmla="*/ 24 h 110"/>
              <a:gd name="T24" fmla="*/ 1 w 1046"/>
              <a:gd name="T25" fmla="*/ 3 h 110"/>
              <a:gd name="T26" fmla="*/ 17 w 1046"/>
              <a:gd name="T27" fmla="*/ 28 h 110"/>
              <a:gd name="T28" fmla="*/ 171 w 1046"/>
              <a:gd name="T29" fmla="*/ 69 h 110"/>
              <a:gd name="T30" fmla="*/ 496 w 1046"/>
              <a:gd name="T31" fmla="*/ 87 h 110"/>
              <a:gd name="T32" fmla="*/ 515 w 1046"/>
              <a:gd name="T33" fmla="*/ 96 h 110"/>
              <a:gd name="T34" fmla="*/ 523 w 1046"/>
              <a:gd name="T35" fmla="*/ 101 h 110"/>
              <a:gd name="T36" fmla="*/ 526 w 1046"/>
              <a:gd name="T37" fmla="*/ 105 h 110"/>
              <a:gd name="T38" fmla="*/ 527 w 1046"/>
              <a:gd name="T39" fmla="*/ 107 h 110"/>
              <a:gd name="T40" fmla="*/ 528 w 1046"/>
              <a:gd name="T41" fmla="*/ 107 h 110"/>
              <a:gd name="T42" fmla="*/ 539 w 1046"/>
              <a:gd name="T43" fmla="*/ 104 h 110"/>
              <a:gd name="T44" fmla="*/ 572 w 1046"/>
              <a:gd name="T45" fmla="*/ 86 h 110"/>
              <a:gd name="T46" fmla="*/ 658 w 1046"/>
              <a:gd name="T47" fmla="*/ 76 h 110"/>
              <a:gd name="T48" fmla="*/ 818 w 1046"/>
              <a:gd name="T49" fmla="*/ 82 h 110"/>
              <a:gd name="T50" fmla="*/ 1008 w 1046"/>
              <a:gd name="T51" fmla="*/ 52 h 110"/>
              <a:gd name="T52" fmla="*/ 1035 w 1046"/>
              <a:gd name="T53" fmla="*/ 1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6" h="110">
                <a:moveTo>
                  <a:pt x="1035" y="13"/>
                </a:moveTo>
                <a:cubicBezTo>
                  <a:pt x="1032" y="19"/>
                  <a:pt x="1018" y="35"/>
                  <a:pt x="1002" y="42"/>
                </a:cubicBezTo>
                <a:cubicBezTo>
                  <a:pt x="996" y="49"/>
                  <a:pt x="933" y="77"/>
                  <a:pt x="836" y="70"/>
                </a:cubicBezTo>
                <a:cubicBezTo>
                  <a:pt x="788" y="67"/>
                  <a:pt x="732" y="63"/>
                  <a:pt x="672" y="64"/>
                </a:cubicBezTo>
                <a:cubicBezTo>
                  <a:pt x="643" y="65"/>
                  <a:pt x="612" y="66"/>
                  <a:pt x="581" y="72"/>
                </a:cubicBezTo>
                <a:cubicBezTo>
                  <a:pt x="566" y="76"/>
                  <a:pt x="550" y="79"/>
                  <a:pt x="535" y="90"/>
                </a:cubicBezTo>
                <a:cubicBezTo>
                  <a:pt x="534" y="92"/>
                  <a:pt x="533" y="93"/>
                  <a:pt x="532" y="94"/>
                </a:cubicBezTo>
                <a:cubicBezTo>
                  <a:pt x="531" y="93"/>
                  <a:pt x="530" y="92"/>
                  <a:pt x="529" y="92"/>
                </a:cubicBezTo>
                <a:cubicBezTo>
                  <a:pt x="522" y="86"/>
                  <a:pt x="515" y="82"/>
                  <a:pt x="507" y="79"/>
                </a:cubicBezTo>
                <a:cubicBezTo>
                  <a:pt x="445" y="60"/>
                  <a:pt x="382" y="62"/>
                  <a:pt x="324" y="60"/>
                </a:cubicBezTo>
                <a:cubicBezTo>
                  <a:pt x="266" y="59"/>
                  <a:pt x="212" y="61"/>
                  <a:pt x="166" y="60"/>
                </a:cubicBezTo>
                <a:cubicBezTo>
                  <a:pt x="72" y="60"/>
                  <a:pt x="19" y="25"/>
                  <a:pt x="21" y="24"/>
                </a:cubicBezTo>
                <a:cubicBezTo>
                  <a:pt x="1" y="8"/>
                  <a:pt x="1" y="0"/>
                  <a:pt x="1" y="3"/>
                </a:cubicBezTo>
                <a:cubicBezTo>
                  <a:pt x="0" y="6"/>
                  <a:pt x="6" y="18"/>
                  <a:pt x="17" y="28"/>
                </a:cubicBezTo>
                <a:cubicBezTo>
                  <a:pt x="21" y="36"/>
                  <a:pt x="79" y="68"/>
                  <a:pt x="171" y="69"/>
                </a:cubicBezTo>
                <a:cubicBezTo>
                  <a:pt x="260" y="72"/>
                  <a:pt x="381" y="60"/>
                  <a:pt x="496" y="87"/>
                </a:cubicBezTo>
                <a:cubicBezTo>
                  <a:pt x="502" y="90"/>
                  <a:pt x="509" y="92"/>
                  <a:pt x="515" y="96"/>
                </a:cubicBezTo>
                <a:cubicBezTo>
                  <a:pt x="518" y="97"/>
                  <a:pt x="520" y="100"/>
                  <a:pt x="523" y="101"/>
                </a:cubicBezTo>
                <a:cubicBezTo>
                  <a:pt x="524" y="102"/>
                  <a:pt x="525" y="104"/>
                  <a:pt x="526" y="105"/>
                </a:cubicBezTo>
                <a:cubicBezTo>
                  <a:pt x="527" y="107"/>
                  <a:pt x="527" y="107"/>
                  <a:pt x="527" y="107"/>
                </a:cubicBezTo>
                <a:cubicBezTo>
                  <a:pt x="528" y="107"/>
                  <a:pt x="528" y="107"/>
                  <a:pt x="528" y="107"/>
                </a:cubicBezTo>
                <a:cubicBezTo>
                  <a:pt x="518" y="110"/>
                  <a:pt x="538" y="104"/>
                  <a:pt x="539" y="104"/>
                </a:cubicBezTo>
                <a:cubicBezTo>
                  <a:pt x="543" y="96"/>
                  <a:pt x="559" y="89"/>
                  <a:pt x="572" y="86"/>
                </a:cubicBezTo>
                <a:cubicBezTo>
                  <a:pt x="600" y="79"/>
                  <a:pt x="630" y="77"/>
                  <a:pt x="658" y="76"/>
                </a:cubicBezTo>
                <a:cubicBezTo>
                  <a:pt x="715" y="75"/>
                  <a:pt x="770" y="78"/>
                  <a:pt x="818" y="82"/>
                </a:cubicBezTo>
                <a:cubicBezTo>
                  <a:pt x="916" y="91"/>
                  <a:pt x="990" y="68"/>
                  <a:pt x="1008" y="52"/>
                </a:cubicBezTo>
                <a:cubicBezTo>
                  <a:pt x="1046" y="24"/>
                  <a:pt x="1037" y="4"/>
                  <a:pt x="1035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2" name="CasellaDiTesto 291"/>
          <p:cNvSpPr txBox="1"/>
          <p:nvPr/>
        </p:nvSpPr>
        <p:spPr>
          <a:xfrm>
            <a:off x="1037202" y="4302682"/>
            <a:ext cx="950901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2000" b="1" dirty="0" err="1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Tribes</a:t>
            </a:r>
            <a:endParaRPr lang="it-IT" sz="2000" b="1" dirty="0">
              <a:solidFill>
                <a:schemeClr val="bg2">
                  <a:lumMod val="5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293" name="Freeform 9"/>
          <p:cNvSpPr>
            <a:spLocks/>
          </p:cNvSpPr>
          <p:nvPr/>
        </p:nvSpPr>
        <p:spPr bwMode="auto">
          <a:xfrm rot="16200000">
            <a:off x="4337601" y="3019113"/>
            <a:ext cx="657523" cy="4016849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C00000">
              <a:alpha val="23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4" name="CasellaDiTesto 293"/>
          <p:cNvSpPr txBox="1"/>
          <p:nvPr/>
        </p:nvSpPr>
        <p:spPr>
          <a:xfrm>
            <a:off x="1607980" y="1780647"/>
            <a:ext cx="1377300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Lean Coffee</a:t>
            </a:r>
          </a:p>
        </p:txBody>
      </p:sp>
      <p:sp>
        <p:nvSpPr>
          <p:cNvPr id="295" name="CasellaDiTesto 294"/>
          <p:cNvSpPr txBox="1"/>
          <p:nvPr/>
        </p:nvSpPr>
        <p:spPr>
          <a:xfrm>
            <a:off x="3840875" y="134256"/>
            <a:ext cx="1274708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 err="1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Rec</a:t>
            </a: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 Eventi</a:t>
            </a:r>
          </a:p>
        </p:txBody>
      </p:sp>
      <p:sp>
        <p:nvSpPr>
          <p:cNvPr id="296" name="CasellaDiTesto 295"/>
          <p:cNvSpPr txBox="1"/>
          <p:nvPr/>
        </p:nvSpPr>
        <p:spPr>
          <a:xfrm>
            <a:off x="5917126" y="1628247"/>
            <a:ext cx="1675459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Video Su Temi</a:t>
            </a:r>
          </a:p>
        </p:txBody>
      </p:sp>
      <p:sp>
        <p:nvSpPr>
          <p:cNvPr id="297" name="CasellaDiTesto 296"/>
          <p:cNvSpPr txBox="1"/>
          <p:nvPr/>
        </p:nvSpPr>
        <p:spPr>
          <a:xfrm>
            <a:off x="8341242" y="146217"/>
            <a:ext cx="1455848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Focus Group</a:t>
            </a:r>
          </a:p>
        </p:txBody>
      </p:sp>
      <p:sp>
        <p:nvSpPr>
          <p:cNvPr id="298" name="Freeform 135"/>
          <p:cNvSpPr>
            <a:spLocks/>
          </p:cNvSpPr>
          <p:nvPr/>
        </p:nvSpPr>
        <p:spPr bwMode="auto">
          <a:xfrm rot="16200000" flipH="1">
            <a:off x="9196563" y="4134206"/>
            <a:ext cx="3502445" cy="533827"/>
          </a:xfrm>
          <a:custGeom>
            <a:avLst/>
            <a:gdLst>
              <a:gd name="T0" fmla="*/ 1035 w 1046"/>
              <a:gd name="T1" fmla="*/ 13 h 110"/>
              <a:gd name="T2" fmla="*/ 1002 w 1046"/>
              <a:gd name="T3" fmla="*/ 42 h 110"/>
              <a:gd name="T4" fmla="*/ 836 w 1046"/>
              <a:gd name="T5" fmla="*/ 70 h 110"/>
              <a:gd name="T6" fmla="*/ 672 w 1046"/>
              <a:gd name="T7" fmla="*/ 64 h 110"/>
              <a:gd name="T8" fmla="*/ 581 w 1046"/>
              <a:gd name="T9" fmla="*/ 72 h 110"/>
              <a:gd name="T10" fmla="*/ 535 w 1046"/>
              <a:gd name="T11" fmla="*/ 90 h 110"/>
              <a:gd name="T12" fmla="*/ 532 w 1046"/>
              <a:gd name="T13" fmla="*/ 94 h 110"/>
              <a:gd name="T14" fmla="*/ 529 w 1046"/>
              <a:gd name="T15" fmla="*/ 92 h 110"/>
              <a:gd name="T16" fmla="*/ 507 w 1046"/>
              <a:gd name="T17" fmla="*/ 79 h 110"/>
              <a:gd name="T18" fmla="*/ 324 w 1046"/>
              <a:gd name="T19" fmla="*/ 60 h 110"/>
              <a:gd name="T20" fmla="*/ 166 w 1046"/>
              <a:gd name="T21" fmla="*/ 60 h 110"/>
              <a:gd name="T22" fmla="*/ 21 w 1046"/>
              <a:gd name="T23" fmla="*/ 24 h 110"/>
              <a:gd name="T24" fmla="*/ 1 w 1046"/>
              <a:gd name="T25" fmla="*/ 3 h 110"/>
              <a:gd name="T26" fmla="*/ 17 w 1046"/>
              <a:gd name="T27" fmla="*/ 28 h 110"/>
              <a:gd name="T28" fmla="*/ 171 w 1046"/>
              <a:gd name="T29" fmla="*/ 69 h 110"/>
              <a:gd name="T30" fmla="*/ 496 w 1046"/>
              <a:gd name="T31" fmla="*/ 87 h 110"/>
              <a:gd name="T32" fmla="*/ 515 w 1046"/>
              <a:gd name="T33" fmla="*/ 96 h 110"/>
              <a:gd name="T34" fmla="*/ 523 w 1046"/>
              <a:gd name="T35" fmla="*/ 101 h 110"/>
              <a:gd name="T36" fmla="*/ 526 w 1046"/>
              <a:gd name="T37" fmla="*/ 105 h 110"/>
              <a:gd name="T38" fmla="*/ 527 w 1046"/>
              <a:gd name="T39" fmla="*/ 107 h 110"/>
              <a:gd name="T40" fmla="*/ 528 w 1046"/>
              <a:gd name="T41" fmla="*/ 107 h 110"/>
              <a:gd name="T42" fmla="*/ 539 w 1046"/>
              <a:gd name="T43" fmla="*/ 104 h 110"/>
              <a:gd name="T44" fmla="*/ 572 w 1046"/>
              <a:gd name="T45" fmla="*/ 86 h 110"/>
              <a:gd name="T46" fmla="*/ 658 w 1046"/>
              <a:gd name="T47" fmla="*/ 76 h 110"/>
              <a:gd name="T48" fmla="*/ 818 w 1046"/>
              <a:gd name="T49" fmla="*/ 82 h 110"/>
              <a:gd name="T50" fmla="*/ 1008 w 1046"/>
              <a:gd name="T51" fmla="*/ 52 h 110"/>
              <a:gd name="T52" fmla="*/ 1035 w 1046"/>
              <a:gd name="T53" fmla="*/ 1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6" h="110">
                <a:moveTo>
                  <a:pt x="1035" y="13"/>
                </a:moveTo>
                <a:cubicBezTo>
                  <a:pt x="1032" y="19"/>
                  <a:pt x="1018" y="35"/>
                  <a:pt x="1002" y="42"/>
                </a:cubicBezTo>
                <a:cubicBezTo>
                  <a:pt x="996" y="49"/>
                  <a:pt x="933" y="77"/>
                  <a:pt x="836" y="70"/>
                </a:cubicBezTo>
                <a:cubicBezTo>
                  <a:pt x="788" y="67"/>
                  <a:pt x="732" y="63"/>
                  <a:pt x="672" y="64"/>
                </a:cubicBezTo>
                <a:cubicBezTo>
                  <a:pt x="643" y="65"/>
                  <a:pt x="612" y="66"/>
                  <a:pt x="581" y="72"/>
                </a:cubicBezTo>
                <a:cubicBezTo>
                  <a:pt x="566" y="76"/>
                  <a:pt x="550" y="79"/>
                  <a:pt x="535" y="90"/>
                </a:cubicBezTo>
                <a:cubicBezTo>
                  <a:pt x="534" y="92"/>
                  <a:pt x="533" y="93"/>
                  <a:pt x="532" y="94"/>
                </a:cubicBezTo>
                <a:cubicBezTo>
                  <a:pt x="531" y="93"/>
                  <a:pt x="530" y="92"/>
                  <a:pt x="529" y="92"/>
                </a:cubicBezTo>
                <a:cubicBezTo>
                  <a:pt x="522" y="86"/>
                  <a:pt x="515" y="82"/>
                  <a:pt x="507" y="79"/>
                </a:cubicBezTo>
                <a:cubicBezTo>
                  <a:pt x="445" y="60"/>
                  <a:pt x="382" y="62"/>
                  <a:pt x="324" y="60"/>
                </a:cubicBezTo>
                <a:cubicBezTo>
                  <a:pt x="266" y="59"/>
                  <a:pt x="212" y="61"/>
                  <a:pt x="166" y="60"/>
                </a:cubicBezTo>
                <a:cubicBezTo>
                  <a:pt x="72" y="60"/>
                  <a:pt x="19" y="25"/>
                  <a:pt x="21" y="24"/>
                </a:cubicBezTo>
                <a:cubicBezTo>
                  <a:pt x="1" y="8"/>
                  <a:pt x="1" y="0"/>
                  <a:pt x="1" y="3"/>
                </a:cubicBezTo>
                <a:cubicBezTo>
                  <a:pt x="0" y="6"/>
                  <a:pt x="6" y="18"/>
                  <a:pt x="17" y="28"/>
                </a:cubicBezTo>
                <a:cubicBezTo>
                  <a:pt x="21" y="36"/>
                  <a:pt x="79" y="68"/>
                  <a:pt x="171" y="69"/>
                </a:cubicBezTo>
                <a:cubicBezTo>
                  <a:pt x="260" y="72"/>
                  <a:pt x="381" y="60"/>
                  <a:pt x="496" y="87"/>
                </a:cubicBezTo>
                <a:cubicBezTo>
                  <a:pt x="502" y="90"/>
                  <a:pt x="509" y="92"/>
                  <a:pt x="515" y="96"/>
                </a:cubicBezTo>
                <a:cubicBezTo>
                  <a:pt x="518" y="97"/>
                  <a:pt x="520" y="100"/>
                  <a:pt x="523" y="101"/>
                </a:cubicBezTo>
                <a:cubicBezTo>
                  <a:pt x="524" y="102"/>
                  <a:pt x="525" y="104"/>
                  <a:pt x="526" y="105"/>
                </a:cubicBezTo>
                <a:cubicBezTo>
                  <a:pt x="527" y="107"/>
                  <a:pt x="527" y="107"/>
                  <a:pt x="527" y="107"/>
                </a:cubicBezTo>
                <a:cubicBezTo>
                  <a:pt x="528" y="107"/>
                  <a:pt x="528" y="107"/>
                  <a:pt x="528" y="107"/>
                </a:cubicBezTo>
                <a:cubicBezTo>
                  <a:pt x="518" y="110"/>
                  <a:pt x="538" y="104"/>
                  <a:pt x="539" y="104"/>
                </a:cubicBezTo>
                <a:cubicBezTo>
                  <a:pt x="543" y="96"/>
                  <a:pt x="559" y="89"/>
                  <a:pt x="572" y="86"/>
                </a:cubicBezTo>
                <a:cubicBezTo>
                  <a:pt x="600" y="79"/>
                  <a:pt x="630" y="77"/>
                  <a:pt x="658" y="76"/>
                </a:cubicBezTo>
                <a:cubicBezTo>
                  <a:pt x="715" y="75"/>
                  <a:pt x="770" y="78"/>
                  <a:pt x="818" y="82"/>
                </a:cubicBezTo>
                <a:cubicBezTo>
                  <a:pt x="916" y="91"/>
                  <a:pt x="990" y="68"/>
                  <a:pt x="1008" y="52"/>
                </a:cubicBezTo>
                <a:cubicBezTo>
                  <a:pt x="1046" y="24"/>
                  <a:pt x="1037" y="4"/>
                  <a:pt x="1035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9" name="Freeform 25"/>
          <p:cNvSpPr>
            <a:spLocks/>
          </p:cNvSpPr>
          <p:nvPr/>
        </p:nvSpPr>
        <p:spPr bwMode="auto">
          <a:xfrm>
            <a:off x="9804043" y="847393"/>
            <a:ext cx="610914" cy="609820"/>
          </a:xfrm>
          <a:custGeom>
            <a:avLst/>
            <a:gdLst>
              <a:gd name="T0" fmla="*/ 129 w 236"/>
              <a:gd name="T1" fmla="*/ 101 h 236"/>
              <a:gd name="T2" fmla="*/ 122 w 236"/>
              <a:gd name="T3" fmla="*/ 10 h 236"/>
              <a:gd name="T4" fmla="*/ 108 w 236"/>
              <a:gd name="T5" fmla="*/ 10 h 236"/>
              <a:gd name="T6" fmla="*/ 100 w 236"/>
              <a:gd name="T7" fmla="*/ 103 h 236"/>
              <a:gd name="T8" fmla="*/ 10 w 236"/>
              <a:gd name="T9" fmla="*/ 110 h 236"/>
              <a:gd name="T10" fmla="*/ 10 w 236"/>
              <a:gd name="T11" fmla="*/ 124 h 236"/>
              <a:gd name="T12" fmla="*/ 100 w 236"/>
              <a:gd name="T13" fmla="*/ 131 h 236"/>
              <a:gd name="T14" fmla="*/ 100 w 236"/>
              <a:gd name="T15" fmla="*/ 218 h 236"/>
              <a:gd name="T16" fmla="*/ 130 w 236"/>
              <a:gd name="T17" fmla="*/ 218 h 236"/>
              <a:gd name="T18" fmla="*/ 131 w 236"/>
              <a:gd name="T19" fmla="*/ 132 h 236"/>
              <a:gd name="T20" fmla="*/ 218 w 236"/>
              <a:gd name="T21" fmla="*/ 132 h 236"/>
              <a:gd name="T22" fmla="*/ 218 w 236"/>
              <a:gd name="T23" fmla="*/ 102 h 236"/>
              <a:gd name="T24" fmla="*/ 129 w 236"/>
              <a:gd name="T25" fmla="*/ 10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6" h="236">
                <a:moveTo>
                  <a:pt x="129" y="101"/>
                </a:moveTo>
                <a:cubicBezTo>
                  <a:pt x="126" y="54"/>
                  <a:pt x="122" y="10"/>
                  <a:pt x="122" y="10"/>
                </a:cubicBezTo>
                <a:cubicBezTo>
                  <a:pt x="122" y="0"/>
                  <a:pt x="116" y="4"/>
                  <a:pt x="108" y="10"/>
                </a:cubicBezTo>
                <a:cubicBezTo>
                  <a:pt x="104" y="13"/>
                  <a:pt x="102" y="56"/>
                  <a:pt x="100" y="103"/>
                </a:cubicBezTo>
                <a:cubicBezTo>
                  <a:pt x="53" y="106"/>
                  <a:pt x="10" y="110"/>
                  <a:pt x="10" y="110"/>
                </a:cubicBezTo>
                <a:cubicBezTo>
                  <a:pt x="0" y="110"/>
                  <a:pt x="5" y="116"/>
                  <a:pt x="10" y="124"/>
                </a:cubicBezTo>
                <a:cubicBezTo>
                  <a:pt x="13" y="128"/>
                  <a:pt x="55" y="130"/>
                  <a:pt x="100" y="131"/>
                </a:cubicBezTo>
                <a:cubicBezTo>
                  <a:pt x="99" y="173"/>
                  <a:pt x="99" y="210"/>
                  <a:pt x="100" y="218"/>
                </a:cubicBezTo>
                <a:cubicBezTo>
                  <a:pt x="103" y="236"/>
                  <a:pt x="121" y="225"/>
                  <a:pt x="130" y="218"/>
                </a:cubicBezTo>
                <a:cubicBezTo>
                  <a:pt x="134" y="215"/>
                  <a:pt x="133" y="176"/>
                  <a:pt x="131" y="132"/>
                </a:cubicBezTo>
                <a:cubicBezTo>
                  <a:pt x="172" y="133"/>
                  <a:pt x="210" y="133"/>
                  <a:pt x="218" y="132"/>
                </a:cubicBezTo>
                <a:cubicBezTo>
                  <a:pt x="236" y="129"/>
                  <a:pt x="225" y="111"/>
                  <a:pt x="218" y="102"/>
                </a:cubicBezTo>
                <a:cubicBezTo>
                  <a:pt x="215" y="98"/>
                  <a:pt x="174" y="99"/>
                  <a:pt x="129" y="101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46" y="601831"/>
            <a:ext cx="1111250" cy="1111250"/>
          </a:xfrm>
          <a:prstGeom prst="rect">
            <a:avLst/>
          </a:prstGeom>
        </p:spPr>
      </p:pic>
      <p:sp>
        <p:nvSpPr>
          <p:cNvPr id="300" name="CasellaDiTesto 299"/>
          <p:cNvSpPr txBox="1"/>
          <p:nvPr/>
        </p:nvSpPr>
        <p:spPr>
          <a:xfrm>
            <a:off x="10421547" y="1738481"/>
            <a:ext cx="1385316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1600" b="1" dirty="0">
                <a:solidFill>
                  <a:schemeClr val="bg2">
                    <a:lumMod val="50000"/>
                  </a:schemeClr>
                </a:solidFill>
                <a:latin typeface="Segoe Print" panose="02000600000000000000" pitchFamily="2" charset="0"/>
              </a:rPr>
              <a:t>Networking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0589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11419750" cy="457201"/>
          </a:xfrm>
        </p:spPr>
        <p:txBody>
          <a:bodyPr/>
          <a:lstStyle/>
          <a:p>
            <a:r>
              <a:rPr lang="it-IT" dirty="0"/>
              <a:t>Lean Coffee X principio del Manifesto Agile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3124992" y="6295903"/>
            <a:ext cx="557215" cy="228600"/>
          </a:xfrm>
        </p:spPr>
        <p:txBody>
          <a:bodyPr/>
          <a:lstStyle/>
          <a:p>
            <a:fld id="{5513AA19-9063-634D-AA1B-65FDA7F61649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315912" y="1008063"/>
            <a:ext cx="11419750" cy="681037"/>
          </a:xfrm>
        </p:spPr>
        <p:txBody>
          <a:bodyPr>
            <a:noAutofit/>
          </a:bodyPr>
          <a:lstStyle/>
          <a:p>
            <a:r>
              <a:rPr lang="it-IT" sz="1600" dirty="0"/>
              <a:t>La semplicità - l'arte di massimizzare la quantità di lavoro non svolto - è essenziale</a:t>
            </a:r>
          </a:p>
        </p:txBody>
      </p:sp>
      <p:sp>
        <p:nvSpPr>
          <p:cNvPr id="12" name="Freeform 128"/>
          <p:cNvSpPr>
            <a:spLocks/>
          </p:cNvSpPr>
          <p:nvPr/>
        </p:nvSpPr>
        <p:spPr bwMode="auto">
          <a:xfrm>
            <a:off x="3846321" y="2382575"/>
            <a:ext cx="4429530" cy="4323494"/>
          </a:xfrm>
          <a:custGeom>
            <a:avLst/>
            <a:gdLst>
              <a:gd name="T0" fmla="*/ 8 w 636"/>
              <a:gd name="T1" fmla="*/ 273 h 651"/>
              <a:gd name="T2" fmla="*/ 29 w 636"/>
              <a:gd name="T3" fmla="*/ 202 h 651"/>
              <a:gd name="T4" fmla="*/ 159 w 636"/>
              <a:gd name="T5" fmla="*/ 57 h 651"/>
              <a:gd name="T6" fmla="*/ 431 w 636"/>
              <a:gd name="T7" fmla="*/ 40 h 651"/>
              <a:gd name="T8" fmla="*/ 620 w 636"/>
              <a:gd name="T9" fmla="*/ 287 h 651"/>
              <a:gd name="T10" fmla="*/ 498 w 636"/>
              <a:gd name="T11" fmla="*/ 577 h 651"/>
              <a:gd name="T12" fmla="*/ 220 w 636"/>
              <a:gd name="T13" fmla="*/ 626 h 651"/>
              <a:gd name="T14" fmla="*/ 51 w 636"/>
              <a:gd name="T15" fmla="*/ 499 h 651"/>
              <a:gd name="T16" fmla="*/ 12 w 636"/>
              <a:gd name="T17" fmla="*/ 411 h 651"/>
              <a:gd name="T18" fmla="*/ 7 w 636"/>
              <a:gd name="T19" fmla="*/ 330 h 651"/>
              <a:gd name="T20" fmla="*/ 23 w 636"/>
              <a:gd name="T21" fmla="*/ 408 h 651"/>
              <a:gd name="T22" fmla="*/ 75 w 636"/>
              <a:gd name="T23" fmla="*/ 511 h 651"/>
              <a:gd name="T24" fmla="*/ 252 w 636"/>
              <a:gd name="T25" fmla="*/ 621 h 651"/>
              <a:gd name="T26" fmla="*/ 510 w 636"/>
              <a:gd name="T27" fmla="*/ 551 h 651"/>
              <a:gd name="T28" fmla="*/ 607 w 636"/>
              <a:gd name="T29" fmla="*/ 275 h 651"/>
              <a:gd name="T30" fmla="*/ 426 w 636"/>
              <a:gd name="T31" fmla="*/ 49 h 651"/>
              <a:gd name="T32" fmla="*/ 171 w 636"/>
              <a:gd name="T33" fmla="*/ 60 h 651"/>
              <a:gd name="T34" fmla="*/ 40 w 636"/>
              <a:gd name="T35" fmla="*/ 195 h 651"/>
              <a:gd name="T36" fmla="*/ 13 w 636"/>
              <a:gd name="T37" fmla="*/ 274 h 651"/>
              <a:gd name="T38" fmla="*/ 8 w 636"/>
              <a:gd name="T39" fmla="*/ 27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6" h="651">
                <a:moveTo>
                  <a:pt x="8" y="273"/>
                </a:moveTo>
                <a:cubicBezTo>
                  <a:pt x="8" y="274"/>
                  <a:pt x="11" y="246"/>
                  <a:pt x="29" y="202"/>
                </a:cubicBezTo>
                <a:cubicBezTo>
                  <a:pt x="48" y="159"/>
                  <a:pt x="87" y="98"/>
                  <a:pt x="159" y="57"/>
                </a:cubicBezTo>
                <a:cubicBezTo>
                  <a:pt x="230" y="15"/>
                  <a:pt x="334" y="0"/>
                  <a:pt x="431" y="40"/>
                </a:cubicBezTo>
                <a:cubicBezTo>
                  <a:pt x="527" y="79"/>
                  <a:pt x="607" y="175"/>
                  <a:pt x="620" y="287"/>
                </a:cubicBezTo>
                <a:cubicBezTo>
                  <a:pt x="636" y="398"/>
                  <a:pt x="584" y="515"/>
                  <a:pt x="498" y="577"/>
                </a:cubicBezTo>
                <a:cubicBezTo>
                  <a:pt x="413" y="642"/>
                  <a:pt x="302" y="651"/>
                  <a:pt x="220" y="626"/>
                </a:cubicBezTo>
                <a:cubicBezTo>
                  <a:pt x="135" y="600"/>
                  <a:pt x="81" y="544"/>
                  <a:pt x="51" y="499"/>
                </a:cubicBezTo>
                <a:cubicBezTo>
                  <a:pt x="22" y="453"/>
                  <a:pt x="13" y="419"/>
                  <a:pt x="12" y="411"/>
                </a:cubicBezTo>
                <a:cubicBezTo>
                  <a:pt x="4" y="380"/>
                  <a:pt x="5" y="341"/>
                  <a:pt x="7" y="330"/>
                </a:cubicBezTo>
                <a:cubicBezTo>
                  <a:pt x="11" y="319"/>
                  <a:pt x="6" y="335"/>
                  <a:pt x="23" y="408"/>
                </a:cubicBezTo>
                <a:cubicBezTo>
                  <a:pt x="28" y="425"/>
                  <a:pt x="40" y="465"/>
                  <a:pt x="75" y="511"/>
                </a:cubicBezTo>
                <a:cubicBezTo>
                  <a:pt x="109" y="555"/>
                  <a:pt x="169" y="604"/>
                  <a:pt x="252" y="621"/>
                </a:cubicBezTo>
                <a:cubicBezTo>
                  <a:pt x="334" y="638"/>
                  <a:pt x="436" y="618"/>
                  <a:pt x="510" y="551"/>
                </a:cubicBezTo>
                <a:cubicBezTo>
                  <a:pt x="586" y="487"/>
                  <a:pt x="625" y="377"/>
                  <a:pt x="607" y="275"/>
                </a:cubicBezTo>
                <a:cubicBezTo>
                  <a:pt x="590" y="172"/>
                  <a:pt x="515" y="85"/>
                  <a:pt x="426" y="49"/>
                </a:cubicBezTo>
                <a:cubicBezTo>
                  <a:pt x="336" y="12"/>
                  <a:pt x="239" y="24"/>
                  <a:pt x="171" y="60"/>
                </a:cubicBezTo>
                <a:cubicBezTo>
                  <a:pt x="102" y="97"/>
                  <a:pt x="61" y="152"/>
                  <a:pt x="40" y="195"/>
                </a:cubicBezTo>
                <a:cubicBezTo>
                  <a:pt x="20" y="238"/>
                  <a:pt x="15" y="268"/>
                  <a:pt x="13" y="274"/>
                </a:cubicBezTo>
                <a:cubicBezTo>
                  <a:pt x="5" y="324"/>
                  <a:pt x="0" y="362"/>
                  <a:pt x="8" y="273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4566944" y="2859986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chemeClr val="accent1">
              <a:alpha val="1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0" name="Shape 1414"/>
          <p:cNvSpPr/>
          <p:nvPr/>
        </p:nvSpPr>
        <p:spPr>
          <a:xfrm>
            <a:off x="4482262" y="3418860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PO</a:t>
            </a: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4211344" y="3749566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rgbClr val="92D050">
              <a:alpha val="1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2" name="Shape 1414"/>
          <p:cNvSpPr/>
          <p:nvPr/>
        </p:nvSpPr>
        <p:spPr>
          <a:xfrm>
            <a:off x="4126662" y="4308440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SM</a:t>
            </a: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1086" y="3332555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chemeClr val="bg2">
              <a:lumMod val="10000"/>
              <a:alpha val="1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4" name="Shape 1414"/>
          <p:cNvSpPr/>
          <p:nvPr/>
        </p:nvSpPr>
        <p:spPr>
          <a:xfrm>
            <a:off x="5999766" y="3870173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 err="1">
                <a:latin typeface="Segoe Print" panose="02000600000000000000" pitchFamily="2" charset="0"/>
              </a:rPr>
              <a:t>Infrastruttura</a:t>
            </a:r>
            <a:endParaRPr lang="en-US" b="1" dirty="0">
              <a:latin typeface="Segoe Print" panose="02000600000000000000" pitchFamily="2" charset="0"/>
            </a:endParaRPr>
          </a:p>
        </p:txBody>
      </p:sp>
      <p:sp>
        <p:nvSpPr>
          <p:cNvPr id="25" name="Freeform 14"/>
          <p:cNvSpPr>
            <a:spLocks/>
          </p:cNvSpPr>
          <p:nvPr/>
        </p:nvSpPr>
        <p:spPr bwMode="auto">
          <a:xfrm>
            <a:off x="5317021" y="4206186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chemeClr val="bg2">
              <a:lumMod val="50000"/>
              <a:alpha val="1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Shape 1414"/>
          <p:cNvSpPr/>
          <p:nvPr/>
        </p:nvSpPr>
        <p:spPr>
          <a:xfrm>
            <a:off x="5232339" y="4765060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Test</a:t>
            </a:r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4502042" y="4933993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rgbClr val="7030A0">
              <a:alpha val="1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" name="Shape 1414"/>
          <p:cNvSpPr/>
          <p:nvPr/>
        </p:nvSpPr>
        <p:spPr>
          <a:xfrm>
            <a:off x="4417360" y="5492867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Innovation</a:t>
            </a:r>
          </a:p>
        </p:txBody>
      </p:sp>
      <p:sp>
        <p:nvSpPr>
          <p:cNvPr id="29" name="Freeform 14"/>
          <p:cNvSpPr>
            <a:spLocks/>
          </p:cNvSpPr>
          <p:nvPr/>
        </p:nvSpPr>
        <p:spPr bwMode="auto">
          <a:xfrm>
            <a:off x="6134500" y="4697456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rgbClr val="002060">
              <a:alpha val="1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0" name="Shape 1414"/>
          <p:cNvSpPr/>
          <p:nvPr/>
        </p:nvSpPr>
        <p:spPr>
          <a:xfrm>
            <a:off x="6049818" y="5256330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DBA</a:t>
            </a:r>
          </a:p>
        </p:txBody>
      </p:sp>
      <p:sp>
        <p:nvSpPr>
          <p:cNvPr id="31" name="Freeform 14"/>
          <p:cNvSpPr>
            <a:spLocks/>
          </p:cNvSpPr>
          <p:nvPr/>
        </p:nvSpPr>
        <p:spPr bwMode="auto">
          <a:xfrm>
            <a:off x="5524266" y="2481075"/>
            <a:ext cx="1559044" cy="1474360"/>
          </a:xfrm>
          <a:custGeom>
            <a:avLst/>
            <a:gdLst/>
            <a:ahLst/>
            <a:cxnLst>
              <a:cxn ang="0">
                <a:pos x="615" y="486"/>
              </a:cxn>
              <a:cxn ang="0">
                <a:pos x="1004" y="203"/>
              </a:cxn>
              <a:cxn ang="0">
                <a:pos x="544" y="475"/>
              </a:cxn>
              <a:cxn ang="0">
                <a:pos x="543" y="433"/>
              </a:cxn>
              <a:cxn ang="0">
                <a:pos x="1001" y="150"/>
              </a:cxn>
              <a:cxn ang="0">
                <a:pos x="416" y="464"/>
              </a:cxn>
              <a:cxn ang="0">
                <a:pos x="697" y="263"/>
              </a:cxn>
              <a:cxn ang="0">
                <a:pos x="335" y="457"/>
              </a:cxn>
              <a:cxn ang="0">
                <a:pos x="395" y="377"/>
              </a:cxn>
              <a:cxn ang="0">
                <a:pos x="271" y="380"/>
              </a:cxn>
              <a:cxn ang="0">
                <a:pos x="784" y="64"/>
              </a:cxn>
              <a:cxn ang="0">
                <a:pos x="188" y="408"/>
              </a:cxn>
              <a:cxn ang="0">
                <a:pos x="236" y="330"/>
              </a:cxn>
              <a:cxn ang="0">
                <a:pos x="134" y="343"/>
              </a:cxn>
              <a:cxn ang="0">
                <a:pos x="344" y="196"/>
              </a:cxn>
              <a:cxn ang="0">
                <a:pos x="77" y="297"/>
              </a:cxn>
              <a:cxn ang="0">
                <a:pos x="34" y="298"/>
              </a:cxn>
              <a:cxn ang="0">
                <a:pos x="74" y="230"/>
              </a:cxn>
              <a:cxn ang="0">
                <a:pos x="6" y="235"/>
              </a:cxn>
              <a:cxn ang="0">
                <a:pos x="62" y="162"/>
              </a:cxn>
              <a:cxn ang="0">
                <a:pos x="149" y="83"/>
              </a:cxn>
              <a:cxn ang="0">
                <a:pos x="115" y="156"/>
              </a:cxn>
              <a:cxn ang="0">
                <a:pos x="358" y="40"/>
              </a:cxn>
              <a:cxn ang="0">
                <a:pos x="486" y="16"/>
              </a:cxn>
              <a:cxn ang="0">
                <a:pos x="490" y="60"/>
              </a:cxn>
              <a:cxn ang="0">
                <a:pos x="633" y="4"/>
              </a:cxn>
              <a:cxn ang="0">
                <a:pos x="625" y="43"/>
              </a:cxn>
              <a:cxn ang="0">
                <a:pos x="358" y="226"/>
              </a:cxn>
              <a:cxn ang="0">
                <a:pos x="755" y="6"/>
              </a:cxn>
              <a:cxn ang="0">
                <a:pos x="861" y="3"/>
              </a:cxn>
              <a:cxn ang="0">
                <a:pos x="785" y="101"/>
              </a:cxn>
              <a:cxn ang="0">
                <a:pos x="640" y="192"/>
              </a:cxn>
              <a:cxn ang="0">
                <a:pos x="840" y="143"/>
              </a:cxn>
              <a:cxn ang="0">
                <a:pos x="1002" y="113"/>
              </a:cxn>
              <a:cxn ang="0">
                <a:pos x="1135" y="96"/>
              </a:cxn>
              <a:cxn ang="0">
                <a:pos x="1211" y="110"/>
              </a:cxn>
              <a:cxn ang="0">
                <a:pos x="1286" y="96"/>
              </a:cxn>
              <a:cxn ang="0">
                <a:pos x="1250" y="158"/>
              </a:cxn>
              <a:cxn ang="0">
                <a:pos x="1376" y="132"/>
              </a:cxn>
              <a:cxn ang="0">
                <a:pos x="1225" y="268"/>
              </a:cxn>
              <a:cxn ang="0">
                <a:pos x="1427" y="168"/>
              </a:cxn>
              <a:cxn ang="0">
                <a:pos x="1453" y="203"/>
              </a:cxn>
              <a:cxn ang="0">
                <a:pos x="1363" y="304"/>
              </a:cxn>
              <a:cxn ang="0">
                <a:pos x="1464" y="291"/>
              </a:cxn>
              <a:cxn ang="0">
                <a:pos x="1150" y="461"/>
              </a:cxn>
              <a:cxn ang="0">
                <a:pos x="1203" y="378"/>
              </a:cxn>
              <a:cxn ang="0">
                <a:pos x="1012" y="436"/>
              </a:cxn>
              <a:cxn ang="0">
                <a:pos x="869" y="491"/>
              </a:cxn>
              <a:cxn ang="0">
                <a:pos x="892" y="443"/>
              </a:cxn>
              <a:cxn ang="0">
                <a:pos x="1040" y="316"/>
              </a:cxn>
              <a:cxn ang="0">
                <a:pos x="744" y="483"/>
              </a:cxn>
              <a:cxn ang="0">
                <a:pos x="1119" y="206"/>
              </a:cxn>
            </a:cxnLst>
            <a:rect l="0" t="0" r="r" b="b"/>
            <a:pathLst>
              <a:path w="1474" h="497">
                <a:moveTo>
                  <a:pt x="631" y="495"/>
                </a:moveTo>
                <a:cubicBezTo>
                  <a:pt x="629" y="495"/>
                  <a:pt x="627" y="494"/>
                  <a:pt x="626" y="494"/>
                </a:cubicBezTo>
                <a:cubicBezTo>
                  <a:pt x="621" y="493"/>
                  <a:pt x="617" y="490"/>
                  <a:pt x="615" y="486"/>
                </a:cubicBezTo>
                <a:cubicBezTo>
                  <a:pt x="605" y="468"/>
                  <a:pt x="624" y="451"/>
                  <a:pt x="650" y="431"/>
                </a:cubicBezTo>
                <a:cubicBezTo>
                  <a:pt x="671" y="415"/>
                  <a:pt x="701" y="394"/>
                  <a:pt x="743" y="367"/>
                </a:cubicBezTo>
                <a:cubicBezTo>
                  <a:pt x="818" y="317"/>
                  <a:pt x="917" y="257"/>
                  <a:pt x="1004" y="203"/>
                </a:cubicBezTo>
                <a:cubicBezTo>
                  <a:pt x="1007" y="201"/>
                  <a:pt x="1010" y="199"/>
                  <a:pt x="1013" y="198"/>
                </a:cubicBezTo>
                <a:cubicBezTo>
                  <a:pt x="971" y="221"/>
                  <a:pt x="920" y="250"/>
                  <a:pt x="859" y="286"/>
                </a:cubicBezTo>
                <a:cubicBezTo>
                  <a:pt x="699" y="380"/>
                  <a:pt x="545" y="474"/>
                  <a:pt x="544" y="475"/>
                </a:cubicBezTo>
                <a:cubicBezTo>
                  <a:pt x="540" y="478"/>
                  <a:pt x="535" y="478"/>
                  <a:pt x="531" y="477"/>
                </a:cubicBezTo>
                <a:cubicBezTo>
                  <a:pt x="527" y="476"/>
                  <a:pt x="523" y="473"/>
                  <a:pt x="521" y="469"/>
                </a:cubicBezTo>
                <a:cubicBezTo>
                  <a:pt x="513" y="454"/>
                  <a:pt x="529" y="443"/>
                  <a:pt x="543" y="433"/>
                </a:cubicBezTo>
                <a:cubicBezTo>
                  <a:pt x="554" y="424"/>
                  <a:pt x="571" y="413"/>
                  <a:pt x="594" y="398"/>
                </a:cubicBezTo>
                <a:cubicBezTo>
                  <a:pt x="638" y="371"/>
                  <a:pt x="698" y="335"/>
                  <a:pt x="762" y="297"/>
                </a:cubicBezTo>
                <a:cubicBezTo>
                  <a:pt x="835" y="253"/>
                  <a:pt x="927" y="197"/>
                  <a:pt x="1001" y="150"/>
                </a:cubicBezTo>
                <a:cubicBezTo>
                  <a:pt x="942" y="184"/>
                  <a:pt x="874" y="226"/>
                  <a:pt x="812" y="263"/>
                </a:cubicBezTo>
                <a:cubicBezTo>
                  <a:pt x="518" y="441"/>
                  <a:pt x="449" y="478"/>
                  <a:pt x="427" y="472"/>
                </a:cubicBezTo>
                <a:cubicBezTo>
                  <a:pt x="422" y="471"/>
                  <a:pt x="418" y="468"/>
                  <a:pt x="416" y="464"/>
                </a:cubicBezTo>
                <a:cubicBezTo>
                  <a:pt x="407" y="447"/>
                  <a:pt x="425" y="433"/>
                  <a:pt x="440" y="422"/>
                </a:cubicBezTo>
                <a:cubicBezTo>
                  <a:pt x="454" y="412"/>
                  <a:pt x="474" y="399"/>
                  <a:pt x="502" y="381"/>
                </a:cubicBezTo>
                <a:cubicBezTo>
                  <a:pt x="553" y="348"/>
                  <a:pt x="623" y="307"/>
                  <a:pt x="697" y="263"/>
                </a:cubicBezTo>
                <a:cubicBezTo>
                  <a:pt x="715" y="252"/>
                  <a:pt x="734" y="241"/>
                  <a:pt x="754" y="229"/>
                </a:cubicBezTo>
                <a:cubicBezTo>
                  <a:pt x="743" y="235"/>
                  <a:pt x="732" y="242"/>
                  <a:pt x="721" y="248"/>
                </a:cubicBezTo>
                <a:cubicBezTo>
                  <a:pt x="348" y="461"/>
                  <a:pt x="346" y="460"/>
                  <a:pt x="335" y="457"/>
                </a:cubicBezTo>
                <a:cubicBezTo>
                  <a:pt x="330" y="456"/>
                  <a:pt x="327" y="453"/>
                  <a:pt x="325" y="449"/>
                </a:cubicBezTo>
                <a:cubicBezTo>
                  <a:pt x="316" y="433"/>
                  <a:pt x="334" y="419"/>
                  <a:pt x="349" y="408"/>
                </a:cubicBezTo>
                <a:cubicBezTo>
                  <a:pt x="360" y="400"/>
                  <a:pt x="375" y="390"/>
                  <a:pt x="395" y="377"/>
                </a:cubicBezTo>
                <a:cubicBezTo>
                  <a:pt x="288" y="438"/>
                  <a:pt x="269" y="440"/>
                  <a:pt x="257" y="437"/>
                </a:cubicBezTo>
                <a:cubicBezTo>
                  <a:pt x="251" y="436"/>
                  <a:pt x="247" y="432"/>
                  <a:pt x="245" y="428"/>
                </a:cubicBezTo>
                <a:cubicBezTo>
                  <a:pt x="234" y="409"/>
                  <a:pt x="257" y="392"/>
                  <a:pt x="271" y="380"/>
                </a:cubicBezTo>
                <a:cubicBezTo>
                  <a:pt x="288" y="367"/>
                  <a:pt x="312" y="351"/>
                  <a:pt x="345" y="330"/>
                </a:cubicBezTo>
                <a:cubicBezTo>
                  <a:pt x="405" y="291"/>
                  <a:pt x="488" y="242"/>
                  <a:pt x="567" y="195"/>
                </a:cubicBezTo>
                <a:cubicBezTo>
                  <a:pt x="641" y="151"/>
                  <a:pt x="727" y="100"/>
                  <a:pt x="784" y="64"/>
                </a:cubicBezTo>
                <a:cubicBezTo>
                  <a:pt x="763" y="75"/>
                  <a:pt x="735" y="90"/>
                  <a:pt x="700" y="110"/>
                </a:cubicBezTo>
                <a:cubicBezTo>
                  <a:pt x="620" y="156"/>
                  <a:pt x="522" y="217"/>
                  <a:pt x="435" y="270"/>
                </a:cubicBezTo>
                <a:cubicBezTo>
                  <a:pt x="223" y="401"/>
                  <a:pt x="202" y="411"/>
                  <a:pt x="188" y="408"/>
                </a:cubicBezTo>
                <a:cubicBezTo>
                  <a:pt x="183" y="407"/>
                  <a:pt x="180" y="404"/>
                  <a:pt x="177" y="400"/>
                </a:cubicBezTo>
                <a:cubicBezTo>
                  <a:pt x="168" y="382"/>
                  <a:pt x="189" y="366"/>
                  <a:pt x="202" y="355"/>
                </a:cubicBezTo>
                <a:cubicBezTo>
                  <a:pt x="211" y="348"/>
                  <a:pt x="222" y="340"/>
                  <a:pt x="236" y="330"/>
                </a:cubicBezTo>
                <a:cubicBezTo>
                  <a:pt x="144" y="381"/>
                  <a:pt x="139" y="379"/>
                  <a:pt x="132" y="378"/>
                </a:cubicBezTo>
                <a:cubicBezTo>
                  <a:pt x="128" y="376"/>
                  <a:pt x="124" y="373"/>
                  <a:pt x="122" y="370"/>
                </a:cubicBezTo>
                <a:cubicBezTo>
                  <a:pt x="115" y="357"/>
                  <a:pt x="126" y="348"/>
                  <a:pt x="134" y="343"/>
                </a:cubicBezTo>
                <a:cubicBezTo>
                  <a:pt x="139" y="339"/>
                  <a:pt x="146" y="333"/>
                  <a:pt x="156" y="326"/>
                </a:cubicBezTo>
                <a:cubicBezTo>
                  <a:pt x="174" y="314"/>
                  <a:pt x="199" y="296"/>
                  <a:pt x="234" y="272"/>
                </a:cubicBezTo>
                <a:cubicBezTo>
                  <a:pt x="267" y="249"/>
                  <a:pt x="305" y="223"/>
                  <a:pt x="344" y="196"/>
                </a:cubicBezTo>
                <a:cubicBezTo>
                  <a:pt x="108" y="336"/>
                  <a:pt x="83" y="349"/>
                  <a:pt x="69" y="345"/>
                </a:cubicBezTo>
                <a:cubicBezTo>
                  <a:pt x="64" y="344"/>
                  <a:pt x="60" y="341"/>
                  <a:pt x="58" y="337"/>
                </a:cubicBezTo>
                <a:cubicBezTo>
                  <a:pt x="49" y="321"/>
                  <a:pt x="67" y="305"/>
                  <a:pt x="77" y="297"/>
                </a:cubicBezTo>
                <a:cubicBezTo>
                  <a:pt x="88" y="288"/>
                  <a:pt x="104" y="276"/>
                  <a:pt x="126" y="261"/>
                </a:cubicBezTo>
                <a:cubicBezTo>
                  <a:pt x="129" y="259"/>
                  <a:pt x="133" y="256"/>
                  <a:pt x="136" y="254"/>
                </a:cubicBezTo>
                <a:cubicBezTo>
                  <a:pt x="48" y="302"/>
                  <a:pt x="41" y="300"/>
                  <a:pt x="34" y="298"/>
                </a:cubicBezTo>
                <a:cubicBezTo>
                  <a:pt x="30" y="297"/>
                  <a:pt x="26" y="294"/>
                  <a:pt x="24" y="290"/>
                </a:cubicBezTo>
                <a:cubicBezTo>
                  <a:pt x="16" y="277"/>
                  <a:pt x="27" y="268"/>
                  <a:pt x="39" y="258"/>
                </a:cubicBezTo>
                <a:cubicBezTo>
                  <a:pt x="47" y="251"/>
                  <a:pt x="59" y="242"/>
                  <a:pt x="74" y="230"/>
                </a:cubicBezTo>
                <a:cubicBezTo>
                  <a:pt x="94" y="214"/>
                  <a:pt x="121" y="193"/>
                  <a:pt x="154" y="169"/>
                </a:cubicBezTo>
                <a:cubicBezTo>
                  <a:pt x="48" y="238"/>
                  <a:pt x="31" y="247"/>
                  <a:pt x="18" y="243"/>
                </a:cubicBezTo>
                <a:cubicBezTo>
                  <a:pt x="13" y="242"/>
                  <a:pt x="9" y="239"/>
                  <a:pt x="6" y="235"/>
                </a:cubicBezTo>
                <a:cubicBezTo>
                  <a:pt x="0" y="223"/>
                  <a:pt x="7" y="216"/>
                  <a:pt x="23" y="201"/>
                </a:cubicBezTo>
                <a:cubicBezTo>
                  <a:pt x="31" y="192"/>
                  <a:pt x="44" y="180"/>
                  <a:pt x="56" y="168"/>
                </a:cubicBezTo>
                <a:cubicBezTo>
                  <a:pt x="58" y="166"/>
                  <a:pt x="60" y="164"/>
                  <a:pt x="62" y="162"/>
                </a:cubicBezTo>
                <a:cubicBezTo>
                  <a:pt x="55" y="165"/>
                  <a:pt x="47" y="162"/>
                  <a:pt x="43" y="155"/>
                </a:cubicBezTo>
                <a:cubicBezTo>
                  <a:pt x="38" y="148"/>
                  <a:pt x="41" y="138"/>
                  <a:pt x="48" y="133"/>
                </a:cubicBezTo>
                <a:cubicBezTo>
                  <a:pt x="140" y="80"/>
                  <a:pt x="142" y="80"/>
                  <a:pt x="149" y="83"/>
                </a:cubicBezTo>
                <a:cubicBezTo>
                  <a:pt x="154" y="84"/>
                  <a:pt x="157" y="87"/>
                  <a:pt x="159" y="90"/>
                </a:cubicBezTo>
                <a:cubicBezTo>
                  <a:pt x="167" y="103"/>
                  <a:pt x="156" y="114"/>
                  <a:pt x="132" y="138"/>
                </a:cubicBezTo>
                <a:cubicBezTo>
                  <a:pt x="127" y="144"/>
                  <a:pt x="121" y="150"/>
                  <a:pt x="115" y="156"/>
                </a:cubicBezTo>
                <a:cubicBezTo>
                  <a:pt x="123" y="151"/>
                  <a:pt x="130" y="146"/>
                  <a:pt x="138" y="141"/>
                </a:cubicBezTo>
                <a:cubicBezTo>
                  <a:pt x="274" y="53"/>
                  <a:pt x="323" y="25"/>
                  <a:pt x="345" y="30"/>
                </a:cubicBezTo>
                <a:cubicBezTo>
                  <a:pt x="351" y="31"/>
                  <a:pt x="355" y="35"/>
                  <a:pt x="358" y="40"/>
                </a:cubicBezTo>
                <a:cubicBezTo>
                  <a:pt x="362" y="47"/>
                  <a:pt x="360" y="56"/>
                  <a:pt x="354" y="61"/>
                </a:cubicBezTo>
                <a:cubicBezTo>
                  <a:pt x="296" y="102"/>
                  <a:pt x="220" y="158"/>
                  <a:pt x="159" y="205"/>
                </a:cubicBezTo>
                <a:cubicBezTo>
                  <a:pt x="256" y="151"/>
                  <a:pt x="390" y="73"/>
                  <a:pt x="486" y="16"/>
                </a:cubicBezTo>
                <a:cubicBezTo>
                  <a:pt x="490" y="13"/>
                  <a:pt x="494" y="13"/>
                  <a:pt x="499" y="14"/>
                </a:cubicBezTo>
                <a:cubicBezTo>
                  <a:pt x="503" y="15"/>
                  <a:pt x="506" y="18"/>
                  <a:pt x="508" y="22"/>
                </a:cubicBezTo>
                <a:cubicBezTo>
                  <a:pt x="517" y="37"/>
                  <a:pt x="500" y="52"/>
                  <a:pt x="490" y="60"/>
                </a:cubicBezTo>
                <a:cubicBezTo>
                  <a:pt x="480" y="69"/>
                  <a:pt x="464" y="81"/>
                  <a:pt x="442" y="96"/>
                </a:cubicBezTo>
                <a:cubicBezTo>
                  <a:pt x="415" y="114"/>
                  <a:pt x="381" y="136"/>
                  <a:pt x="345" y="159"/>
                </a:cubicBezTo>
                <a:cubicBezTo>
                  <a:pt x="589" y="14"/>
                  <a:pt x="618" y="0"/>
                  <a:pt x="633" y="4"/>
                </a:cubicBezTo>
                <a:cubicBezTo>
                  <a:pt x="637" y="5"/>
                  <a:pt x="641" y="8"/>
                  <a:pt x="643" y="12"/>
                </a:cubicBezTo>
                <a:cubicBezTo>
                  <a:pt x="648" y="21"/>
                  <a:pt x="645" y="29"/>
                  <a:pt x="635" y="36"/>
                </a:cubicBezTo>
                <a:cubicBezTo>
                  <a:pt x="633" y="37"/>
                  <a:pt x="630" y="40"/>
                  <a:pt x="625" y="43"/>
                </a:cubicBezTo>
                <a:cubicBezTo>
                  <a:pt x="616" y="49"/>
                  <a:pt x="604" y="58"/>
                  <a:pt x="588" y="69"/>
                </a:cubicBezTo>
                <a:cubicBezTo>
                  <a:pt x="557" y="90"/>
                  <a:pt x="514" y="119"/>
                  <a:pt x="467" y="151"/>
                </a:cubicBezTo>
                <a:cubicBezTo>
                  <a:pt x="434" y="174"/>
                  <a:pt x="396" y="200"/>
                  <a:pt x="358" y="226"/>
                </a:cubicBezTo>
                <a:cubicBezTo>
                  <a:pt x="433" y="184"/>
                  <a:pt x="512" y="138"/>
                  <a:pt x="575" y="102"/>
                </a:cubicBezTo>
                <a:cubicBezTo>
                  <a:pt x="622" y="75"/>
                  <a:pt x="663" y="51"/>
                  <a:pt x="693" y="34"/>
                </a:cubicBezTo>
                <a:cubicBezTo>
                  <a:pt x="747" y="4"/>
                  <a:pt x="747" y="4"/>
                  <a:pt x="755" y="6"/>
                </a:cubicBezTo>
                <a:cubicBezTo>
                  <a:pt x="759" y="7"/>
                  <a:pt x="762" y="10"/>
                  <a:pt x="764" y="14"/>
                </a:cubicBezTo>
                <a:cubicBezTo>
                  <a:pt x="770" y="24"/>
                  <a:pt x="765" y="33"/>
                  <a:pt x="758" y="41"/>
                </a:cubicBezTo>
                <a:cubicBezTo>
                  <a:pt x="832" y="2"/>
                  <a:pt x="851" y="0"/>
                  <a:pt x="861" y="3"/>
                </a:cubicBezTo>
                <a:cubicBezTo>
                  <a:pt x="867" y="5"/>
                  <a:pt x="872" y="8"/>
                  <a:pt x="874" y="13"/>
                </a:cubicBezTo>
                <a:cubicBezTo>
                  <a:pt x="884" y="30"/>
                  <a:pt x="863" y="46"/>
                  <a:pt x="850" y="57"/>
                </a:cubicBezTo>
                <a:cubicBezTo>
                  <a:pt x="836" y="68"/>
                  <a:pt x="815" y="82"/>
                  <a:pt x="785" y="101"/>
                </a:cubicBezTo>
                <a:cubicBezTo>
                  <a:pt x="731" y="135"/>
                  <a:pt x="660" y="177"/>
                  <a:pt x="584" y="222"/>
                </a:cubicBezTo>
                <a:cubicBezTo>
                  <a:pt x="503" y="270"/>
                  <a:pt x="403" y="329"/>
                  <a:pt x="339" y="371"/>
                </a:cubicBezTo>
                <a:cubicBezTo>
                  <a:pt x="418" y="328"/>
                  <a:pt x="541" y="253"/>
                  <a:pt x="640" y="192"/>
                </a:cubicBezTo>
                <a:cubicBezTo>
                  <a:pt x="891" y="38"/>
                  <a:pt x="942" y="10"/>
                  <a:pt x="961" y="15"/>
                </a:cubicBezTo>
                <a:cubicBezTo>
                  <a:pt x="966" y="17"/>
                  <a:pt x="970" y="20"/>
                  <a:pt x="972" y="24"/>
                </a:cubicBezTo>
                <a:cubicBezTo>
                  <a:pt x="983" y="42"/>
                  <a:pt x="970" y="61"/>
                  <a:pt x="840" y="143"/>
                </a:cubicBezTo>
                <a:cubicBezTo>
                  <a:pt x="1043" y="28"/>
                  <a:pt x="1046" y="29"/>
                  <a:pt x="1055" y="31"/>
                </a:cubicBezTo>
                <a:cubicBezTo>
                  <a:pt x="1059" y="32"/>
                  <a:pt x="1062" y="35"/>
                  <a:pt x="1065" y="39"/>
                </a:cubicBezTo>
                <a:cubicBezTo>
                  <a:pt x="1073" y="53"/>
                  <a:pt x="1067" y="68"/>
                  <a:pt x="1002" y="113"/>
                </a:cubicBezTo>
                <a:cubicBezTo>
                  <a:pt x="1102" y="54"/>
                  <a:pt x="1131" y="42"/>
                  <a:pt x="1144" y="45"/>
                </a:cubicBezTo>
                <a:cubicBezTo>
                  <a:pt x="1149" y="47"/>
                  <a:pt x="1153" y="50"/>
                  <a:pt x="1155" y="54"/>
                </a:cubicBezTo>
                <a:cubicBezTo>
                  <a:pt x="1161" y="64"/>
                  <a:pt x="1159" y="75"/>
                  <a:pt x="1135" y="96"/>
                </a:cubicBezTo>
                <a:cubicBezTo>
                  <a:pt x="1202" y="63"/>
                  <a:pt x="1212" y="65"/>
                  <a:pt x="1219" y="67"/>
                </a:cubicBezTo>
                <a:cubicBezTo>
                  <a:pt x="1224" y="68"/>
                  <a:pt x="1228" y="71"/>
                  <a:pt x="1231" y="76"/>
                </a:cubicBezTo>
                <a:cubicBezTo>
                  <a:pt x="1239" y="90"/>
                  <a:pt x="1225" y="100"/>
                  <a:pt x="1211" y="110"/>
                </a:cubicBezTo>
                <a:cubicBezTo>
                  <a:pt x="1202" y="117"/>
                  <a:pt x="1187" y="127"/>
                  <a:pt x="1167" y="140"/>
                </a:cubicBezTo>
                <a:cubicBezTo>
                  <a:pt x="1156" y="146"/>
                  <a:pt x="1144" y="154"/>
                  <a:pt x="1131" y="162"/>
                </a:cubicBezTo>
                <a:cubicBezTo>
                  <a:pt x="1219" y="111"/>
                  <a:pt x="1266" y="91"/>
                  <a:pt x="1286" y="96"/>
                </a:cubicBezTo>
                <a:cubicBezTo>
                  <a:pt x="1292" y="97"/>
                  <a:pt x="1297" y="101"/>
                  <a:pt x="1300" y="106"/>
                </a:cubicBezTo>
                <a:cubicBezTo>
                  <a:pt x="1307" y="119"/>
                  <a:pt x="1296" y="127"/>
                  <a:pt x="1283" y="136"/>
                </a:cubicBezTo>
                <a:cubicBezTo>
                  <a:pt x="1276" y="141"/>
                  <a:pt x="1265" y="148"/>
                  <a:pt x="1250" y="158"/>
                </a:cubicBezTo>
                <a:cubicBezTo>
                  <a:pt x="1247" y="160"/>
                  <a:pt x="1244" y="162"/>
                  <a:pt x="1241" y="165"/>
                </a:cubicBezTo>
                <a:cubicBezTo>
                  <a:pt x="1336" y="115"/>
                  <a:pt x="1352" y="119"/>
                  <a:pt x="1361" y="122"/>
                </a:cubicBezTo>
                <a:cubicBezTo>
                  <a:pt x="1367" y="123"/>
                  <a:pt x="1373" y="127"/>
                  <a:pt x="1376" y="132"/>
                </a:cubicBezTo>
                <a:cubicBezTo>
                  <a:pt x="1385" y="148"/>
                  <a:pt x="1370" y="163"/>
                  <a:pt x="1336" y="190"/>
                </a:cubicBezTo>
                <a:cubicBezTo>
                  <a:pt x="1313" y="208"/>
                  <a:pt x="1279" y="232"/>
                  <a:pt x="1235" y="261"/>
                </a:cubicBezTo>
                <a:cubicBezTo>
                  <a:pt x="1231" y="264"/>
                  <a:pt x="1228" y="266"/>
                  <a:pt x="1225" y="268"/>
                </a:cubicBezTo>
                <a:cubicBezTo>
                  <a:pt x="1288" y="231"/>
                  <a:pt x="1351" y="194"/>
                  <a:pt x="1405" y="162"/>
                </a:cubicBezTo>
                <a:cubicBezTo>
                  <a:pt x="1409" y="160"/>
                  <a:pt x="1413" y="160"/>
                  <a:pt x="1417" y="161"/>
                </a:cubicBezTo>
                <a:cubicBezTo>
                  <a:pt x="1421" y="162"/>
                  <a:pt x="1425" y="165"/>
                  <a:pt x="1427" y="168"/>
                </a:cubicBezTo>
                <a:cubicBezTo>
                  <a:pt x="1436" y="185"/>
                  <a:pt x="1423" y="200"/>
                  <a:pt x="1354" y="247"/>
                </a:cubicBezTo>
                <a:cubicBezTo>
                  <a:pt x="1341" y="256"/>
                  <a:pt x="1327" y="266"/>
                  <a:pt x="1312" y="276"/>
                </a:cubicBezTo>
                <a:cubicBezTo>
                  <a:pt x="1436" y="202"/>
                  <a:pt x="1443" y="201"/>
                  <a:pt x="1453" y="203"/>
                </a:cubicBezTo>
                <a:cubicBezTo>
                  <a:pt x="1458" y="204"/>
                  <a:pt x="1461" y="207"/>
                  <a:pt x="1463" y="211"/>
                </a:cubicBezTo>
                <a:cubicBezTo>
                  <a:pt x="1472" y="227"/>
                  <a:pt x="1456" y="239"/>
                  <a:pt x="1425" y="262"/>
                </a:cubicBezTo>
                <a:cubicBezTo>
                  <a:pt x="1408" y="274"/>
                  <a:pt x="1387" y="288"/>
                  <a:pt x="1363" y="304"/>
                </a:cubicBezTo>
                <a:cubicBezTo>
                  <a:pt x="1429" y="266"/>
                  <a:pt x="1447" y="258"/>
                  <a:pt x="1459" y="261"/>
                </a:cubicBezTo>
                <a:cubicBezTo>
                  <a:pt x="1464" y="262"/>
                  <a:pt x="1468" y="265"/>
                  <a:pt x="1470" y="270"/>
                </a:cubicBezTo>
                <a:cubicBezTo>
                  <a:pt x="1474" y="277"/>
                  <a:pt x="1472" y="287"/>
                  <a:pt x="1464" y="291"/>
                </a:cubicBezTo>
                <a:cubicBezTo>
                  <a:pt x="1460" y="294"/>
                  <a:pt x="1456" y="294"/>
                  <a:pt x="1452" y="293"/>
                </a:cubicBezTo>
                <a:cubicBezTo>
                  <a:pt x="1432" y="299"/>
                  <a:pt x="1348" y="351"/>
                  <a:pt x="1292" y="386"/>
                </a:cubicBezTo>
                <a:cubicBezTo>
                  <a:pt x="1173" y="459"/>
                  <a:pt x="1162" y="464"/>
                  <a:pt x="1150" y="461"/>
                </a:cubicBezTo>
                <a:cubicBezTo>
                  <a:pt x="1146" y="460"/>
                  <a:pt x="1142" y="457"/>
                  <a:pt x="1140" y="453"/>
                </a:cubicBezTo>
                <a:cubicBezTo>
                  <a:pt x="1131" y="437"/>
                  <a:pt x="1143" y="422"/>
                  <a:pt x="1198" y="381"/>
                </a:cubicBezTo>
                <a:cubicBezTo>
                  <a:pt x="1200" y="380"/>
                  <a:pt x="1201" y="379"/>
                  <a:pt x="1203" y="378"/>
                </a:cubicBezTo>
                <a:cubicBezTo>
                  <a:pt x="1043" y="472"/>
                  <a:pt x="1019" y="482"/>
                  <a:pt x="1006" y="479"/>
                </a:cubicBezTo>
                <a:cubicBezTo>
                  <a:pt x="1002" y="478"/>
                  <a:pt x="998" y="475"/>
                  <a:pt x="996" y="471"/>
                </a:cubicBezTo>
                <a:cubicBezTo>
                  <a:pt x="987" y="456"/>
                  <a:pt x="1002" y="444"/>
                  <a:pt x="1012" y="436"/>
                </a:cubicBezTo>
                <a:cubicBezTo>
                  <a:pt x="1021" y="429"/>
                  <a:pt x="1035" y="419"/>
                  <a:pt x="1053" y="407"/>
                </a:cubicBezTo>
                <a:cubicBezTo>
                  <a:pt x="1063" y="400"/>
                  <a:pt x="1074" y="393"/>
                  <a:pt x="1085" y="385"/>
                </a:cubicBezTo>
                <a:cubicBezTo>
                  <a:pt x="888" y="497"/>
                  <a:pt x="878" y="494"/>
                  <a:pt x="869" y="491"/>
                </a:cubicBezTo>
                <a:cubicBezTo>
                  <a:pt x="865" y="490"/>
                  <a:pt x="861" y="487"/>
                  <a:pt x="859" y="483"/>
                </a:cubicBezTo>
                <a:cubicBezTo>
                  <a:pt x="852" y="470"/>
                  <a:pt x="864" y="462"/>
                  <a:pt x="871" y="457"/>
                </a:cubicBezTo>
                <a:cubicBezTo>
                  <a:pt x="875" y="454"/>
                  <a:pt x="882" y="449"/>
                  <a:pt x="892" y="443"/>
                </a:cubicBezTo>
                <a:cubicBezTo>
                  <a:pt x="909" y="432"/>
                  <a:pt x="935" y="416"/>
                  <a:pt x="964" y="398"/>
                </a:cubicBezTo>
                <a:cubicBezTo>
                  <a:pt x="1055" y="340"/>
                  <a:pt x="1248" y="218"/>
                  <a:pt x="1320" y="162"/>
                </a:cubicBezTo>
                <a:cubicBezTo>
                  <a:pt x="1282" y="178"/>
                  <a:pt x="1203" y="217"/>
                  <a:pt x="1040" y="316"/>
                </a:cubicBezTo>
                <a:cubicBezTo>
                  <a:pt x="901" y="401"/>
                  <a:pt x="768" y="487"/>
                  <a:pt x="766" y="488"/>
                </a:cubicBezTo>
                <a:cubicBezTo>
                  <a:pt x="763" y="491"/>
                  <a:pt x="758" y="492"/>
                  <a:pt x="754" y="490"/>
                </a:cubicBezTo>
                <a:cubicBezTo>
                  <a:pt x="750" y="489"/>
                  <a:pt x="746" y="487"/>
                  <a:pt x="744" y="483"/>
                </a:cubicBezTo>
                <a:cubicBezTo>
                  <a:pt x="735" y="468"/>
                  <a:pt x="749" y="456"/>
                  <a:pt x="782" y="432"/>
                </a:cubicBezTo>
                <a:cubicBezTo>
                  <a:pt x="803" y="417"/>
                  <a:pt x="833" y="396"/>
                  <a:pt x="874" y="368"/>
                </a:cubicBezTo>
                <a:cubicBezTo>
                  <a:pt x="947" y="319"/>
                  <a:pt x="1042" y="256"/>
                  <a:pt x="1119" y="206"/>
                </a:cubicBezTo>
                <a:cubicBezTo>
                  <a:pt x="1049" y="247"/>
                  <a:pt x="969" y="297"/>
                  <a:pt x="891" y="346"/>
                </a:cubicBezTo>
                <a:cubicBezTo>
                  <a:pt x="697" y="468"/>
                  <a:pt x="651" y="495"/>
                  <a:pt x="631" y="495"/>
                </a:cubicBezTo>
                <a:close/>
              </a:path>
            </a:pathLst>
          </a:custGeom>
          <a:solidFill>
            <a:srgbClr val="FF0000">
              <a:alpha val="1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Shape 1414"/>
          <p:cNvSpPr/>
          <p:nvPr/>
        </p:nvSpPr>
        <p:spPr>
          <a:xfrm>
            <a:off x="5439584" y="3039949"/>
            <a:ext cx="16816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b="1" dirty="0">
                <a:latin typeface="Segoe Print" panose="02000600000000000000" pitchFamily="2" charset="0"/>
              </a:rPr>
              <a:t>Management</a:t>
            </a:r>
          </a:p>
        </p:txBody>
      </p:sp>
      <p:grpSp>
        <p:nvGrpSpPr>
          <p:cNvPr id="33" name="Grupa 81"/>
          <p:cNvGrpSpPr/>
          <p:nvPr/>
        </p:nvGrpSpPr>
        <p:grpSpPr>
          <a:xfrm rot="17748702">
            <a:off x="8890289" y="4557090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upa 81"/>
          <p:cNvGrpSpPr/>
          <p:nvPr/>
        </p:nvGrpSpPr>
        <p:grpSpPr>
          <a:xfrm rot="2954791" flipV="1">
            <a:off x="8738551" y="2436062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CasellaDiTesto 45"/>
          <p:cNvSpPr txBox="1"/>
          <p:nvPr/>
        </p:nvSpPr>
        <p:spPr>
          <a:xfrm>
            <a:off x="7829026" y="1913421"/>
            <a:ext cx="3382273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COS’E’ PER IL NOI VALORE?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8340437" y="5585200"/>
            <a:ext cx="3702809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COME MISURIAMO IL VALORE?</a:t>
            </a:r>
          </a:p>
        </p:txBody>
      </p:sp>
      <p:sp>
        <p:nvSpPr>
          <p:cNvPr id="62" name="CasellaDiTesto 61"/>
          <p:cNvSpPr txBox="1"/>
          <p:nvPr/>
        </p:nvSpPr>
        <p:spPr>
          <a:xfrm>
            <a:off x="721770" y="2320863"/>
            <a:ext cx="2403222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COME DECIDIAMO?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1069376" y="5533329"/>
            <a:ext cx="2612831" cy="3693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b="1" dirty="0">
                <a:solidFill>
                  <a:schemeClr val="bg2">
                    <a:lumMod val="50000"/>
                  </a:schemeClr>
                </a:solidFill>
              </a:rPr>
              <a:t>PERCHE’ IL VALORE?</a:t>
            </a:r>
          </a:p>
        </p:txBody>
      </p:sp>
      <p:grpSp>
        <p:nvGrpSpPr>
          <p:cNvPr id="75" name="Grupa 81"/>
          <p:cNvGrpSpPr/>
          <p:nvPr/>
        </p:nvGrpSpPr>
        <p:grpSpPr>
          <a:xfrm rot="6853358">
            <a:off x="2765108" y="2671001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a 81"/>
          <p:cNvGrpSpPr/>
          <p:nvPr/>
        </p:nvGrpSpPr>
        <p:grpSpPr>
          <a:xfrm rot="3873834">
            <a:off x="2741441" y="4508879"/>
            <a:ext cx="324654" cy="1014894"/>
            <a:chOff x="5868144" y="5150410"/>
            <a:chExt cx="324654" cy="1014894"/>
          </a:xfrm>
          <a:solidFill>
            <a:srgbClr val="6D6E71"/>
          </a:solidFill>
        </p:grpSpPr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5993155" y="5150410"/>
              <a:ext cx="72360" cy="910070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Segnaposto numero diapositiva 1"/>
          <p:cNvSpPr txBox="1">
            <a:spLocks/>
          </p:cNvSpPr>
          <p:nvPr/>
        </p:nvSpPr>
        <p:spPr>
          <a:xfrm>
            <a:off x="559592" y="6600824"/>
            <a:ext cx="557215" cy="228600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3AA19-9063-634D-AA1B-65FDA7F61649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021820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Conclusioni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363031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Top Down &amp; Bottom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66</a:t>
            </a:fld>
            <a:endParaRPr lang="it-IT"/>
          </a:p>
        </p:txBody>
      </p:sp>
      <p:sp>
        <p:nvSpPr>
          <p:cNvPr id="7" name="Shape 1488"/>
          <p:cNvSpPr/>
          <p:nvPr/>
        </p:nvSpPr>
        <p:spPr>
          <a:xfrm>
            <a:off x="474273" y="1550827"/>
            <a:ext cx="5738563" cy="4178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7" h="21563" extrusionOk="0">
                <a:moveTo>
                  <a:pt x="21308" y="20629"/>
                </a:moveTo>
                <a:cubicBezTo>
                  <a:pt x="21308" y="20687"/>
                  <a:pt x="21308" y="20687"/>
                  <a:pt x="21308" y="20687"/>
                </a:cubicBezTo>
                <a:cubicBezTo>
                  <a:pt x="21343" y="20629"/>
                  <a:pt x="21343" y="20629"/>
                  <a:pt x="21343" y="20629"/>
                </a:cubicBezTo>
                <a:cubicBezTo>
                  <a:pt x="21343" y="20629"/>
                  <a:pt x="21343" y="20629"/>
                  <a:pt x="21308" y="20571"/>
                </a:cubicBezTo>
                <a:cubicBezTo>
                  <a:pt x="21412" y="20162"/>
                  <a:pt x="21412" y="20162"/>
                  <a:pt x="21412" y="20162"/>
                </a:cubicBezTo>
                <a:cubicBezTo>
                  <a:pt x="21308" y="20104"/>
                  <a:pt x="21238" y="20104"/>
                  <a:pt x="21134" y="20220"/>
                </a:cubicBezTo>
                <a:cubicBezTo>
                  <a:pt x="21064" y="20104"/>
                  <a:pt x="20960" y="19987"/>
                  <a:pt x="20856" y="19812"/>
                </a:cubicBezTo>
                <a:cubicBezTo>
                  <a:pt x="20717" y="19578"/>
                  <a:pt x="20543" y="19286"/>
                  <a:pt x="20508" y="19228"/>
                </a:cubicBezTo>
                <a:cubicBezTo>
                  <a:pt x="20473" y="19111"/>
                  <a:pt x="20404" y="19053"/>
                  <a:pt x="20334" y="19053"/>
                </a:cubicBezTo>
                <a:cubicBezTo>
                  <a:pt x="20334" y="19053"/>
                  <a:pt x="20299" y="19053"/>
                  <a:pt x="20299" y="19053"/>
                </a:cubicBezTo>
                <a:cubicBezTo>
                  <a:pt x="19917" y="17710"/>
                  <a:pt x="19917" y="17652"/>
                  <a:pt x="19917" y="17652"/>
                </a:cubicBezTo>
                <a:cubicBezTo>
                  <a:pt x="19847" y="17535"/>
                  <a:pt x="19777" y="17418"/>
                  <a:pt x="19708" y="17418"/>
                </a:cubicBezTo>
                <a:cubicBezTo>
                  <a:pt x="19604" y="17360"/>
                  <a:pt x="19569" y="17360"/>
                  <a:pt x="19186" y="17710"/>
                </a:cubicBezTo>
                <a:cubicBezTo>
                  <a:pt x="19464" y="16192"/>
                  <a:pt x="19464" y="16134"/>
                  <a:pt x="19360" y="15959"/>
                </a:cubicBezTo>
                <a:cubicBezTo>
                  <a:pt x="19325" y="15784"/>
                  <a:pt x="19256" y="15725"/>
                  <a:pt x="19186" y="15667"/>
                </a:cubicBezTo>
                <a:cubicBezTo>
                  <a:pt x="19012" y="15608"/>
                  <a:pt x="18908" y="15608"/>
                  <a:pt x="17969" y="16542"/>
                </a:cubicBezTo>
                <a:cubicBezTo>
                  <a:pt x="18386" y="15258"/>
                  <a:pt x="18421" y="15083"/>
                  <a:pt x="18351" y="14791"/>
                </a:cubicBezTo>
                <a:cubicBezTo>
                  <a:pt x="18282" y="14674"/>
                  <a:pt x="18212" y="14558"/>
                  <a:pt x="18108" y="14499"/>
                </a:cubicBezTo>
                <a:cubicBezTo>
                  <a:pt x="17934" y="14441"/>
                  <a:pt x="17760" y="14558"/>
                  <a:pt x="16925" y="15433"/>
                </a:cubicBezTo>
                <a:cubicBezTo>
                  <a:pt x="17099" y="15141"/>
                  <a:pt x="17238" y="14791"/>
                  <a:pt x="17377" y="14558"/>
                </a:cubicBezTo>
                <a:cubicBezTo>
                  <a:pt x="17656" y="14032"/>
                  <a:pt x="17830" y="13740"/>
                  <a:pt x="17690" y="13390"/>
                </a:cubicBezTo>
                <a:cubicBezTo>
                  <a:pt x="17656" y="13215"/>
                  <a:pt x="17586" y="13157"/>
                  <a:pt x="17517" y="13098"/>
                </a:cubicBezTo>
                <a:cubicBezTo>
                  <a:pt x="17343" y="13040"/>
                  <a:pt x="17308" y="13040"/>
                  <a:pt x="15812" y="14441"/>
                </a:cubicBezTo>
                <a:cubicBezTo>
                  <a:pt x="15882" y="14382"/>
                  <a:pt x="15917" y="14324"/>
                  <a:pt x="15986" y="14207"/>
                </a:cubicBezTo>
                <a:cubicBezTo>
                  <a:pt x="16334" y="13740"/>
                  <a:pt x="16647" y="13215"/>
                  <a:pt x="16890" y="12865"/>
                </a:cubicBezTo>
                <a:cubicBezTo>
                  <a:pt x="17273" y="12222"/>
                  <a:pt x="17447" y="11989"/>
                  <a:pt x="17308" y="11580"/>
                </a:cubicBezTo>
                <a:cubicBezTo>
                  <a:pt x="17273" y="11464"/>
                  <a:pt x="17204" y="11347"/>
                  <a:pt x="17134" y="11347"/>
                </a:cubicBezTo>
                <a:cubicBezTo>
                  <a:pt x="16995" y="11230"/>
                  <a:pt x="16995" y="11230"/>
                  <a:pt x="15256" y="12923"/>
                </a:cubicBezTo>
                <a:cubicBezTo>
                  <a:pt x="15117" y="13040"/>
                  <a:pt x="14943" y="13215"/>
                  <a:pt x="14769" y="13390"/>
                </a:cubicBezTo>
                <a:cubicBezTo>
                  <a:pt x="15012" y="13040"/>
                  <a:pt x="15221" y="12748"/>
                  <a:pt x="15430" y="12456"/>
                </a:cubicBezTo>
                <a:cubicBezTo>
                  <a:pt x="16369" y="11172"/>
                  <a:pt x="16577" y="10821"/>
                  <a:pt x="16404" y="10296"/>
                </a:cubicBezTo>
                <a:cubicBezTo>
                  <a:pt x="16369" y="10179"/>
                  <a:pt x="16264" y="10062"/>
                  <a:pt x="16195" y="10004"/>
                </a:cubicBezTo>
                <a:cubicBezTo>
                  <a:pt x="15917" y="9887"/>
                  <a:pt x="15430" y="10238"/>
                  <a:pt x="13864" y="11814"/>
                </a:cubicBezTo>
                <a:cubicBezTo>
                  <a:pt x="14282" y="11347"/>
                  <a:pt x="14664" y="10880"/>
                  <a:pt x="14977" y="10529"/>
                </a:cubicBezTo>
                <a:cubicBezTo>
                  <a:pt x="15290" y="10121"/>
                  <a:pt x="15534" y="9829"/>
                  <a:pt x="15673" y="9595"/>
                </a:cubicBezTo>
                <a:cubicBezTo>
                  <a:pt x="15917" y="9245"/>
                  <a:pt x="16160" y="8953"/>
                  <a:pt x="16021" y="8545"/>
                </a:cubicBezTo>
                <a:cubicBezTo>
                  <a:pt x="15951" y="8428"/>
                  <a:pt x="15882" y="8311"/>
                  <a:pt x="15812" y="8253"/>
                </a:cubicBezTo>
                <a:cubicBezTo>
                  <a:pt x="15604" y="8194"/>
                  <a:pt x="15360" y="8311"/>
                  <a:pt x="13517" y="10121"/>
                </a:cubicBezTo>
                <a:cubicBezTo>
                  <a:pt x="15534" y="7844"/>
                  <a:pt x="15569" y="7494"/>
                  <a:pt x="15395" y="6968"/>
                </a:cubicBezTo>
                <a:cubicBezTo>
                  <a:pt x="15360" y="6852"/>
                  <a:pt x="15290" y="6735"/>
                  <a:pt x="15186" y="6735"/>
                </a:cubicBezTo>
                <a:cubicBezTo>
                  <a:pt x="14873" y="6560"/>
                  <a:pt x="14212" y="7144"/>
                  <a:pt x="8299" y="13040"/>
                </a:cubicBezTo>
                <a:cubicBezTo>
                  <a:pt x="6873" y="14441"/>
                  <a:pt x="5238" y="16134"/>
                  <a:pt x="3777" y="17535"/>
                </a:cubicBezTo>
                <a:cubicBezTo>
                  <a:pt x="4856" y="16367"/>
                  <a:pt x="6038" y="15200"/>
                  <a:pt x="7082" y="14149"/>
                </a:cubicBezTo>
                <a:cubicBezTo>
                  <a:pt x="8682" y="12514"/>
                  <a:pt x="10212" y="10938"/>
                  <a:pt x="11360" y="9712"/>
                </a:cubicBezTo>
                <a:cubicBezTo>
                  <a:pt x="11951" y="9070"/>
                  <a:pt x="12404" y="8545"/>
                  <a:pt x="12717" y="8194"/>
                </a:cubicBezTo>
                <a:cubicBezTo>
                  <a:pt x="13064" y="7727"/>
                  <a:pt x="13447" y="7260"/>
                  <a:pt x="13273" y="6735"/>
                </a:cubicBezTo>
                <a:cubicBezTo>
                  <a:pt x="13204" y="6618"/>
                  <a:pt x="13134" y="6501"/>
                  <a:pt x="13064" y="6501"/>
                </a:cubicBezTo>
                <a:cubicBezTo>
                  <a:pt x="12925" y="6443"/>
                  <a:pt x="12821" y="6385"/>
                  <a:pt x="10734" y="8311"/>
                </a:cubicBezTo>
                <a:cubicBezTo>
                  <a:pt x="12369" y="6443"/>
                  <a:pt x="12404" y="6093"/>
                  <a:pt x="12230" y="5626"/>
                </a:cubicBezTo>
                <a:cubicBezTo>
                  <a:pt x="12195" y="5509"/>
                  <a:pt x="12125" y="5451"/>
                  <a:pt x="12056" y="5392"/>
                </a:cubicBezTo>
                <a:cubicBezTo>
                  <a:pt x="11882" y="5334"/>
                  <a:pt x="11882" y="5334"/>
                  <a:pt x="8577" y="8428"/>
                </a:cubicBezTo>
                <a:cubicBezTo>
                  <a:pt x="8890" y="8078"/>
                  <a:pt x="9169" y="7669"/>
                  <a:pt x="9447" y="7377"/>
                </a:cubicBezTo>
                <a:cubicBezTo>
                  <a:pt x="10004" y="6677"/>
                  <a:pt x="10525" y="6034"/>
                  <a:pt x="10873" y="5567"/>
                </a:cubicBezTo>
                <a:cubicBezTo>
                  <a:pt x="11534" y="4750"/>
                  <a:pt x="11708" y="4517"/>
                  <a:pt x="11569" y="4108"/>
                </a:cubicBezTo>
                <a:cubicBezTo>
                  <a:pt x="11499" y="3933"/>
                  <a:pt x="11430" y="3874"/>
                  <a:pt x="11360" y="3816"/>
                </a:cubicBezTo>
                <a:cubicBezTo>
                  <a:pt x="11186" y="3758"/>
                  <a:pt x="11012" y="3816"/>
                  <a:pt x="9934" y="4925"/>
                </a:cubicBezTo>
                <a:cubicBezTo>
                  <a:pt x="10073" y="4692"/>
                  <a:pt x="10247" y="4458"/>
                  <a:pt x="10351" y="4225"/>
                </a:cubicBezTo>
                <a:cubicBezTo>
                  <a:pt x="11082" y="3115"/>
                  <a:pt x="11221" y="2882"/>
                  <a:pt x="11082" y="2473"/>
                </a:cubicBezTo>
                <a:cubicBezTo>
                  <a:pt x="11012" y="2357"/>
                  <a:pt x="10943" y="2240"/>
                  <a:pt x="10838" y="2240"/>
                </a:cubicBezTo>
                <a:cubicBezTo>
                  <a:pt x="10838" y="2240"/>
                  <a:pt x="10838" y="2240"/>
                  <a:pt x="10838" y="2181"/>
                </a:cubicBezTo>
                <a:cubicBezTo>
                  <a:pt x="11360" y="664"/>
                  <a:pt x="11360" y="547"/>
                  <a:pt x="11256" y="255"/>
                </a:cubicBezTo>
                <a:cubicBezTo>
                  <a:pt x="11221" y="138"/>
                  <a:pt x="11151" y="80"/>
                  <a:pt x="11082" y="21"/>
                </a:cubicBezTo>
                <a:cubicBezTo>
                  <a:pt x="10943" y="-37"/>
                  <a:pt x="10873" y="21"/>
                  <a:pt x="10595" y="255"/>
                </a:cubicBezTo>
                <a:cubicBezTo>
                  <a:pt x="10560" y="313"/>
                  <a:pt x="10560" y="313"/>
                  <a:pt x="10525" y="313"/>
                </a:cubicBezTo>
                <a:cubicBezTo>
                  <a:pt x="10630" y="605"/>
                  <a:pt x="10630" y="605"/>
                  <a:pt x="10630" y="605"/>
                </a:cubicBezTo>
                <a:cubicBezTo>
                  <a:pt x="10525" y="955"/>
                  <a:pt x="10317" y="1598"/>
                  <a:pt x="10177" y="2065"/>
                </a:cubicBezTo>
                <a:cubicBezTo>
                  <a:pt x="9795" y="3291"/>
                  <a:pt x="9760" y="3349"/>
                  <a:pt x="9864" y="3582"/>
                </a:cubicBezTo>
                <a:cubicBezTo>
                  <a:pt x="9447" y="4225"/>
                  <a:pt x="8960" y="4984"/>
                  <a:pt x="8612" y="5509"/>
                </a:cubicBezTo>
                <a:cubicBezTo>
                  <a:pt x="7256" y="7552"/>
                  <a:pt x="7256" y="7552"/>
                  <a:pt x="7395" y="7961"/>
                </a:cubicBezTo>
                <a:cubicBezTo>
                  <a:pt x="7430" y="8078"/>
                  <a:pt x="7499" y="8194"/>
                  <a:pt x="7604" y="8194"/>
                </a:cubicBezTo>
                <a:cubicBezTo>
                  <a:pt x="7638" y="8253"/>
                  <a:pt x="7638" y="8253"/>
                  <a:pt x="7673" y="8253"/>
                </a:cubicBezTo>
                <a:cubicBezTo>
                  <a:pt x="7290" y="8720"/>
                  <a:pt x="6908" y="9187"/>
                  <a:pt x="6560" y="9654"/>
                </a:cubicBezTo>
                <a:cubicBezTo>
                  <a:pt x="5343" y="11230"/>
                  <a:pt x="5169" y="11580"/>
                  <a:pt x="5308" y="12106"/>
                </a:cubicBezTo>
                <a:cubicBezTo>
                  <a:pt x="5377" y="12222"/>
                  <a:pt x="5447" y="12281"/>
                  <a:pt x="5517" y="12339"/>
                </a:cubicBezTo>
                <a:cubicBezTo>
                  <a:pt x="5656" y="12398"/>
                  <a:pt x="5656" y="12398"/>
                  <a:pt x="6490" y="11639"/>
                </a:cubicBezTo>
                <a:cubicBezTo>
                  <a:pt x="6804" y="11288"/>
                  <a:pt x="7221" y="10938"/>
                  <a:pt x="7673" y="10471"/>
                </a:cubicBezTo>
                <a:cubicBezTo>
                  <a:pt x="7117" y="11113"/>
                  <a:pt x="6560" y="11697"/>
                  <a:pt x="6108" y="12164"/>
                </a:cubicBezTo>
                <a:cubicBezTo>
                  <a:pt x="5273" y="13098"/>
                  <a:pt x="4508" y="13915"/>
                  <a:pt x="3951" y="14558"/>
                </a:cubicBezTo>
                <a:cubicBezTo>
                  <a:pt x="3012" y="15550"/>
                  <a:pt x="2804" y="15784"/>
                  <a:pt x="2977" y="16309"/>
                </a:cubicBezTo>
                <a:cubicBezTo>
                  <a:pt x="3012" y="16426"/>
                  <a:pt x="3082" y="16542"/>
                  <a:pt x="3151" y="16542"/>
                </a:cubicBezTo>
                <a:cubicBezTo>
                  <a:pt x="3290" y="16659"/>
                  <a:pt x="3290" y="16659"/>
                  <a:pt x="4160" y="15842"/>
                </a:cubicBezTo>
                <a:cubicBezTo>
                  <a:pt x="4473" y="15492"/>
                  <a:pt x="4856" y="15141"/>
                  <a:pt x="5308" y="14733"/>
                </a:cubicBezTo>
                <a:cubicBezTo>
                  <a:pt x="4160" y="15900"/>
                  <a:pt x="3047" y="17068"/>
                  <a:pt x="2143" y="18002"/>
                </a:cubicBezTo>
                <a:cubicBezTo>
                  <a:pt x="1447" y="18761"/>
                  <a:pt x="960" y="19286"/>
                  <a:pt x="612" y="19753"/>
                </a:cubicBezTo>
                <a:cubicBezTo>
                  <a:pt x="264" y="20220"/>
                  <a:pt x="-153" y="20687"/>
                  <a:pt x="56" y="21271"/>
                </a:cubicBezTo>
                <a:cubicBezTo>
                  <a:pt x="90" y="21446"/>
                  <a:pt x="160" y="21505"/>
                  <a:pt x="264" y="21563"/>
                </a:cubicBezTo>
                <a:cubicBezTo>
                  <a:pt x="299" y="21563"/>
                  <a:pt x="299" y="21563"/>
                  <a:pt x="334" y="21563"/>
                </a:cubicBezTo>
                <a:cubicBezTo>
                  <a:pt x="856" y="21563"/>
                  <a:pt x="2525" y="20045"/>
                  <a:pt x="8612" y="13974"/>
                </a:cubicBezTo>
                <a:cubicBezTo>
                  <a:pt x="9760" y="12806"/>
                  <a:pt x="10908" y="11639"/>
                  <a:pt x="11951" y="10646"/>
                </a:cubicBezTo>
                <a:cubicBezTo>
                  <a:pt x="10734" y="11989"/>
                  <a:pt x="9377" y="13390"/>
                  <a:pt x="8334" y="14499"/>
                </a:cubicBezTo>
                <a:cubicBezTo>
                  <a:pt x="7464" y="15433"/>
                  <a:pt x="6699" y="16251"/>
                  <a:pt x="6143" y="16893"/>
                </a:cubicBezTo>
                <a:cubicBezTo>
                  <a:pt x="5830" y="17243"/>
                  <a:pt x="5621" y="17477"/>
                  <a:pt x="5447" y="17652"/>
                </a:cubicBezTo>
                <a:cubicBezTo>
                  <a:pt x="5238" y="17885"/>
                  <a:pt x="4995" y="18177"/>
                  <a:pt x="5134" y="18644"/>
                </a:cubicBezTo>
                <a:cubicBezTo>
                  <a:pt x="5204" y="18761"/>
                  <a:pt x="5273" y="18878"/>
                  <a:pt x="5377" y="18936"/>
                </a:cubicBezTo>
                <a:cubicBezTo>
                  <a:pt x="5760" y="19111"/>
                  <a:pt x="6838" y="18119"/>
                  <a:pt x="11534" y="13390"/>
                </a:cubicBezTo>
                <a:cubicBezTo>
                  <a:pt x="10977" y="14032"/>
                  <a:pt x="10456" y="14674"/>
                  <a:pt x="10038" y="15200"/>
                </a:cubicBezTo>
                <a:cubicBezTo>
                  <a:pt x="9656" y="15667"/>
                  <a:pt x="9412" y="15959"/>
                  <a:pt x="9238" y="16251"/>
                </a:cubicBezTo>
                <a:cubicBezTo>
                  <a:pt x="8960" y="16601"/>
                  <a:pt x="8717" y="16893"/>
                  <a:pt x="8890" y="17301"/>
                </a:cubicBezTo>
                <a:cubicBezTo>
                  <a:pt x="8925" y="17477"/>
                  <a:pt x="8995" y="17535"/>
                  <a:pt x="9099" y="17593"/>
                </a:cubicBezTo>
                <a:cubicBezTo>
                  <a:pt x="9343" y="17710"/>
                  <a:pt x="9621" y="17477"/>
                  <a:pt x="12264" y="14733"/>
                </a:cubicBezTo>
                <a:cubicBezTo>
                  <a:pt x="12890" y="14091"/>
                  <a:pt x="13690" y="13273"/>
                  <a:pt x="14386" y="12573"/>
                </a:cubicBezTo>
                <a:cubicBezTo>
                  <a:pt x="13934" y="13157"/>
                  <a:pt x="13517" y="13740"/>
                  <a:pt x="13134" y="14207"/>
                </a:cubicBezTo>
                <a:cubicBezTo>
                  <a:pt x="12751" y="14733"/>
                  <a:pt x="12369" y="15200"/>
                  <a:pt x="12125" y="15608"/>
                </a:cubicBezTo>
                <a:cubicBezTo>
                  <a:pt x="11638" y="16251"/>
                  <a:pt x="11464" y="16426"/>
                  <a:pt x="11604" y="16893"/>
                </a:cubicBezTo>
                <a:cubicBezTo>
                  <a:pt x="11673" y="17009"/>
                  <a:pt x="11743" y="17068"/>
                  <a:pt x="11812" y="17126"/>
                </a:cubicBezTo>
                <a:cubicBezTo>
                  <a:pt x="11986" y="17185"/>
                  <a:pt x="11986" y="17243"/>
                  <a:pt x="14873" y="14441"/>
                </a:cubicBezTo>
                <a:cubicBezTo>
                  <a:pt x="14664" y="14791"/>
                  <a:pt x="14456" y="15141"/>
                  <a:pt x="14247" y="15433"/>
                </a:cubicBezTo>
                <a:cubicBezTo>
                  <a:pt x="13656" y="16367"/>
                  <a:pt x="13447" y="16718"/>
                  <a:pt x="13586" y="17185"/>
                </a:cubicBezTo>
                <a:cubicBezTo>
                  <a:pt x="13656" y="17301"/>
                  <a:pt x="13725" y="17360"/>
                  <a:pt x="13795" y="17418"/>
                </a:cubicBezTo>
                <a:cubicBezTo>
                  <a:pt x="13969" y="17477"/>
                  <a:pt x="13969" y="17477"/>
                  <a:pt x="15499" y="16017"/>
                </a:cubicBezTo>
                <a:cubicBezTo>
                  <a:pt x="15673" y="15842"/>
                  <a:pt x="15847" y="15667"/>
                  <a:pt x="16021" y="15492"/>
                </a:cubicBezTo>
                <a:cubicBezTo>
                  <a:pt x="15082" y="17243"/>
                  <a:pt x="15012" y="17360"/>
                  <a:pt x="15151" y="17768"/>
                </a:cubicBezTo>
                <a:cubicBezTo>
                  <a:pt x="15186" y="17885"/>
                  <a:pt x="15256" y="18002"/>
                  <a:pt x="15360" y="18002"/>
                </a:cubicBezTo>
                <a:cubicBezTo>
                  <a:pt x="15534" y="18119"/>
                  <a:pt x="15638" y="18002"/>
                  <a:pt x="16717" y="16893"/>
                </a:cubicBezTo>
                <a:cubicBezTo>
                  <a:pt x="16890" y="16718"/>
                  <a:pt x="17134" y="16426"/>
                  <a:pt x="17377" y="16192"/>
                </a:cubicBezTo>
                <a:cubicBezTo>
                  <a:pt x="17308" y="16367"/>
                  <a:pt x="17273" y="16484"/>
                  <a:pt x="17238" y="16601"/>
                </a:cubicBezTo>
                <a:cubicBezTo>
                  <a:pt x="16751" y="18002"/>
                  <a:pt x="16751" y="18002"/>
                  <a:pt x="16856" y="18294"/>
                </a:cubicBezTo>
                <a:cubicBezTo>
                  <a:pt x="16890" y="18411"/>
                  <a:pt x="16960" y="18469"/>
                  <a:pt x="17064" y="18527"/>
                </a:cubicBezTo>
                <a:cubicBezTo>
                  <a:pt x="17204" y="18586"/>
                  <a:pt x="17204" y="18586"/>
                  <a:pt x="17690" y="18060"/>
                </a:cubicBezTo>
                <a:cubicBezTo>
                  <a:pt x="17934" y="17827"/>
                  <a:pt x="18317" y="17418"/>
                  <a:pt x="18630" y="17126"/>
                </a:cubicBezTo>
                <a:cubicBezTo>
                  <a:pt x="18595" y="17243"/>
                  <a:pt x="18595" y="17418"/>
                  <a:pt x="18560" y="17535"/>
                </a:cubicBezTo>
                <a:cubicBezTo>
                  <a:pt x="18351" y="18819"/>
                  <a:pt x="18351" y="18819"/>
                  <a:pt x="18421" y="19053"/>
                </a:cubicBezTo>
                <a:cubicBezTo>
                  <a:pt x="18456" y="19169"/>
                  <a:pt x="18525" y="19286"/>
                  <a:pt x="18595" y="19286"/>
                </a:cubicBezTo>
                <a:cubicBezTo>
                  <a:pt x="18734" y="19345"/>
                  <a:pt x="18734" y="19345"/>
                  <a:pt x="19256" y="18819"/>
                </a:cubicBezTo>
                <a:cubicBezTo>
                  <a:pt x="19325" y="18761"/>
                  <a:pt x="19395" y="18702"/>
                  <a:pt x="19499" y="18644"/>
                </a:cubicBezTo>
                <a:cubicBezTo>
                  <a:pt x="19604" y="18994"/>
                  <a:pt x="19743" y="19520"/>
                  <a:pt x="19812" y="19695"/>
                </a:cubicBezTo>
                <a:cubicBezTo>
                  <a:pt x="19847" y="19870"/>
                  <a:pt x="19882" y="19928"/>
                  <a:pt x="19882" y="19928"/>
                </a:cubicBezTo>
                <a:cubicBezTo>
                  <a:pt x="19917" y="20045"/>
                  <a:pt x="19986" y="20162"/>
                  <a:pt x="20090" y="20220"/>
                </a:cubicBezTo>
                <a:cubicBezTo>
                  <a:pt x="20125" y="20220"/>
                  <a:pt x="20160" y="20220"/>
                  <a:pt x="20195" y="20220"/>
                </a:cubicBezTo>
                <a:cubicBezTo>
                  <a:pt x="20264" y="20279"/>
                  <a:pt x="20334" y="20395"/>
                  <a:pt x="20404" y="20571"/>
                </a:cubicBezTo>
                <a:cubicBezTo>
                  <a:pt x="20577" y="20804"/>
                  <a:pt x="20786" y="21154"/>
                  <a:pt x="20821" y="21213"/>
                </a:cubicBezTo>
                <a:cubicBezTo>
                  <a:pt x="20856" y="21329"/>
                  <a:pt x="20925" y="21388"/>
                  <a:pt x="20960" y="21388"/>
                </a:cubicBezTo>
                <a:cubicBezTo>
                  <a:pt x="21099" y="21446"/>
                  <a:pt x="21169" y="21388"/>
                  <a:pt x="21343" y="21213"/>
                </a:cubicBezTo>
                <a:cubicBezTo>
                  <a:pt x="21377" y="21154"/>
                  <a:pt x="21447" y="21154"/>
                  <a:pt x="21447" y="21154"/>
                </a:cubicBezTo>
                <a:lnTo>
                  <a:pt x="21308" y="20629"/>
                </a:lnTo>
                <a:close/>
              </a:path>
            </a:pathLst>
          </a:custGeom>
          <a:solidFill>
            <a:srgbClr val="FFAA1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 lang="en-US" dirty="0"/>
          </a:p>
        </p:txBody>
      </p:sp>
      <p:sp>
        <p:nvSpPr>
          <p:cNvPr id="8" name="Shape 1491"/>
          <p:cNvSpPr/>
          <p:nvPr/>
        </p:nvSpPr>
        <p:spPr>
          <a:xfrm>
            <a:off x="442912" y="1553323"/>
            <a:ext cx="5933310" cy="432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4" h="20366" extrusionOk="0">
                <a:moveTo>
                  <a:pt x="15249" y="12816"/>
                </a:moveTo>
                <a:cubicBezTo>
                  <a:pt x="15969" y="14306"/>
                  <a:pt x="15577" y="13827"/>
                  <a:pt x="15020" y="13082"/>
                </a:cubicBezTo>
                <a:cubicBezTo>
                  <a:pt x="14889" y="12869"/>
                  <a:pt x="13973" y="10954"/>
                  <a:pt x="12893" y="7921"/>
                </a:cubicBezTo>
                <a:cubicBezTo>
                  <a:pt x="12369" y="6432"/>
                  <a:pt x="11747" y="4676"/>
                  <a:pt x="11158" y="2708"/>
                </a:cubicBezTo>
                <a:cubicBezTo>
                  <a:pt x="10995" y="2229"/>
                  <a:pt x="10864" y="1750"/>
                  <a:pt x="10700" y="1271"/>
                </a:cubicBezTo>
                <a:cubicBezTo>
                  <a:pt x="10667" y="1111"/>
                  <a:pt x="10667" y="1111"/>
                  <a:pt x="10667" y="1111"/>
                </a:cubicBezTo>
                <a:cubicBezTo>
                  <a:pt x="10275" y="2069"/>
                  <a:pt x="9849" y="2974"/>
                  <a:pt x="9391" y="3931"/>
                </a:cubicBezTo>
                <a:cubicBezTo>
                  <a:pt x="5857" y="11273"/>
                  <a:pt x="1667" y="18030"/>
                  <a:pt x="947" y="19253"/>
                </a:cubicBezTo>
                <a:cubicBezTo>
                  <a:pt x="-558" y="21541"/>
                  <a:pt x="64" y="19785"/>
                  <a:pt x="555" y="18562"/>
                </a:cubicBezTo>
                <a:cubicBezTo>
                  <a:pt x="784" y="17976"/>
                  <a:pt x="5104" y="11113"/>
                  <a:pt x="8835" y="3612"/>
                </a:cubicBezTo>
                <a:cubicBezTo>
                  <a:pt x="9326" y="2654"/>
                  <a:pt x="9751" y="1697"/>
                  <a:pt x="10209" y="792"/>
                </a:cubicBezTo>
                <a:cubicBezTo>
                  <a:pt x="10504" y="47"/>
                  <a:pt x="10504" y="47"/>
                  <a:pt x="10504" y="47"/>
                </a:cubicBezTo>
                <a:cubicBezTo>
                  <a:pt x="10504" y="47"/>
                  <a:pt x="10504" y="47"/>
                  <a:pt x="10504" y="47"/>
                </a:cubicBezTo>
                <a:cubicBezTo>
                  <a:pt x="10537" y="47"/>
                  <a:pt x="10537" y="47"/>
                  <a:pt x="10537" y="47"/>
                </a:cubicBezTo>
                <a:cubicBezTo>
                  <a:pt x="10700" y="47"/>
                  <a:pt x="10144" y="-59"/>
                  <a:pt x="10929" y="47"/>
                </a:cubicBezTo>
                <a:cubicBezTo>
                  <a:pt x="10929" y="101"/>
                  <a:pt x="10929" y="101"/>
                  <a:pt x="10929" y="101"/>
                </a:cubicBezTo>
                <a:cubicBezTo>
                  <a:pt x="10962" y="207"/>
                  <a:pt x="10962" y="207"/>
                  <a:pt x="10962" y="207"/>
                </a:cubicBezTo>
                <a:cubicBezTo>
                  <a:pt x="11027" y="420"/>
                  <a:pt x="11027" y="420"/>
                  <a:pt x="11027" y="420"/>
                </a:cubicBezTo>
                <a:cubicBezTo>
                  <a:pt x="11126" y="792"/>
                  <a:pt x="11126" y="792"/>
                  <a:pt x="11126" y="792"/>
                </a:cubicBezTo>
                <a:cubicBezTo>
                  <a:pt x="11289" y="1324"/>
                  <a:pt x="11420" y="1856"/>
                  <a:pt x="11584" y="2335"/>
                </a:cubicBezTo>
                <a:cubicBezTo>
                  <a:pt x="12173" y="4357"/>
                  <a:pt x="12795" y="6219"/>
                  <a:pt x="13318" y="7762"/>
                </a:cubicBezTo>
                <a:cubicBezTo>
                  <a:pt x="14398" y="10901"/>
                  <a:pt x="15249" y="12816"/>
                  <a:pt x="15249" y="12816"/>
                </a:cubicBezTo>
                <a:close/>
                <a:moveTo>
                  <a:pt x="20715" y="19147"/>
                </a:moveTo>
                <a:cubicBezTo>
                  <a:pt x="20682" y="19147"/>
                  <a:pt x="19209" y="15476"/>
                  <a:pt x="17704" y="11699"/>
                </a:cubicBezTo>
                <a:cubicBezTo>
                  <a:pt x="16984" y="9783"/>
                  <a:pt x="16231" y="7921"/>
                  <a:pt x="15642" y="6432"/>
                </a:cubicBezTo>
                <a:cubicBezTo>
                  <a:pt x="15413" y="5900"/>
                  <a:pt x="15413" y="5900"/>
                  <a:pt x="15413" y="5900"/>
                </a:cubicBezTo>
                <a:cubicBezTo>
                  <a:pt x="15413" y="5846"/>
                  <a:pt x="15413" y="5846"/>
                  <a:pt x="15413" y="5846"/>
                </a:cubicBezTo>
                <a:cubicBezTo>
                  <a:pt x="15380" y="5793"/>
                  <a:pt x="15380" y="5793"/>
                  <a:pt x="15380" y="5793"/>
                </a:cubicBezTo>
                <a:cubicBezTo>
                  <a:pt x="15380" y="5793"/>
                  <a:pt x="15380" y="5793"/>
                  <a:pt x="15380" y="5793"/>
                </a:cubicBezTo>
                <a:cubicBezTo>
                  <a:pt x="15806" y="5900"/>
                  <a:pt x="14791" y="5687"/>
                  <a:pt x="14889" y="5740"/>
                </a:cubicBezTo>
                <a:cubicBezTo>
                  <a:pt x="14889" y="5740"/>
                  <a:pt x="14889" y="5740"/>
                  <a:pt x="14889" y="5740"/>
                </a:cubicBezTo>
                <a:cubicBezTo>
                  <a:pt x="14889" y="5740"/>
                  <a:pt x="14889" y="5740"/>
                  <a:pt x="14889" y="5740"/>
                </a:cubicBezTo>
                <a:cubicBezTo>
                  <a:pt x="14824" y="5846"/>
                  <a:pt x="14824" y="5846"/>
                  <a:pt x="14824" y="5846"/>
                </a:cubicBezTo>
                <a:cubicBezTo>
                  <a:pt x="14693" y="6006"/>
                  <a:pt x="14693" y="6006"/>
                  <a:pt x="14693" y="6006"/>
                </a:cubicBezTo>
                <a:cubicBezTo>
                  <a:pt x="14562" y="6219"/>
                  <a:pt x="14398" y="6432"/>
                  <a:pt x="14267" y="6591"/>
                </a:cubicBezTo>
                <a:cubicBezTo>
                  <a:pt x="14006" y="6910"/>
                  <a:pt x="13842" y="7123"/>
                  <a:pt x="13809" y="7230"/>
                </a:cubicBezTo>
                <a:cubicBezTo>
                  <a:pt x="13613" y="7815"/>
                  <a:pt x="13318" y="8773"/>
                  <a:pt x="14137" y="7974"/>
                </a:cubicBezTo>
                <a:cubicBezTo>
                  <a:pt x="14235" y="7868"/>
                  <a:pt x="14464" y="7602"/>
                  <a:pt x="14758" y="7230"/>
                </a:cubicBezTo>
                <a:cubicBezTo>
                  <a:pt x="14857" y="7123"/>
                  <a:pt x="14955" y="7017"/>
                  <a:pt x="15053" y="6857"/>
                </a:cubicBezTo>
                <a:cubicBezTo>
                  <a:pt x="15217" y="7230"/>
                  <a:pt x="15217" y="7230"/>
                  <a:pt x="15217" y="7230"/>
                </a:cubicBezTo>
                <a:cubicBezTo>
                  <a:pt x="15806" y="8719"/>
                  <a:pt x="16558" y="10528"/>
                  <a:pt x="17311" y="12337"/>
                </a:cubicBezTo>
                <a:cubicBezTo>
                  <a:pt x="18784" y="15902"/>
                  <a:pt x="20322" y="19307"/>
                  <a:pt x="20486" y="19413"/>
                </a:cubicBezTo>
                <a:cubicBezTo>
                  <a:pt x="20813" y="19679"/>
                  <a:pt x="21042" y="19892"/>
                  <a:pt x="20715" y="19147"/>
                </a:cubicBezTo>
                <a:close/>
              </a:path>
            </a:pathLst>
          </a:custGeom>
          <a:solidFill>
            <a:srgbClr val="6D6E7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92" y="174632"/>
            <a:ext cx="1763521" cy="1763521"/>
          </a:xfrm>
          <a:prstGeom prst="rect">
            <a:avLst/>
          </a:prstGeom>
        </p:spPr>
      </p:pic>
      <p:grpSp>
        <p:nvGrpSpPr>
          <p:cNvPr id="10" name="Grupa 111"/>
          <p:cNvGrpSpPr/>
          <p:nvPr/>
        </p:nvGrpSpPr>
        <p:grpSpPr>
          <a:xfrm>
            <a:off x="7315200" y="4969623"/>
            <a:ext cx="1340621" cy="1747766"/>
            <a:chOff x="5219700" y="2109787"/>
            <a:chExt cx="1271588" cy="1679576"/>
          </a:xfrm>
        </p:grpSpPr>
        <p:sp>
          <p:nvSpPr>
            <p:cNvPr id="11" name="Freeform 36"/>
            <p:cNvSpPr>
              <a:spLocks/>
            </p:cNvSpPr>
            <p:nvPr/>
          </p:nvSpPr>
          <p:spPr bwMode="auto">
            <a:xfrm>
              <a:off x="5937250" y="2147888"/>
              <a:ext cx="339725" cy="334963"/>
            </a:xfrm>
            <a:custGeom>
              <a:avLst/>
              <a:gdLst>
                <a:gd name="T0" fmla="*/ 104 w 152"/>
                <a:gd name="T1" fmla="*/ 144 h 150"/>
                <a:gd name="T2" fmla="*/ 87 w 152"/>
                <a:gd name="T3" fmla="*/ 148 h 150"/>
                <a:gd name="T4" fmla="*/ 78 w 152"/>
                <a:gd name="T5" fmla="*/ 141 h 150"/>
                <a:gd name="T6" fmla="*/ 83 w 152"/>
                <a:gd name="T7" fmla="*/ 116 h 150"/>
                <a:gd name="T8" fmla="*/ 89 w 152"/>
                <a:gd name="T9" fmla="*/ 107 h 150"/>
                <a:gd name="T10" fmla="*/ 48 w 152"/>
                <a:gd name="T11" fmla="*/ 125 h 150"/>
                <a:gd name="T12" fmla="*/ 39 w 152"/>
                <a:gd name="T13" fmla="*/ 119 h 150"/>
                <a:gd name="T14" fmla="*/ 48 w 152"/>
                <a:gd name="T15" fmla="*/ 91 h 150"/>
                <a:gd name="T16" fmla="*/ 56 w 152"/>
                <a:gd name="T17" fmla="*/ 80 h 150"/>
                <a:gd name="T18" fmla="*/ 14 w 152"/>
                <a:gd name="T19" fmla="*/ 99 h 150"/>
                <a:gd name="T20" fmla="*/ 5 w 152"/>
                <a:gd name="T21" fmla="*/ 92 h 150"/>
                <a:gd name="T22" fmla="*/ 12 w 152"/>
                <a:gd name="T23" fmla="*/ 64 h 150"/>
                <a:gd name="T24" fmla="*/ 25 w 152"/>
                <a:gd name="T25" fmla="*/ 45 h 150"/>
                <a:gd name="T26" fmla="*/ 19 w 152"/>
                <a:gd name="T27" fmla="*/ 39 h 150"/>
                <a:gd name="T28" fmla="*/ 24 w 152"/>
                <a:gd name="T29" fmla="*/ 19 h 150"/>
                <a:gd name="T30" fmla="*/ 28 w 152"/>
                <a:gd name="T31" fmla="*/ 18 h 150"/>
                <a:gd name="T32" fmla="*/ 37 w 152"/>
                <a:gd name="T33" fmla="*/ 12 h 150"/>
                <a:gd name="T34" fmla="*/ 63 w 152"/>
                <a:gd name="T35" fmla="*/ 2 h 150"/>
                <a:gd name="T36" fmla="*/ 73 w 152"/>
                <a:gd name="T37" fmla="*/ 8 h 150"/>
                <a:gd name="T38" fmla="*/ 66 w 152"/>
                <a:gd name="T39" fmla="*/ 34 h 150"/>
                <a:gd name="T40" fmla="*/ 61 w 152"/>
                <a:gd name="T41" fmla="*/ 42 h 150"/>
                <a:gd name="T42" fmla="*/ 110 w 152"/>
                <a:gd name="T43" fmla="*/ 19 h 150"/>
                <a:gd name="T44" fmla="*/ 119 w 152"/>
                <a:gd name="T45" fmla="*/ 26 h 150"/>
                <a:gd name="T46" fmla="*/ 110 w 152"/>
                <a:gd name="T47" fmla="*/ 55 h 150"/>
                <a:gd name="T48" fmla="*/ 103 w 152"/>
                <a:gd name="T49" fmla="*/ 64 h 150"/>
                <a:gd name="T50" fmla="*/ 133 w 152"/>
                <a:gd name="T51" fmla="*/ 52 h 150"/>
                <a:gd name="T52" fmla="*/ 142 w 152"/>
                <a:gd name="T53" fmla="*/ 59 h 150"/>
                <a:gd name="T54" fmla="*/ 136 w 152"/>
                <a:gd name="T55" fmla="*/ 86 h 150"/>
                <a:gd name="T56" fmla="*/ 131 w 152"/>
                <a:gd name="T57" fmla="*/ 94 h 150"/>
                <a:gd name="T58" fmla="*/ 139 w 152"/>
                <a:gd name="T59" fmla="*/ 94 h 150"/>
                <a:gd name="T60" fmla="*/ 148 w 152"/>
                <a:gd name="T61" fmla="*/ 101 h 150"/>
                <a:gd name="T62" fmla="*/ 143 w 152"/>
                <a:gd name="T63" fmla="*/ 121 h 150"/>
                <a:gd name="T64" fmla="*/ 139 w 152"/>
                <a:gd name="T65" fmla="*/ 122 h 150"/>
                <a:gd name="T66" fmla="*/ 121 w 152"/>
                <a:gd name="T67" fmla="*/ 134 h 150"/>
                <a:gd name="T68" fmla="*/ 104 w 152"/>
                <a:gd name="T69" fmla="*/ 1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" h="150">
                  <a:moveTo>
                    <a:pt x="104" y="144"/>
                  </a:moveTo>
                  <a:cubicBezTo>
                    <a:pt x="95" y="149"/>
                    <a:pt x="92" y="150"/>
                    <a:pt x="87" y="148"/>
                  </a:cubicBezTo>
                  <a:cubicBezTo>
                    <a:pt x="83" y="147"/>
                    <a:pt x="80" y="145"/>
                    <a:pt x="78" y="141"/>
                  </a:cubicBezTo>
                  <a:cubicBezTo>
                    <a:pt x="74" y="134"/>
                    <a:pt x="77" y="128"/>
                    <a:pt x="83" y="116"/>
                  </a:cubicBezTo>
                  <a:cubicBezTo>
                    <a:pt x="85" y="114"/>
                    <a:pt x="87" y="110"/>
                    <a:pt x="89" y="107"/>
                  </a:cubicBezTo>
                  <a:cubicBezTo>
                    <a:pt x="59" y="126"/>
                    <a:pt x="55" y="127"/>
                    <a:pt x="48" y="125"/>
                  </a:cubicBezTo>
                  <a:cubicBezTo>
                    <a:pt x="44" y="125"/>
                    <a:pt x="41" y="122"/>
                    <a:pt x="39" y="119"/>
                  </a:cubicBezTo>
                  <a:cubicBezTo>
                    <a:pt x="34" y="110"/>
                    <a:pt x="38" y="104"/>
                    <a:pt x="48" y="91"/>
                  </a:cubicBezTo>
                  <a:cubicBezTo>
                    <a:pt x="50" y="88"/>
                    <a:pt x="53" y="84"/>
                    <a:pt x="56" y="80"/>
                  </a:cubicBezTo>
                  <a:cubicBezTo>
                    <a:pt x="22" y="100"/>
                    <a:pt x="21" y="100"/>
                    <a:pt x="14" y="99"/>
                  </a:cubicBezTo>
                  <a:cubicBezTo>
                    <a:pt x="10" y="98"/>
                    <a:pt x="7" y="95"/>
                    <a:pt x="5" y="92"/>
                  </a:cubicBezTo>
                  <a:cubicBezTo>
                    <a:pt x="0" y="84"/>
                    <a:pt x="4" y="78"/>
                    <a:pt x="12" y="64"/>
                  </a:cubicBezTo>
                  <a:cubicBezTo>
                    <a:pt x="16" y="59"/>
                    <a:pt x="20" y="52"/>
                    <a:pt x="25" y="45"/>
                  </a:cubicBezTo>
                  <a:cubicBezTo>
                    <a:pt x="22" y="44"/>
                    <a:pt x="20" y="42"/>
                    <a:pt x="19" y="39"/>
                  </a:cubicBezTo>
                  <a:cubicBezTo>
                    <a:pt x="15" y="32"/>
                    <a:pt x="17" y="24"/>
                    <a:pt x="24" y="19"/>
                  </a:cubicBezTo>
                  <a:cubicBezTo>
                    <a:pt x="25" y="19"/>
                    <a:pt x="27" y="18"/>
                    <a:pt x="28" y="18"/>
                  </a:cubicBezTo>
                  <a:cubicBezTo>
                    <a:pt x="30" y="17"/>
                    <a:pt x="34" y="14"/>
                    <a:pt x="37" y="12"/>
                  </a:cubicBezTo>
                  <a:cubicBezTo>
                    <a:pt x="52" y="2"/>
                    <a:pt x="56" y="0"/>
                    <a:pt x="63" y="2"/>
                  </a:cubicBezTo>
                  <a:cubicBezTo>
                    <a:pt x="67" y="2"/>
                    <a:pt x="71" y="5"/>
                    <a:pt x="73" y="8"/>
                  </a:cubicBezTo>
                  <a:cubicBezTo>
                    <a:pt x="77" y="17"/>
                    <a:pt x="74" y="22"/>
                    <a:pt x="66" y="34"/>
                  </a:cubicBezTo>
                  <a:cubicBezTo>
                    <a:pt x="65" y="36"/>
                    <a:pt x="63" y="39"/>
                    <a:pt x="61" y="42"/>
                  </a:cubicBezTo>
                  <a:cubicBezTo>
                    <a:pt x="102" y="17"/>
                    <a:pt x="103" y="17"/>
                    <a:pt x="110" y="19"/>
                  </a:cubicBezTo>
                  <a:cubicBezTo>
                    <a:pt x="114" y="20"/>
                    <a:pt x="117" y="22"/>
                    <a:pt x="119" y="26"/>
                  </a:cubicBezTo>
                  <a:cubicBezTo>
                    <a:pt x="124" y="35"/>
                    <a:pt x="120" y="41"/>
                    <a:pt x="110" y="55"/>
                  </a:cubicBezTo>
                  <a:cubicBezTo>
                    <a:pt x="108" y="58"/>
                    <a:pt x="106" y="61"/>
                    <a:pt x="103" y="64"/>
                  </a:cubicBezTo>
                  <a:cubicBezTo>
                    <a:pt x="124" y="51"/>
                    <a:pt x="127" y="51"/>
                    <a:pt x="133" y="52"/>
                  </a:cubicBezTo>
                  <a:cubicBezTo>
                    <a:pt x="137" y="53"/>
                    <a:pt x="140" y="56"/>
                    <a:pt x="142" y="59"/>
                  </a:cubicBezTo>
                  <a:cubicBezTo>
                    <a:pt x="147" y="67"/>
                    <a:pt x="143" y="73"/>
                    <a:pt x="136" y="86"/>
                  </a:cubicBezTo>
                  <a:cubicBezTo>
                    <a:pt x="134" y="88"/>
                    <a:pt x="133" y="91"/>
                    <a:pt x="131" y="94"/>
                  </a:cubicBezTo>
                  <a:cubicBezTo>
                    <a:pt x="134" y="93"/>
                    <a:pt x="136" y="93"/>
                    <a:pt x="139" y="94"/>
                  </a:cubicBezTo>
                  <a:cubicBezTo>
                    <a:pt x="143" y="95"/>
                    <a:pt x="146" y="97"/>
                    <a:pt x="148" y="101"/>
                  </a:cubicBezTo>
                  <a:cubicBezTo>
                    <a:pt x="152" y="108"/>
                    <a:pt x="150" y="117"/>
                    <a:pt x="143" y="121"/>
                  </a:cubicBezTo>
                  <a:cubicBezTo>
                    <a:pt x="142" y="121"/>
                    <a:pt x="140" y="122"/>
                    <a:pt x="139" y="122"/>
                  </a:cubicBezTo>
                  <a:cubicBezTo>
                    <a:pt x="136" y="124"/>
                    <a:pt x="127" y="130"/>
                    <a:pt x="121" y="134"/>
                  </a:cubicBezTo>
                  <a:cubicBezTo>
                    <a:pt x="113" y="138"/>
                    <a:pt x="108" y="142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7"/>
            <p:cNvSpPr>
              <a:spLocks noEditPoints="1"/>
            </p:cNvSpPr>
            <p:nvPr/>
          </p:nvSpPr>
          <p:spPr bwMode="auto">
            <a:xfrm>
              <a:off x="5611813" y="2109787"/>
              <a:ext cx="879475" cy="1679576"/>
            </a:xfrm>
            <a:custGeom>
              <a:avLst/>
              <a:gdLst>
                <a:gd name="T0" fmla="*/ 139 w 394"/>
                <a:gd name="T1" fmla="*/ 78 h 752"/>
                <a:gd name="T2" fmla="*/ 162 w 394"/>
                <a:gd name="T3" fmla="*/ 68 h 752"/>
                <a:gd name="T4" fmla="*/ 265 w 394"/>
                <a:gd name="T5" fmla="*/ 135 h 752"/>
                <a:gd name="T6" fmla="*/ 196 w 394"/>
                <a:gd name="T7" fmla="*/ 45 h 752"/>
                <a:gd name="T8" fmla="*/ 269 w 394"/>
                <a:gd name="T9" fmla="*/ 25 h 752"/>
                <a:gd name="T10" fmla="*/ 279 w 394"/>
                <a:gd name="T11" fmla="*/ 159 h 752"/>
                <a:gd name="T12" fmla="*/ 233 w 394"/>
                <a:gd name="T13" fmla="*/ 211 h 752"/>
                <a:gd name="T14" fmla="*/ 210 w 394"/>
                <a:gd name="T15" fmla="*/ 394 h 752"/>
                <a:gd name="T16" fmla="*/ 233 w 394"/>
                <a:gd name="T17" fmla="*/ 211 h 752"/>
                <a:gd name="T18" fmla="*/ 360 w 394"/>
                <a:gd name="T19" fmla="*/ 346 h 752"/>
                <a:gd name="T20" fmla="*/ 275 w 394"/>
                <a:gd name="T21" fmla="*/ 219 h 752"/>
                <a:gd name="T22" fmla="*/ 301 w 394"/>
                <a:gd name="T23" fmla="*/ 273 h 752"/>
                <a:gd name="T24" fmla="*/ 360 w 394"/>
                <a:gd name="T25" fmla="*/ 444 h 752"/>
                <a:gd name="T26" fmla="*/ 383 w 394"/>
                <a:gd name="T27" fmla="*/ 484 h 752"/>
                <a:gd name="T28" fmla="*/ 130 w 394"/>
                <a:gd name="T29" fmla="*/ 365 h 752"/>
                <a:gd name="T30" fmla="*/ 178 w 394"/>
                <a:gd name="T31" fmla="*/ 245 h 752"/>
                <a:gd name="T32" fmla="*/ 126 w 394"/>
                <a:gd name="T33" fmla="*/ 266 h 752"/>
                <a:gd name="T34" fmla="*/ 46 w 394"/>
                <a:gd name="T35" fmla="*/ 415 h 752"/>
                <a:gd name="T36" fmla="*/ 40 w 394"/>
                <a:gd name="T37" fmla="*/ 420 h 752"/>
                <a:gd name="T38" fmla="*/ 14 w 394"/>
                <a:gd name="T39" fmla="*/ 424 h 752"/>
                <a:gd name="T40" fmla="*/ 25 w 394"/>
                <a:gd name="T41" fmla="*/ 438 h 752"/>
                <a:gd name="T42" fmla="*/ 47 w 394"/>
                <a:gd name="T43" fmla="*/ 439 h 752"/>
                <a:gd name="T44" fmla="*/ 47 w 394"/>
                <a:gd name="T45" fmla="*/ 439 h 752"/>
                <a:gd name="T46" fmla="*/ 54 w 394"/>
                <a:gd name="T47" fmla="*/ 435 h 752"/>
                <a:gd name="T48" fmla="*/ 55 w 394"/>
                <a:gd name="T49" fmla="*/ 434 h 752"/>
                <a:gd name="T50" fmla="*/ 59 w 394"/>
                <a:gd name="T51" fmla="*/ 431 h 752"/>
                <a:gd name="T52" fmla="*/ 182 w 394"/>
                <a:gd name="T53" fmla="*/ 437 h 752"/>
                <a:gd name="T54" fmla="*/ 158 w 394"/>
                <a:gd name="T55" fmla="*/ 625 h 752"/>
                <a:gd name="T56" fmla="*/ 166 w 394"/>
                <a:gd name="T57" fmla="*/ 712 h 752"/>
                <a:gd name="T58" fmla="*/ 159 w 394"/>
                <a:gd name="T59" fmla="*/ 715 h 752"/>
                <a:gd name="T60" fmla="*/ 112 w 394"/>
                <a:gd name="T61" fmla="*/ 748 h 752"/>
                <a:gd name="T62" fmla="*/ 176 w 394"/>
                <a:gd name="T63" fmla="*/ 731 h 752"/>
                <a:gd name="T64" fmla="*/ 180 w 394"/>
                <a:gd name="T65" fmla="*/ 730 h 752"/>
                <a:gd name="T66" fmla="*/ 180 w 394"/>
                <a:gd name="T67" fmla="*/ 730 h 752"/>
                <a:gd name="T68" fmla="*/ 187 w 394"/>
                <a:gd name="T69" fmla="*/ 722 h 752"/>
                <a:gd name="T70" fmla="*/ 188 w 394"/>
                <a:gd name="T71" fmla="*/ 713 h 752"/>
                <a:gd name="T72" fmla="*/ 186 w 394"/>
                <a:gd name="T73" fmla="*/ 620 h 752"/>
                <a:gd name="T74" fmla="*/ 204 w 394"/>
                <a:gd name="T75" fmla="*/ 454 h 752"/>
                <a:gd name="T76" fmla="*/ 347 w 394"/>
                <a:gd name="T77" fmla="*/ 738 h 752"/>
                <a:gd name="T78" fmla="*/ 296 w 394"/>
                <a:gd name="T79" fmla="*/ 718 h 752"/>
                <a:gd name="T80" fmla="*/ 297 w 394"/>
                <a:gd name="T81" fmla="*/ 679 h 752"/>
                <a:gd name="T82" fmla="*/ 297 w 394"/>
                <a:gd name="T83" fmla="*/ 495 h 752"/>
                <a:gd name="T84" fmla="*/ 247 w 394"/>
                <a:gd name="T85" fmla="*/ 454 h 752"/>
                <a:gd name="T86" fmla="*/ 274 w 394"/>
                <a:gd name="T87" fmla="*/ 619 h 752"/>
                <a:gd name="T88" fmla="*/ 273 w 394"/>
                <a:gd name="T89" fmla="*/ 707 h 752"/>
                <a:gd name="T90" fmla="*/ 275 w 394"/>
                <a:gd name="T91" fmla="*/ 723 h 752"/>
                <a:gd name="T92" fmla="*/ 275 w 394"/>
                <a:gd name="T93" fmla="*/ 724 h 752"/>
                <a:gd name="T94" fmla="*/ 282 w 394"/>
                <a:gd name="T95" fmla="*/ 734 h 752"/>
                <a:gd name="T96" fmla="*/ 284 w 394"/>
                <a:gd name="T97" fmla="*/ 735 h 752"/>
                <a:gd name="T98" fmla="*/ 343 w 394"/>
                <a:gd name="T99" fmla="*/ 751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4" h="752">
                  <a:moveTo>
                    <a:pt x="148" y="128"/>
                  </a:moveTo>
                  <a:cubicBezTo>
                    <a:pt x="136" y="111"/>
                    <a:pt x="134" y="90"/>
                    <a:pt x="139" y="78"/>
                  </a:cubicBezTo>
                  <a:cubicBezTo>
                    <a:pt x="144" y="66"/>
                    <a:pt x="150" y="60"/>
                    <a:pt x="152" y="60"/>
                  </a:cubicBezTo>
                  <a:cubicBezTo>
                    <a:pt x="166" y="55"/>
                    <a:pt x="174" y="56"/>
                    <a:pt x="162" y="68"/>
                  </a:cubicBezTo>
                  <a:cubicBezTo>
                    <a:pt x="164" y="67"/>
                    <a:pt x="143" y="88"/>
                    <a:pt x="163" y="115"/>
                  </a:cubicBezTo>
                  <a:cubicBezTo>
                    <a:pt x="180" y="140"/>
                    <a:pt x="234" y="161"/>
                    <a:pt x="265" y="135"/>
                  </a:cubicBezTo>
                  <a:cubicBezTo>
                    <a:pt x="301" y="108"/>
                    <a:pt x="276" y="61"/>
                    <a:pt x="247" y="49"/>
                  </a:cubicBezTo>
                  <a:cubicBezTo>
                    <a:pt x="219" y="34"/>
                    <a:pt x="199" y="46"/>
                    <a:pt x="196" y="45"/>
                  </a:cubicBezTo>
                  <a:cubicBezTo>
                    <a:pt x="184" y="42"/>
                    <a:pt x="151" y="46"/>
                    <a:pt x="183" y="21"/>
                  </a:cubicBezTo>
                  <a:cubicBezTo>
                    <a:pt x="190" y="15"/>
                    <a:pt x="230" y="0"/>
                    <a:pt x="269" y="25"/>
                  </a:cubicBezTo>
                  <a:cubicBezTo>
                    <a:pt x="287" y="37"/>
                    <a:pt x="305" y="57"/>
                    <a:pt x="311" y="84"/>
                  </a:cubicBezTo>
                  <a:cubicBezTo>
                    <a:pt x="317" y="113"/>
                    <a:pt x="302" y="144"/>
                    <a:pt x="279" y="159"/>
                  </a:cubicBezTo>
                  <a:cubicBezTo>
                    <a:pt x="225" y="191"/>
                    <a:pt x="170" y="159"/>
                    <a:pt x="148" y="128"/>
                  </a:cubicBezTo>
                  <a:close/>
                  <a:moveTo>
                    <a:pt x="233" y="211"/>
                  </a:moveTo>
                  <a:cubicBezTo>
                    <a:pt x="233" y="202"/>
                    <a:pt x="227" y="206"/>
                    <a:pt x="220" y="210"/>
                  </a:cubicBezTo>
                  <a:cubicBezTo>
                    <a:pt x="209" y="216"/>
                    <a:pt x="209" y="380"/>
                    <a:pt x="210" y="394"/>
                  </a:cubicBezTo>
                  <a:cubicBezTo>
                    <a:pt x="211" y="409"/>
                    <a:pt x="229" y="401"/>
                    <a:pt x="237" y="395"/>
                  </a:cubicBezTo>
                  <a:cubicBezTo>
                    <a:pt x="247" y="387"/>
                    <a:pt x="230" y="211"/>
                    <a:pt x="233" y="211"/>
                  </a:cubicBezTo>
                  <a:close/>
                  <a:moveTo>
                    <a:pt x="379" y="438"/>
                  </a:moveTo>
                  <a:cubicBezTo>
                    <a:pt x="372" y="415"/>
                    <a:pt x="368" y="380"/>
                    <a:pt x="360" y="346"/>
                  </a:cubicBezTo>
                  <a:cubicBezTo>
                    <a:pt x="353" y="311"/>
                    <a:pt x="342" y="275"/>
                    <a:pt x="323" y="250"/>
                  </a:cubicBezTo>
                  <a:cubicBezTo>
                    <a:pt x="304" y="224"/>
                    <a:pt x="278" y="218"/>
                    <a:pt x="275" y="219"/>
                  </a:cubicBezTo>
                  <a:cubicBezTo>
                    <a:pt x="260" y="225"/>
                    <a:pt x="250" y="241"/>
                    <a:pt x="268" y="246"/>
                  </a:cubicBezTo>
                  <a:cubicBezTo>
                    <a:pt x="272" y="248"/>
                    <a:pt x="287" y="253"/>
                    <a:pt x="301" y="273"/>
                  </a:cubicBezTo>
                  <a:cubicBezTo>
                    <a:pt x="315" y="292"/>
                    <a:pt x="326" y="323"/>
                    <a:pt x="334" y="354"/>
                  </a:cubicBezTo>
                  <a:cubicBezTo>
                    <a:pt x="343" y="386"/>
                    <a:pt x="349" y="419"/>
                    <a:pt x="360" y="444"/>
                  </a:cubicBezTo>
                  <a:cubicBezTo>
                    <a:pt x="375" y="465"/>
                    <a:pt x="370" y="477"/>
                    <a:pt x="371" y="478"/>
                  </a:cubicBezTo>
                  <a:cubicBezTo>
                    <a:pt x="374" y="486"/>
                    <a:pt x="372" y="499"/>
                    <a:pt x="383" y="484"/>
                  </a:cubicBezTo>
                  <a:cubicBezTo>
                    <a:pt x="383" y="486"/>
                    <a:pt x="394" y="462"/>
                    <a:pt x="379" y="438"/>
                  </a:cubicBezTo>
                  <a:close/>
                  <a:moveTo>
                    <a:pt x="130" y="365"/>
                  </a:moveTo>
                  <a:cubicBezTo>
                    <a:pt x="147" y="328"/>
                    <a:pt x="148" y="294"/>
                    <a:pt x="157" y="272"/>
                  </a:cubicBezTo>
                  <a:cubicBezTo>
                    <a:pt x="165" y="250"/>
                    <a:pt x="176" y="248"/>
                    <a:pt x="178" y="245"/>
                  </a:cubicBezTo>
                  <a:cubicBezTo>
                    <a:pt x="180" y="235"/>
                    <a:pt x="199" y="214"/>
                    <a:pt x="169" y="218"/>
                  </a:cubicBezTo>
                  <a:cubicBezTo>
                    <a:pt x="161" y="218"/>
                    <a:pt x="133" y="236"/>
                    <a:pt x="126" y="266"/>
                  </a:cubicBezTo>
                  <a:cubicBezTo>
                    <a:pt x="117" y="294"/>
                    <a:pt x="116" y="330"/>
                    <a:pt x="105" y="354"/>
                  </a:cubicBezTo>
                  <a:cubicBezTo>
                    <a:pt x="92" y="379"/>
                    <a:pt x="65" y="396"/>
                    <a:pt x="46" y="415"/>
                  </a:cubicBezTo>
                  <a:cubicBezTo>
                    <a:pt x="44" y="416"/>
                    <a:pt x="43" y="418"/>
                    <a:pt x="41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35" y="420"/>
                    <a:pt x="31" y="421"/>
                    <a:pt x="27" y="421"/>
                  </a:cubicBezTo>
                  <a:cubicBezTo>
                    <a:pt x="20" y="422"/>
                    <a:pt x="15" y="423"/>
                    <a:pt x="14" y="424"/>
                  </a:cubicBezTo>
                  <a:cubicBezTo>
                    <a:pt x="6" y="431"/>
                    <a:pt x="0" y="437"/>
                    <a:pt x="14" y="437"/>
                  </a:cubicBezTo>
                  <a:cubicBezTo>
                    <a:pt x="14" y="437"/>
                    <a:pt x="18" y="437"/>
                    <a:pt x="25" y="438"/>
                  </a:cubicBezTo>
                  <a:cubicBezTo>
                    <a:pt x="29" y="438"/>
                    <a:pt x="34" y="438"/>
                    <a:pt x="39" y="438"/>
                  </a:cubicBezTo>
                  <a:cubicBezTo>
                    <a:pt x="41" y="438"/>
                    <a:pt x="44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47" y="439"/>
                    <a:pt x="47" y="439"/>
                    <a:pt x="47" y="439"/>
                  </a:cubicBezTo>
                  <a:cubicBezTo>
                    <a:pt x="50" y="437"/>
                    <a:pt x="41" y="442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4" y="435"/>
                    <a:pt x="54" y="435"/>
                    <a:pt x="54" y="435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56" y="433"/>
                    <a:pt x="56" y="433"/>
                    <a:pt x="56" y="433"/>
                  </a:cubicBezTo>
                  <a:cubicBezTo>
                    <a:pt x="59" y="431"/>
                    <a:pt x="59" y="431"/>
                    <a:pt x="59" y="431"/>
                  </a:cubicBezTo>
                  <a:cubicBezTo>
                    <a:pt x="77" y="416"/>
                    <a:pt x="110" y="399"/>
                    <a:pt x="130" y="365"/>
                  </a:cubicBezTo>
                  <a:close/>
                  <a:moveTo>
                    <a:pt x="182" y="437"/>
                  </a:moveTo>
                  <a:cubicBezTo>
                    <a:pt x="176" y="444"/>
                    <a:pt x="160" y="470"/>
                    <a:pt x="157" y="506"/>
                  </a:cubicBezTo>
                  <a:cubicBezTo>
                    <a:pt x="152" y="541"/>
                    <a:pt x="154" y="584"/>
                    <a:pt x="158" y="625"/>
                  </a:cubicBezTo>
                  <a:cubicBezTo>
                    <a:pt x="160" y="646"/>
                    <a:pt x="163" y="666"/>
                    <a:pt x="164" y="685"/>
                  </a:cubicBezTo>
                  <a:cubicBezTo>
                    <a:pt x="165" y="695"/>
                    <a:pt x="166" y="703"/>
                    <a:pt x="166" y="712"/>
                  </a:cubicBezTo>
                  <a:cubicBezTo>
                    <a:pt x="166" y="713"/>
                    <a:pt x="166" y="713"/>
                    <a:pt x="166" y="713"/>
                  </a:cubicBezTo>
                  <a:cubicBezTo>
                    <a:pt x="163" y="713"/>
                    <a:pt x="161" y="714"/>
                    <a:pt x="159" y="715"/>
                  </a:cubicBezTo>
                  <a:cubicBezTo>
                    <a:pt x="130" y="727"/>
                    <a:pt x="112" y="733"/>
                    <a:pt x="109" y="735"/>
                  </a:cubicBezTo>
                  <a:cubicBezTo>
                    <a:pt x="101" y="744"/>
                    <a:pt x="95" y="752"/>
                    <a:pt x="112" y="748"/>
                  </a:cubicBezTo>
                  <a:cubicBezTo>
                    <a:pt x="112" y="748"/>
                    <a:pt x="134" y="744"/>
                    <a:pt x="164" y="734"/>
                  </a:cubicBezTo>
                  <a:cubicBezTo>
                    <a:pt x="176" y="731"/>
                    <a:pt x="176" y="731"/>
                    <a:pt x="176" y="731"/>
                  </a:cubicBezTo>
                  <a:cubicBezTo>
                    <a:pt x="179" y="730"/>
                    <a:pt x="179" y="730"/>
                    <a:pt x="179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0" y="730"/>
                    <a:pt x="180" y="730"/>
                    <a:pt x="180" y="730"/>
                  </a:cubicBezTo>
                  <a:cubicBezTo>
                    <a:pt x="184" y="728"/>
                    <a:pt x="186" y="726"/>
                    <a:pt x="187" y="722"/>
                  </a:cubicBezTo>
                  <a:cubicBezTo>
                    <a:pt x="187" y="720"/>
                    <a:pt x="187" y="720"/>
                    <a:pt x="187" y="720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88" y="704"/>
                    <a:pt x="188" y="694"/>
                    <a:pt x="188" y="684"/>
                  </a:cubicBezTo>
                  <a:cubicBezTo>
                    <a:pt x="188" y="663"/>
                    <a:pt x="187" y="642"/>
                    <a:pt x="186" y="620"/>
                  </a:cubicBezTo>
                  <a:cubicBezTo>
                    <a:pt x="184" y="578"/>
                    <a:pt x="183" y="535"/>
                    <a:pt x="188" y="504"/>
                  </a:cubicBezTo>
                  <a:cubicBezTo>
                    <a:pt x="193" y="473"/>
                    <a:pt x="205" y="458"/>
                    <a:pt x="204" y="454"/>
                  </a:cubicBezTo>
                  <a:cubicBezTo>
                    <a:pt x="203" y="443"/>
                    <a:pt x="210" y="413"/>
                    <a:pt x="182" y="437"/>
                  </a:cubicBezTo>
                  <a:close/>
                  <a:moveTo>
                    <a:pt x="347" y="738"/>
                  </a:moveTo>
                  <a:cubicBezTo>
                    <a:pt x="348" y="738"/>
                    <a:pt x="327" y="731"/>
                    <a:pt x="299" y="719"/>
                  </a:cubicBezTo>
                  <a:cubicBezTo>
                    <a:pt x="296" y="718"/>
                    <a:pt x="296" y="718"/>
                    <a:pt x="296" y="718"/>
                  </a:cubicBezTo>
                  <a:cubicBezTo>
                    <a:pt x="295" y="714"/>
                    <a:pt x="295" y="711"/>
                    <a:pt x="296" y="707"/>
                  </a:cubicBezTo>
                  <a:cubicBezTo>
                    <a:pt x="296" y="698"/>
                    <a:pt x="296" y="689"/>
                    <a:pt x="297" y="679"/>
                  </a:cubicBezTo>
                  <a:cubicBezTo>
                    <a:pt x="298" y="659"/>
                    <a:pt x="300" y="638"/>
                    <a:pt x="301" y="617"/>
                  </a:cubicBezTo>
                  <a:cubicBezTo>
                    <a:pt x="304" y="574"/>
                    <a:pt x="304" y="530"/>
                    <a:pt x="297" y="495"/>
                  </a:cubicBezTo>
                  <a:cubicBezTo>
                    <a:pt x="290" y="460"/>
                    <a:pt x="272" y="437"/>
                    <a:pt x="268" y="436"/>
                  </a:cubicBezTo>
                  <a:cubicBezTo>
                    <a:pt x="250" y="430"/>
                    <a:pt x="232" y="436"/>
                    <a:pt x="247" y="454"/>
                  </a:cubicBezTo>
                  <a:cubicBezTo>
                    <a:pt x="250" y="459"/>
                    <a:pt x="262" y="476"/>
                    <a:pt x="267" y="507"/>
                  </a:cubicBezTo>
                  <a:cubicBezTo>
                    <a:pt x="273" y="538"/>
                    <a:pt x="274" y="578"/>
                    <a:pt x="274" y="619"/>
                  </a:cubicBezTo>
                  <a:cubicBezTo>
                    <a:pt x="274" y="639"/>
                    <a:pt x="273" y="659"/>
                    <a:pt x="273" y="679"/>
                  </a:cubicBezTo>
                  <a:cubicBezTo>
                    <a:pt x="273" y="688"/>
                    <a:pt x="273" y="698"/>
                    <a:pt x="273" y="707"/>
                  </a:cubicBezTo>
                  <a:cubicBezTo>
                    <a:pt x="274" y="711"/>
                    <a:pt x="274" y="716"/>
                    <a:pt x="274" y="720"/>
                  </a:cubicBezTo>
                  <a:cubicBezTo>
                    <a:pt x="275" y="723"/>
                    <a:pt x="275" y="723"/>
                    <a:pt x="275" y="723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5" y="724"/>
                    <a:pt x="275" y="724"/>
                    <a:pt x="275" y="724"/>
                  </a:cubicBezTo>
                  <a:cubicBezTo>
                    <a:pt x="276" y="731"/>
                    <a:pt x="278" y="732"/>
                    <a:pt x="282" y="734"/>
                  </a:cubicBezTo>
                  <a:cubicBezTo>
                    <a:pt x="282" y="734"/>
                    <a:pt x="282" y="734"/>
                    <a:pt x="282" y="734"/>
                  </a:cubicBezTo>
                  <a:cubicBezTo>
                    <a:pt x="283" y="734"/>
                    <a:pt x="283" y="734"/>
                    <a:pt x="283" y="734"/>
                  </a:cubicBezTo>
                  <a:cubicBezTo>
                    <a:pt x="284" y="735"/>
                    <a:pt x="284" y="735"/>
                    <a:pt x="284" y="735"/>
                  </a:cubicBezTo>
                  <a:cubicBezTo>
                    <a:pt x="290" y="737"/>
                    <a:pt x="290" y="737"/>
                    <a:pt x="290" y="737"/>
                  </a:cubicBezTo>
                  <a:cubicBezTo>
                    <a:pt x="320" y="748"/>
                    <a:pt x="340" y="751"/>
                    <a:pt x="343" y="751"/>
                  </a:cubicBezTo>
                  <a:cubicBezTo>
                    <a:pt x="355" y="747"/>
                    <a:pt x="364" y="744"/>
                    <a:pt x="347" y="7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8"/>
            <p:cNvSpPr>
              <a:spLocks/>
            </p:cNvSpPr>
            <p:nvPr/>
          </p:nvSpPr>
          <p:spPr bwMode="auto">
            <a:xfrm>
              <a:off x="5245100" y="2608263"/>
              <a:ext cx="555625" cy="485775"/>
            </a:xfrm>
            <a:custGeom>
              <a:avLst/>
              <a:gdLst>
                <a:gd name="T0" fmla="*/ 164 w 249"/>
                <a:gd name="T1" fmla="*/ 218 h 218"/>
                <a:gd name="T2" fmla="*/ 171 w 249"/>
                <a:gd name="T3" fmla="*/ 191 h 218"/>
                <a:gd name="T4" fmla="*/ 174 w 249"/>
                <a:gd name="T5" fmla="*/ 184 h 218"/>
                <a:gd name="T6" fmla="*/ 109 w 249"/>
                <a:gd name="T7" fmla="*/ 210 h 218"/>
                <a:gd name="T8" fmla="*/ 134 w 249"/>
                <a:gd name="T9" fmla="*/ 178 h 218"/>
                <a:gd name="T10" fmla="*/ 80 w 249"/>
                <a:gd name="T11" fmla="*/ 195 h 218"/>
                <a:gd name="T12" fmla="*/ 124 w 249"/>
                <a:gd name="T13" fmla="*/ 149 h 218"/>
                <a:gd name="T14" fmla="*/ 41 w 249"/>
                <a:gd name="T15" fmla="*/ 185 h 218"/>
                <a:gd name="T16" fmla="*/ 103 w 249"/>
                <a:gd name="T17" fmla="*/ 129 h 218"/>
                <a:gd name="T18" fmla="*/ 7 w 249"/>
                <a:gd name="T19" fmla="*/ 172 h 218"/>
                <a:gd name="T20" fmla="*/ 17 w 249"/>
                <a:gd name="T21" fmla="*/ 144 h 218"/>
                <a:gd name="T22" fmla="*/ 33 w 249"/>
                <a:gd name="T23" fmla="*/ 111 h 218"/>
                <a:gd name="T24" fmla="*/ 10 w 249"/>
                <a:gd name="T25" fmla="*/ 115 h 218"/>
                <a:gd name="T26" fmla="*/ 43 w 249"/>
                <a:gd name="T27" fmla="*/ 67 h 218"/>
                <a:gd name="T28" fmla="*/ 4 w 249"/>
                <a:gd name="T29" fmla="*/ 77 h 218"/>
                <a:gd name="T30" fmla="*/ 10 w 249"/>
                <a:gd name="T31" fmla="*/ 49 h 218"/>
                <a:gd name="T32" fmla="*/ 8 w 249"/>
                <a:gd name="T33" fmla="*/ 32 h 218"/>
                <a:gd name="T34" fmla="*/ 16 w 249"/>
                <a:gd name="T35" fmla="*/ 27 h 218"/>
                <a:gd name="T36" fmla="*/ 37 w 249"/>
                <a:gd name="T37" fmla="*/ 26 h 218"/>
                <a:gd name="T38" fmla="*/ 29 w 249"/>
                <a:gd name="T39" fmla="*/ 54 h 218"/>
                <a:gd name="T40" fmla="*/ 126 w 249"/>
                <a:gd name="T41" fmla="*/ 2 h 218"/>
                <a:gd name="T42" fmla="*/ 115 w 249"/>
                <a:gd name="T43" fmla="*/ 30 h 218"/>
                <a:gd name="T44" fmla="*/ 170 w 249"/>
                <a:gd name="T45" fmla="*/ 11 h 218"/>
                <a:gd name="T46" fmla="*/ 148 w 249"/>
                <a:gd name="T47" fmla="*/ 49 h 218"/>
                <a:gd name="T48" fmla="*/ 228 w 249"/>
                <a:gd name="T49" fmla="*/ 11 h 218"/>
                <a:gd name="T50" fmla="*/ 206 w 249"/>
                <a:gd name="T51" fmla="*/ 47 h 218"/>
                <a:gd name="T52" fmla="*/ 232 w 249"/>
                <a:gd name="T53" fmla="*/ 40 h 218"/>
                <a:gd name="T54" fmla="*/ 205 w 249"/>
                <a:gd name="T55" fmla="*/ 81 h 218"/>
                <a:gd name="T56" fmla="*/ 235 w 249"/>
                <a:gd name="T57" fmla="*/ 70 h 218"/>
                <a:gd name="T58" fmla="*/ 217 w 249"/>
                <a:gd name="T59" fmla="*/ 103 h 218"/>
                <a:gd name="T60" fmla="*/ 187 w 249"/>
                <a:gd name="T61" fmla="*/ 126 h 218"/>
                <a:gd name="T62" fmla="*/ 245 w 249"/>
                <a:gd name="T63" fmla="*/ 103 h 218"/>
                <a:gd name="T64" fmla="*/ 218 w 249"/>
                <a:gd name="T65" fmla="*/ 137 h 218"/>
                <a:gd name="T66" fmla="*/ 237 w 249"/>
                <a:gd name="T67" fmla="*/ 139 h 218"/>
                <a:gd name="T68" fmla="*/ 208 w 249"/>
                <a:gd name="T69" fmla="*/ 178 h 218"/>
                <a:gd name="T70" fmla="*/ 204 w 249"/>
                <a:gd name="T71" fmla="*/ 188 h 218"/>
                <a:gd name="T72" fmla="*/ 196 w 249"/>
                <a:gd name="T73" fmla="*/ 201 h 218"/>
                <a:gd name="T74" fmla="*/ 173 w 249"/>
                <a:gd name="T75" fmla="*/ 2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18">
                  <a:moveTo>
                    <a:pt x="173" y="216"/>
                  </a:moveTo>
                  <a:cubicBezTo>
                    <a:pt x="169" y="218"/>
                    <a:pt x="167" y="218"/>
                    <a:pt x="164" y="218"/>
                  </a:cubicBezTo>
                  <a:cubicBezTo>
                    <a:pt x="161" y="217"/>
                    <a:pt x="159" y="215"/>
                    <a:pt x="158" y="213"/>
                  </a:cubicBezTo>
                  <a:cubicBezTo>
                    <a:pt x="155" y="207"/>
                    <a:pt x="156" y="206"/>
                    <a:pt x="171" y="191"/>
                  </a:cubicBezTo>
                  <a:cubicBezTo>
                    <a:pt x="174" y="187"/>
                    <a:pt x="178" y="183"/>
                    <a:pt x="182" y="179"/>
                  </a:cubicBezTo>
                  <a:cubicBezTo>
                    <a:pt x="179" y="181"/>
                    <a:pt x="177" y="182"/>
                    <a:pt x="174" y="184"/>
                  </a:cubicBezTo>
                  <a:cubicBezTo>
                    <a:pt x="125" y="214"/>
                    <a:pt x="121" y="216"/>
                    <a:pt x="115" y="214"/>
                  </a:cubicBezTo>
                  <a:cubicBezTo>
                    <a:pt x="113" y="214"/>
                    <a:pt x="110" y="212"/>
                    <a:pt x="109" y="210"/>
                  </a:cubicBezTo>
                  <a:cubicBezTo>
                    <a:pt x="104" y="201"/>
                    <a:pt x="112" y="196"/>
                    <a:pt x="128" y="183"/>
                  </a:cubicBezTo>
                  <a:cubicBezTo>
                    <a:pt x="130" y="181"/>
                    <a:pt x="132" y="180"/>
                    <a:pt x="134" y="178"/>
                  </a:cubicBezTo>
                  <a:cubicBezTo>
                    <a:pt x="98" y="199"/>
                    <a:pt x="91" y="201"/>
                    <a:pt x="86" y="199"/>
                  </a:cubicBezTo>
                  <a:cubicBezTo>
                    <a:pt x="83" y="199"/>
                    <a:pt x="81" y="197"/>
                    <a:pt x="80" y="195"/>
                  </a:cubicBezTo>
                  <a:cubicBezTo>
                    <a:pt x="75" y="186"/>
                    <a:pt x="82" y="181"/>
                    <a:pt x="105" y="163"/>
                  </a:cubicBezTo>
                  <a:cubicBezTo>
                    <a:pt x="111" y="159"/>
                    <a:pt x="118" y="154"/>
                    <a:pt x="124" y="149"/>
                  </a:cubicBezTo>
                  <a:cubicBezTo>
                    <a:pt x="51" y="191"/>
                    <a:pt x="51" y="190"/>
                    <a:pt x="46" y="189"/>
                  </a:cubicBezTo>
                  <a:cubicBezTo>
                    <a:pt x="44" y="188"/>
                    <a:pt x="42" y="187"/>
                    <a:pt x="41" y="185"/>
                  </a:cubicBezTo>
                  <a:cubicBezTo>
                    <a:pt x="36" y="176"/>
                    <a:pt x="44" y="170"/>
                    <a:pt x="68" y="153"/>
                  </a:cubicBezTo>
                  <a:cubicBezTo>
                    <a:pt x="77" y="146"/>
                    <a:pt x="89" y="138"/>
                    <a:pt x="103" y="129"/>
                  </a:cubicBezTo>
                  <a:cubicBezTo>
                    <a:pt x="17" y="178"/>
                    <a:pt x="17" y="178"/>
                    <a:pt x="12" y="176"/>
                  </a:cubicBezTo>
                  <a:cubicBezTo>
                    <a:pt x="10" y="176"/>
                    <a:pt x="8" y="174"/>
                    <a:pt x="7" y="172"/>
                  </a:cubicBezTo>
                  <a:cubicBezTo>
                    <a:pt x="2" y="164"/>
                    <a:pt x="6" y="158"/>
                    <a:pt x="33" y="139"/>
                  </a:cubicBezTo>
                  <a:cubicBezTo>
                    <a:pt x="23" y="145"/>
                    <a:pt x="20" y="145"/>
                    <a:pt x="17" y="144"/>
                  </a:cubicBezTo>
                  <a:cubicBezTo>
                    <a:pt x="15" y="143"/>
                    <a:pt x="12" y="141"/>
                    <a:pt x="11" y="139"/>
                  </a:cubicBezTo>
                  <a:cubicBezTo>
                    <a:pt x="7" y="131"/>
                    <a:pt x="12" y="127"/>
                    <a:pt x="33" y="111"/>
                  </a:cubicBezTo>
                  <a:cubicBezTo>
                    <a:pt x="42" y="105"/>
                    <a:pt x="53" y="96"/>
                    <a:pt x="65" y="87"/>
                  </a:cubicBezTo>
                  <a:cubicBezTo>
                    <a:pt x="19" y="115"/>
                    <a:pt x="15" y="116"/>
                    <a:pt x="10" y="115"/>
                  </a:cubicBezTo>
                  <a:cubicBezTo>
                    <a:pt x="8" y="114"/>
                    <a:pt x="6" y="112"/>
                    <a:pt x="5" y="110"/>
                  </a:cubicBezTo>
                  <a:cubicBezTo>
                    <a:pt x="1" y="103"/>
                    <a:pt x="0" y="102"/>
                    <a:pt x="43" y="67"/>
                  </a:cubicBezTo>
                  <a:cubicBezTo>
                    <a:pt x="16" y="83"/>
                    <a:pt x="14" y="83"/>
                    <a:pt x="10" y="82"/>
                  </a:cubicBezTo>
                  <a:cubicBezTo>
                    <a:pt x="7" y="81"/>
                    <a:pt x="5" y="79"/>
                    <a:pt x="4" y="77"/>
                  </a:cubicBezTo>
                  <a:cubicBezTo>
                    <a:pt x="2" y="73"/>
                    <a:pt x="1" y="73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8" y="48"/>
                    <a:pt x="6" y="46"/>
                    <a:pt x="4" y="44"/>
                  </a:cubicBezTo>
                  <a:cubicBezTo>
                    <a:pt x="2" y="40"/>
                    <a:pt x="4" y="35"/>
                    <a:pt x="8" y="32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25" y="22"/>
                    <a:pt x="28" y="21"/>
                    <a:pt x="32" y="22"/>
                  </a:cubicBezTo>
                  <a:cubicBezTo>
                    <a:pt x="34" y="22"/>
                    <a:pt x="36" y="24"/>
                    <a:pt x="37" y="26"/>
                  </a:cubicBezTo>
                  <a:cubicBezTo>
                    <a:pt x="40" y="30"/>
                    <a:pt x="40" y="30"/>
                    <a:pt x="31" y="50"/>
                  </a:cubicBezTo>
                  <a:cubicBezTo>
                    <a:pt x="30" y="51"/>
                    <a:pt x="30" y="53"/>
                    <a:pt x="29" y="54"/>
                  </a:cubicBezTo>
                  <a:cubicBezTo>
                    <a:pt x="38" y="49"/>
                    <a:pt x="49" y="42"/>
                    <a:pt x="59" y="36"/>
                  </a:cubicBezTo>
                  <a:cubicBezTo>
                    <a:pt x="114" y="3"/>
                    <a:pt x="120" y="0"/>
                    <a:pt x="126" y="2"/>
                  </a:cubicBezTo>
                  <a:cubicBezTo>
                    <a:pt x="128" y="2"/>
                    <a:pt x="131" y="4"/>
                    <a:pt x="132" y="6"/>
                  </a:cubicBezTo>
                  <a:cubicBezTo>
                    <a:pt x="136" y="13"/>
                    <a:pt x="133" y="16"/>
                    <a:pt x="115" y="30"/>
                  </a:cubicBezTo>
                  <a:cubicBezTo>
                    <a:pt x="108" y="36"/>
                    <a:pt x="99" y="44"/>
                    <a:pt x="90" y="52"/>
                  </a:cubicBezTo>
                  <a:cubicBezTo>
                    <a:pt x="155" y="12"/>
                    <a:pt x="163" y="9"/>
                    <a:pt x="170" y="11"/>
                  </a:cubicBezTo>
                  <a:cubicBezTo>
                    <a:pt x="173" y="11"/>
                    <a:pt x="175" y="13"/>
                    <a:pt x="176" y="15"/>
                  </a:cubicBezTo>
                  <a:cubicBezTo>
                    <a:pt x="181" y="24"/>
                    <a:pt x="174" y="29"/>
                    <a:pt x="148" y="49"/>
                  </a:cubicBezTo>
                  <a:cubicBezTo>
                    <a:pt x="144" y="52"/>
                    <a:pt x="140" y="55"/>
                    <a:pt x="135" y="59"/>
                  </a:cubicBezTo>
                  <a:cubicBezTo>
                    <a:pt x="210" y="14"/>
                    <a:pt x="221" y="9"/>
                    <a:pt x="228" y="11"/>
                  </a:cubicBezTo>
                  <a:cubicBezTo>
                    <a:pt x="231" y="12"/>
                    <a:pt x="233" y="13"/>
                    <a:pt x="234" y="16"/>
                  </a:cubicBezTo>
                  <a:cubicBezTo>
                    <a:pt x="239" y="25"/>
                    <a:pt x="231" y="30"/>
                    <a:pt x="206" y="47"/>
                  </a:cubicBezTo>
                  <a:cubicBezTo>
                    <a:pt x="198" y="52"/>
                    <a:pt x="189" y="58"/>
                    <a:pt x="180" y="64"/>
                  </a:cubicBezTo>
                  <a:cubicBezTo>
                    <a:pt x="226" y="38"/>
                    <a:pt x="228" y="39"/>
                    <a:pt x="232" y="40"/>
                  </a:cubicBezTo>
                  <a:cubicBezTo>
                    <a:pt x="234" y="40"/>
                    <a:pt x="236" y="42"/>
                    <a:pt x="238" y="44"/>
                  </a:cubicBezTo>
                  <a:cubicBezTo>
                    <a:pt x="243" y="53"/>
                    <a:pt x="236" y="59"/>
                    <a:pt x="205" y="81"/>
                  </a:cubicBezTo>
                  <a:cubicBezTo>
                    <a:pt x="201" y="84"/>
                    <a:pt x="197" y="87"/>
                    <a:pt x="192" y="90"/>
                  </a:cubicBezTo>
                  <a:cubicBezTo>
                    <a:pt x="230" y="69"/>
                    <a:pt x="231" y="69"/>
                    <a:pt x="235" y="70"/>
                  </a:cubicBezTo>
                  <a:cubicBezTo>
                    <a:pt x="237" y="70"/>
                    <a:pt x="239" y="72"/>
                    <a:pt x="240" y="74"/>
                  </a:cubicBezTo>
                  <a:cubicBezTo>
                    <a:pt x="245" y="82"/>
                    <a:pt x="239" y="87"/>
                    <a:pt x="217" y="103"/>
                  </a:cubicBezTo>
                  <a:cubicBezTo>
                    <a:pt x="208" y="110"/>
                    <a:pt x="196" y="119"/>
                    <a:pt x="184" y="128"/>
                  </a:cubicBezTo>
                  <a:cubicBezTo>
                    <a:pt x="185" y="127"/>
                    <a:pt x="186" y="127"/>
                    <a:pt x="187" y="126"/>
                  </a:cubicBezTo>
                  <a:cubicBezTo>
                    <a:pt x="234" y="98"/>
                    <a:pt x="234" y="98"/>
                    <a:pt x="239" y="99"/>
                  </a:cubicBezTo>
                  <a:cubicBezTo>
                    <a:pt x="241" y="100"/>
                    <a:pt x="244" y="101"/>
                    <a:pt x="245" y="103"/>
                  </a:cubicBezTo>
                  <a:cubicBezTo>
                    <a:pt x="249" y="112"/>
                    <a:pt x="242" y="118"/>
                    <a:pt x="223" y="133"/>
                  </a:cubicBezTo>
                  <a:cubicBezTo>
                    <a:pt x="222" y="134"/>
                    <a:pt x="220" y="136"/>
                    <a:pt x="218" y="137"/>
                  </a:cubicBezTo>
                  <a:cubicBezTo>
                    <a:pt x="226" y="133"/>
                    <a:pt x="229" y="133"/>
                    <a:pt x="232" y="134"/>
                  </a:cubicBezTo>
                  <a:cubicBezTo>
                    <a:pt x="234" y="135"/>
                    <a:pt x="236" y="136"/>
                    <a:pt x="237" y="139"/>
                  </a:cubicBezTo>
                  <a:cubicBezTo>
                    <a:pt x="241" y="145"/>
                    <a:pt x="239" y="147"/>
                    <a:pt x="228" y="158"/>
                  </a:cubicBezTo>
                  <a:cubicBezTo>
                    <a:pt x="222" y="164"/>
                    <a:pt x="215" y="171"/>
                    <a:pt x="208" y="178"/>
                  </a:cubicBezTo>
                  <a:cubicBezTo>
                    <a:pt x="206" y="181"/>
                    <a:pt x="203" y="183"/>
                    <a:pt x="201" y="185"/>
                  </a:cubicBezTo>
                  <a:cubicBezTo>
                    <a:pt x="202" y="186"/>
                    <a:pt x="203" y="187"/>
                    <a:pt x="204" y="188"/>
                  </a:cubicBezTo>
                  <a:cubicBezTo>
                    <a:pt x="206" y="192"/>
                    <a:pt x="204" y="198"/>
                    <a:pt x="200" y="200"/>
                  </a:cubicBezTo>
                  <a:cubicBezTo>
                    <a:pt x="199" y="201"/>
                    <a:pt x="198" y="201"/>
                    <a:pt x="196" y="201"/>
                  </a:cubicBezTo>
                  <a:cubicBezTo>
                    <a:pt x="193" y="203"/>
                    <a:pt x="187" y="207"/>
                    <a:pt x="183" y="210"/>
                  </a:cubicBezTo>
                  <a:cubicBezTo>
                    <a:pt x="178" y="213"/>
                    <a:pt x="175" y="214"/>
                    <a:pt x="173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9"/>
            <p:cNvSpPr>
              <a:spLocks noEditPoints="1"/>
            </p:cNvSpPr>
            <p:nvPr/>
          </p:nvSpPr>
          <p:spPr bwMode="auto">
            <a:xfrm>
              <a:off x="5219700" y="2593975"/>
              <a:ext cx="585788" cy="533400"/>
            </a:xfrm>
            <a:custGeom>
              <a:avLst/>
              <a:gdLst>
                <a:gd name="T0" fmla="*/ 126 w 262"/>
                <a:gd name="T1" fmla="*/ 3 h 239"/>
                <a:gd name="T2" fmla="*/ 81 w 262"/>
                <a:gd name="T3" fmla="*/ 11 h 239"/>
                <a:gd name="T4" fmla="*/ 14 w 262"/>
                <a:gd name="T5" fmla="*/ 43 h 239"/>
                <a:gd name="T6" fmla="*/ 53 w 262"/>
                <a:gd name="T7" fmla="*/ 38 h 239"/>
                <a:gd name="T8" fmla="*/ 106 w 262"/>
                <a:gd name="T9" fmla="*/ 17 h 239"/>
                <a:gd name="T10" fmla="*/ 233 w 262"/>
                <a:gd name="T11" fmla="*/ 32 h 239"/>
                <a:gd name="T12" fmla="*/ 186 w 262"/>
                <a:gd name="T13" fmla="*/ 69 h 239"/>
                <a:gd name="T14" fmla="*/ 183 w 262"/>
                <a:gd name="T15" fmla="*/ 69 h 239"/>
                <a:gd name="T16" fmla="*/ 166 w 262"/>
                <a:gd name="T17" fmla="*/ 67 h 239"/>
                <a:gd name="T18" fmla="*/ 38 w 262"/>
                <a:gd name="T19" fmla="*/ 51 h 239"/>
                <a:gd name="T20" fmla="*/ 122 w 262"/>
                <a:gd name="T21" fmla="*/ 73 h 239"/>
                <a:gd name="T22" fmla="*/ 174 w 262"/>
                <a:gd name="T23" fmla="*/ 82 h 239"/>
                <a:gd name="T24" fmla="*/ 175 w 262"/>
                <a:gd name="T25" fmla="*/ 106 h 239"/>
                <a:gd name="T26" fmla="*/ 175 w 262"/>
                <a:gd name="T27" fmla="*/ 219 h 239"/>
                <a:gd name="T28" fmla="*/ 104 w 262"/>
                <a:gd name="T29" fmla="*/ 201 h 239"/>
                <a:gd name="T30" fmla="*/ 36 w 262"/>
                <a:gd name="T31" fmla="*/ 185 h 239"/>
                <a:gd name="T32" fmla="*/ 24 w 262"/>
                <a:gd name="T33" fmla="*/ 182 h 239"/>
                <a:gd name="T34" fmla="*/ 1 w 262"/>
                <a:gd name="T35" fmla="*/ 90 h 239"/>
                <a:gd name="T36" fmla="*/ 4 w 262"/>
                <a:gd name="T37" fmla="*/ 159 h 239"/>
                <a:gd name="T38" fmla="*/ 5 w 262"/>
                <a:gd name="T39" fmla="*/ 187 h 239"/>
                <a:gd name="T40" fmla="*/ 5 w 262"/>
                <a:gd name="T41" fmla="*/ 190 h 239"/>
                <a:gd name="T42" fmla="*/ 13 w 262"/>
                <a:gd name="T43" fmla="*/ 199 h 239"/>
                <a:gd name="T44" fmla="*/ 15 w 262"/>
                <a:gd name="T45" fmla="*/ 199 h 239"/>
                <a:gd name="T46" fmla="*/ 108 w 262"/>
                <a:gd name="T47" fmla="*/ 221 h 239"/>
                <a:gd name="T48" fmla="*/ 181 w 262"/>
                <a:gd name="T49" fmla="*/ 238 h 239"/>
                <a:gd name="T50" fmla="*/ 190 w 262"/>
                <a:gd name="T51" fmla="*/ 236 h 239"/>
                <a:gd name="T52" fmla="*/ 237 w 262"/>
                <a:gd name="T53" fmla="*/ 185 h 239"/>
                <a:gd name="T54" fmla="*/ 256 w 262"/>
                <a:gd name="T55" fmla="*/ 164 h 239"/>
                <a:gd name="T56" fmla="*/ 258 w 262"/>
                <a:gd name="T57" fmla="*/ 161 h 239"/>
                <a:gd name="T58" fmla="*/ 261 w 262"/>
                <a:gd name="T59" fmla="*/ 155 h 239"/>
                <a:gd name="T60" fmla="*/ 261 w 262"/>
                <a:gd name="T61" fmla="*/ 154 h 239"/>
                <a:gd name="T62" fmla="*/ 261 w 262"/>
                <a:gd name="T63" fmla="*/ 140 h 239"/>
                <a:gd name="T64" fmla="*/ 262 w 262"/>
                <a:gd name="T65" fmla="*/ 38 h 239"/>
                <a:gd name="T66" fmla="*/ 262 w 262"/>
                <a:gd name="T67" fmla="*/ 29 h 239"/>
                <a:gd name="T68" fmla="*/ 262 w 262"/>
                <a:gd name="T69" fmla="*/ 27 h 239"/>
                <a:gd name="T70" fmla="*/ 250 w 262"/>
                <a:gd name="T71" fmla="*/ 16 h 239"/>
                <a:gd name="T72" fmla="*/ 242 w 262"/>
                <a:gd name="T73" fmla="*/ 150 h 239"/>
                <a:gd name="T74" fmla="*/ 234 w 262"/>
                <a:gd name="T75" fmla="*/ 159 h 239"/>
                <a:gd name="T76" fmla="*/ 192 w 262"/>
                <a:gd name="T77" fmla="*/ 206 h 239"/>
                <a:gd name="T78" fmla="*/ 190 w 262"/>
                <a:gd name="T79" fmla="*/ 106 h 239"/>
                <a:gd name="T80" fmla="*/ 190 w 262"/>
                <a:gd name="T81" fmla="*/ 80 h 239"/>
                <a:gd name="T82" fmla="*/ 190 w 262"/>
                <a:gd name="T83" fmla="*/ 78 h 239"/>
                <a:gd name="T84" fmla="*/ 190 w 262"/>
                <a:gd name="T85" fmla="*/ 77 h 239"/>
                <a:gd name="T86" fmla="*/ 191 w 262"/>
                <a:gd name="T87" fmla="*/ 75 h 239"/>
                <a:gd name="T88" fmla="*/ 246 w 262"/>
                <a:gd name="T89" fmla="*/ 39 h 239"/>
                <a:gd name="T90" fmla="*/ 244 w 262"/>
                <a:gd name="T91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" h="239">
                  <a:moveTo>
                    <a:pt x="250" y="16"/>
                  </a:moveTo>
                  <a:cubicBezTo>
                    <a:pt x="245" y="14"/>
                    <a:pt x="185" y="7"/>
                    <a:pt x="126" y="3"/>
                  </a:cubicBezTo>
                  <a:cubicBezTo>
                    <a:pt x="117" y="3"/>
                    <a:pt x="115" y="0"/>
                    <a:pt x="100" y="2"/>
                  </a:cubicBezTo>
                  <a:cubicBezTo>
                    <a:pt x="94" y="5"/>
                    <a:pt x="87" y="8"/>
                    <a:pt x="81" y="11"/>
                  </a:cubicBezTo>
                  <a:cubicBezTo>
                    <a:pt x="68" y="17"/>
                    <a:pt x="57" y="23"/>
                    <a:pt x="47" y="27"/>
                  </a:cubicBezTo>
                  <a:cubicBezTo>
                    <a:pt x="27" y="37"/>
                    <a:pt x="14" y="43"/>
                    <a:pt x="14" y="43"/>
                  </a:cubicBezTo>
                  <a:cubicBezTo>
                    <a:pt x="2" y="48"/>
                    <a:pt x="9" y="49"/>
                    <a:pt x="17" y="51"/>
                  </a:cubicBezTo>
                  <a:cubicBezTo>
                    <a:pt x="19" y="51"/>
                    <a:pt x="33" y="46"/>
                    <a:pt x="53" y="38"/>
                  </a:cubicBezTo>
                  <a:cubicBezTo>
                    <a:pt x="63" y="34"/>
                    <a:pt x="74" y="30"/>
                    <a:pt x="87" y="25"/>
                  </a:cubicBezTo>
                  <a:cubicBezTo>
                    <a:pt x="93" y="22"/>
                    <a:pt x="99" y="20"/>
                    <a:pt x="106" y="17"/>
                  </a:cubicBezTo>
                  <a:cubicBezTo>
                    <a:pt x="107" y="17"/>
                    <a:pt x="118" y="19"/>
                    <a:pt x="122" y="19"/>
                  </a:cubicBezTo>
                  <a:cubicBezTo>
                    <a:pt x="165" y="25"/>
                    <a:pt x="209" y="30"/>
                    <a:pt x="233" y="32"/>
                  </a:cubicBezTo>
                  <a:cubicBezTo>
                    <a:pt x="229" y="35"/>
                    <a:pt x="226" y="37"/>
                    <a:pt x="222" y="40"/>
                  </a:cubicBezTo>
                  <a:cubicBezTo>
                    <a:pt x="201" y="55"/>
                    <a:pt x="187" y="66"/>
                    <a:pt x="186" y="69"/>
                  </a:cubicBezTo>
                  <a:cubicBezTo>
                    <a:pt x="186" y="70"/>
                    <a:pt x="185" y="71"/>
                    <a:pt x="185" y="72"/>
                  </a:cubicBezTo>
                  <a:cubicBezTo>
                    <a:pt x="185" y="71"/>
                    <a:pt x="184" y="70"/>
                    <a:pt x="183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2" y="65"/>
                    <a:pt x="139" y="63"/>
                    <a:pt x="126" y="61"/>
                  </a:cubicBezTo>
                  <a:cubicBezTo>
                    <a:pt x="76" y="54"/>
                    <a:pt x="42" y="50"/>
                    <a:pt x="38" y="51"/>
                  </a:cubicBezTo>
                  <a:cubicBezTo>
                    <a:pt x="21" y="53"/>
                    <a:pt x="8" y="54"/>
                    <a:pt x="36" y="59"/>
                  </a:cubicBezTo>
                  <a:cubicBezTo>
                    <a:pt x="36" y="59"/>
                    <a:pt x="70" y="65"/>
                    <a:pt x="122" y="73"/>
                  </a:cubicBezTo>
                  <a:cubicBezTo>
                    <a:pt x="134" y="75"/>
                    <a:pt x="148" y="78"/>
                    <a:pt x="163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90"/>
                    <a:pt x="176" y="98"/>
                    <a:pt x="175" y="106"/>
                  </a:cubicBezTo>
                  <a:cubicBezTo>
                    <a:pt x="175" y="139"/>
                    <a:pt x="175" y="174"/>
                    <a:pt x="175" y="209"/>
                  </a:cubicBezTo>
                  <a:cubicBezTo>
                    <a:pt x="175" y="219"/>
                    <a:pt x="175" y="219"/>
                    <a:pt x="175" y="219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37" y="210"/>
                    <a:pt x="120" y="205"/>
                    <a:pt x="104" y="201"/>
                  </a:cubicBezTo>
                  <a:cubicBezTo>
                    <a:pt x="88" y="197"/>
                    <a:pt x="72" y="194"/>
                    <a:pt x="57" y="190"/>
                  </a:cubicBezTo>
                  <a:cubicBezTo>
                    <a:pt x="50" y="188"/>
                    <a:pt x="43" y="186"/>
                    <a:pt x="36" y="185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30"/>
                    <a:pt x="20" y="94"/>
                    <a:pt x="18" y="89"/>
                  </a:cubicBezTo>
                  <a:cubicBezTo>
                    <a:pt x="12" y="69"/>
                    <a:pt x="0" y="41"/>
                    <a:pt x="1" y="90"/>
                  </a:cubicBezTo>
                  <a:cubicBezTo>
                    <a:pt x="1" y="96"/>
                    <a:pt x="2" y="109"/>
                    <a:pt x="2" y="128"/>
                  </a:cubicBezTo>
                  <a:cubicBezTo>
                    <a:pt x="3" y="137"/>
                    <a:pt x="3" y="148"/>
                    <a:pt x="4" y="159"/>
                  </a:cubicBezTo>
                  <a:cubicBezTo>
                    <a:pt x="4" y="165"/>
                    <a:pt x="4" y="171"/>
                    <a:pt x="5" y="177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6" y="193"/>
                    <a:pt x="7" y="198"/>
                    <a:pt x="13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46" y="207"/>
                    <a:pt x="76" y="214"/>
                    <a:pt x="108" y="221"/>
                  </a:cubicBezTo>
                  <a:cubicBezTo>
                    <a:pt x="124" y="225"/>
                    <a:pt x="140" y="229"/>
                    <a:pt x="156" y="233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0" y="239"/>
                    <a:pt x="185" y="239"/>
                    <a:pt x="190" y="236"/>
                  </a:cubicBezTo>
                  <a:cubicBezTo>
                    <a:pt x="194" y="232"/>
                    <a:pt x="194" y="230"/>
                    <a:pt x="199" y="225"/>
                  </a:cubicBezTo>
                  <a:cubicBezTo>
                    <a:pt x="204" y="221"/>
                    <a:pt x="218" y="206"/>
                    <a:pt x="237" y="185"/>
                  </a:cubicBezTo>
                  <a:cubicBezTo>
                    <a:pt x="242" y="180"/>
                    <a:pt x="247" y="174"/>
                    <a:pt x="252" y="168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6" y="167"/>
                    <a:pt x="261" y="154"/>
                    <a:pt x="261" y="155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1" y="154"/>
                    <a:pt x="261" y="154"/>
                    <a:pt x="261" y="154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61" y="140"/>
                    <a:pt x="261" y="140"/>
                    <a:pt x="261" y="140"/>
                  </a:cubicBezTo>
                  <a:cubicBezTo>
                    <a:pt x="261" y="123"/>
                    <a:pt x="261" y="106"/>
                    <a:pt x="262" y="89"/>
                  </a:cubicBezTo>
                  <a:cubicBezTo>
                    <a:pt x="262" y="71"/>
                    <a:pt x="262" y="54"/>
                    <a:pt x="262" y="38"/>
                  </a:cubicBezTo>
                  <a:cubicBezTo>
                    <a:pt x="262" y="32"/>
                    <a:pt x="262" y="32"/>
                    <a:pt x="262" y="32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1"/>
                    <a:pt x="254" y="18"/>
                    <a:pt x="250" y="16"/>
                  </a:cubicBezTo>
                  <a:close/>
                  <a:moveTo>
                    <a:pt x="242" y="144"/>
                  </a:moveTo>
                  <a:cubicBezTo>
                    <a:pt x="242" y="150"/>
                    <a:pt x="242" y="150"/>
                    <a:pt x="242" y="150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29" y="165"/>
                    <a:pt x="224" y="170"/>
                    <a:pt x="219" y="175"/>
                  </a:cubicBezTo>
                  <a:cubicBezTo>
                    <a:pt x="207" y="188"/>
                    <a:pt x="198" y="199"/>
                    <a:pt x="192" y="206"/>
                  </a:cubicBezTo>
                  <a:cubicBezTo>
                    <a:pt x="192" y="204"/>
                    <a:pt x="192" y="204"/>
                    <a:pt x="192" y="204"/>
                  </a:cubicBezTo>
                  <a:cubicBezTo>
                    <a:pt x="191" y="171"/>
                    <a:pt x="191" y="137"/>
                    <a:pt x="190" y="106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7"/>
                    <a:pt x="190" y="77"/>
                    <a:pt x="190" y="77"/>
                  </a:cubicBezTo>
                  <a:cubicBezTo>
                    <a:pt x="189" y="77"/>
                    <a:pt x="190" y="77"/>
                    <a:pt x="189" y="77"/>
                  </a:cubicBezTo>
                  <a:cubicBezTo>
                    <a:pt x="190" y="76"/>
                    <a:pt x="190" y="76"/>
                    <a:pt x="191" y="75"/>
                  </a:cubicBezTo>
                  <a:cubicBezTo>
                    <a:pt x="191" y="75"/>
                    <a:pt x="206" y="66"/>
                    <a:pt x="228" y="51"/>
                  </a:cubicBezTo>
                  <a:cubicBezTo>
                    <a:pt x="234" y="47"/>
                    <a:pt x="240" y="43"/>
                    <a:pt x="246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6" y="55"/>
                    <a:pt x="245" y="73"/>
                    <a:pt x="244" y="91"/>
                  </a:cubicBezTo>
                  <a:cubicBezTo>
                    <a:pt x="244" y="109"/>
                    <a:pt x="243" y="127"/>
                    <a:pt x="242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upa 382"/>
          <p:cNvGrpSpPr/>
          <p:nvPr/>
        </p:nvGrpSpPr>
        <p:grpSpPr>
          <a:xfrm flipH="1">
            <a:off x="9767180" y="4975768"/>
            <a:ext cx="1740347" cy="1756157"/>
            <a:chOff x="2039937" y="2547938"/>
            <a:chExt cx="1547813" cy="1393825"/>
          </a:xfrm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039937" y="2587625"/>
              <a:ext cx="677863" cy="1354138"/>
            </a:xfrm>
            <a:custGeom>
              <a:avLst/>
              <a:gdLst>
                <a:gd name="T0" fmla="*/ 234 w 377"/>
                <a:gd name="T1" fmla="*/ 128 h 754"/>
                <a:gd name="T2" fmla="*/ 106 w 377"/>
                <a:gd name="T3" fmla="*/ 164 h 754"/>
                <a:gd name="T4" fmla="*/ 118 w 377"/>
                <a:gd name="T5" fmla="*/ 25 h 754"/>
                <a:gd name="T6" fmla="*/ 184 w 377"/>
                <a:gd name="T7" fmla="*/ 49 h 754"/>
                <a:gd name="T8" fmla="*/ 126 w 377"/>
                <a:gd name="T9" fmla="*/ 145 h 754"/>
                <a:gd name="T10" fmla="*/ 217 w 377"/>
                <a:gd name="T11" fmla="*/ 72 h 754"/>
                <a:gd name="T12" fmla="*/ 148 w 377"/>
                <a:gd name="T13" fmla="*/ 213 h 754"/>
                <a:gd name="T14" fmla="*/ 169 w 377"/>
                <a:gd name="T15" fmla="*/ 393 h 754"/>
                <a:gd name="T16" fmla="*/ 148 w 377"/>
                <a:gd name="T17" fmla="*/ 213 h 754"/>
                <a:gd name="T18" fmla="*/ 57 w 377"/>
                <a:gd name="T19" fmla="*/ 247 h 754"/>
                <a:gd name="T20" fmla="*/ 33 w 377"/>
                <a:gd name="T21" fmla="*/ 418 h 754"/>
                <a:gd name="T22" fmla="*/ 57 w 377"/>
                <a:gd name="T23" fmla="*/ 457 h 754"/>
                <a:gd name="T24" fmla="*/ 32 w 377"/>
                <a:gd name="T25" fmla="*/ 333 h 754"/>
                <a:gd name="T26" fmla="*/ 115 w 377"/>
                <a:gd name="T27" fmla="*/ 247 h 754"/>
                <a:gd name="T28" fmla="*/ 366 w 377"/>
                <a:gd name="T29" fmla="*/ 271 h 754"/>
                <a:gd name="T30" fmla="*/ 326 w 377"/>
                <a:gd name="T31" fmla="*/ 257 h 754"/>
                <a:gd name="T32" fmla="*/ 326 w 377"/>
                <a:gd name="T33" fmla="*/ 257 h 754"/>
                <a:gd name="T34" fmla="*/ 325 w 377"/>
                <a:gd name="T35" fmla="*/ 257 h 754"/>
                <a:gd name="T36" fmla="*/ 321 w 377"/>
                <a:gd name="T37" fmla="*/ 260 h 754"/>
                <a:gd name="T38" fmla="*/ 311 w 377"/>
                <a:gd name="T39" fmla="*/ 272 h 754"/>
                <a:gd name="T40" fmla="*/ 278 w 377"/>
                <a:gd name="T41" fmla="*/ 320 h 754"/>
                <a:gd name="T42" fmla="*/ 258 w 377"/>
                <a:gd name="T43" fmla="*/ 310 h 754"/>
                <a:gd name="T44" fmla="*/ 229 w 377"/>
                <a:gd name="T45" fmla="*/ 249 h 754"/>
                <a:gd name="T46" fmla="*/ 214 w 377"/>
                <a:gd name="T47" fmla="*/ 300 h 754"/>
                <a:gd name="T48" fmla="*/ 264 w 377"/>
                <a:gd name="T49" fmla="*/ 348 h 754"/>
                <a:gd name="T50" fmla="*/ 333 w 377"/>
                <a:gd name="T51" fmla="*/ 277 h 754"/>
                <a:gd name="T52" fmla="*/ 350 w 377"/>
                <a:gd name="T53" fmla="*/ 282 h 754"/>
                <a:gd name="T54" fmla="*/ 366 w 377"/>
                <a:gd name="T55" fmla="*/ 271 h 754"/>
                <a:gd name="T56" fmla="*/ 230 w 377"/>
                <a:gd name="T57" fmla="*/ 704 h 754"/>
                <a:gd name="T58" fmla="*/ 222 w 377"/>
                <a:gd name="T59" fmla="*/ 702 h 754"/>
                <a:gd name="T60" fmla="*/ 228 w 377"/>
                <a:gd name="T61" fmla="*/ 615 h 754"/>
                <a:gd name="T62" fmla="*/ 199 w 377"/>
                <a:gd name="T63" fmla="*/ 438 h 754"/>
                <a:gd name="T64" fmla="*/ 197 w 377"/>
                <a:gd name="T65" fmla="*/ 507 h 754"/>
                <a:gd name="T66" fmla="*/ 199 w 377"/>
                <a:gd name="T67" fmla="*/ 674 h 754"/>
                <a:gd name="T68" fmla="*/ 200 w 377"/>
                <a:gd name="T69" fmla="*/ 709 h 754"/>
                <a:gd name="T70" fmla="*/ 200 w 377"/>
                <a:gd name="T71" fmla="*/ 711 h 754"/>
                <a:gd name="T72" fmla="*/ 200 w 377"/>
                <a:gd name="T73" fmla="*/ 712 h 754"/>
                <a:gd name="T74" fmla="*/ 212 w 377"/>
                <a:gd name="T75" fmla="*/ 723 h 754"/>
                <a:gd name="T76" fmla="*/ 226 w 377"/>
                <a:gd name="T77" fmla="*/ 724 h 754"/>
                <a:gd name="T78" fmla="*/ 281 w 377"/>
                <a:gd name="T79" fmla="*/ 716 h 754"/>
                <a:gd name="T80" fmla="*/ 81 w 377"/>
                <a:gd name="T81" fmla="*/ 510 h 754"/>
                <a:gd name="T82" fmla="*/ 84 w 377"/>
                <a:gd name="T83" fmla="*/ 682 h 754"/>
                <a:gd name="T84" fmla="*/ 85 w 377"/>
                <a:gd name="T85" fmla="*/ 709 h 754"/>
                <a:gd name="T86" fmla="*/ 33 w 377"/>
                <a:gd name="T87" fmla="*/ 737 h 754"/>
                <a:gd name="T88" fmla="*/ 85 w 377"/>
                <a:gd name="T89" fmla="*/ 732 h 754"/>
                <a:gd name="T90" fmla="*/ 99 w 377"/>
                <a:gd name="T91" fmla="*/ 725 h 754"/>
                <a:gd name="T92" fmla="*/ 101 w 377"/>
                <a:gd name="T93" fmla="*/ 724 h 754"/>
                <a:gd name="T94" fmla="*/ 102 w 377"/>
                <a:gd name="T95" fmla="*/ 724 h 754"/>
                <a:gd name="T96" fmla="*/ 106 w 377"/>
                <a:gd name="T97" fmla="*/ 716 h 754"/>
                <a:gd name="T98" fmla="*/ 108 w 377"/>
                <a:gd name="T99" fmla="*/ 681 h 754"/>
                <a:gd name="T100" fmla="*/ 112 w 377"/>
                <a:gd name="T101" fmla="*/ 510 h 754"/>
                <a:gd name="T102" fmla="*/ 108 w 377"/>
                <a:gd name="T103" fmla="*/ 44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754">
                  <a:moveTo>
                    <a:pt x="228" y="64"/>
                  </a:moveTo>
                  <a:cubicBezTo>
                    <a:pt x="226" y="62"/>
                    <a:pt x="253" y="88"/>
                    <a:pt x="234" y="128"/>
                  </a:cubicBezTo>
                  <a:cubicBezTo>
                    <a:pt x="226" y="146"/>
                    <a:pt x="209" y="164"/>
                    <a:pt x="185" y="175"/>
                  </a:cubicBezTo>
                  <a:cubicBezTo>
                    <a:pt x="163" y="185"/>
                    <a:pt x="128" y="184"/>
                    <a:pt x="106" y="164"/>
                  </a:cubicBezTo>
                  <a:cubicBezTo>
                    <a:pt x="85" y="145"/>
                    <a:pt x="72" y="116"/>
                    <a:pt x="77" y="87"/>
                  </a:cubicBezTo>
                  <a:cubicBezTo>
                    <a:pt x="81" y="59"/>
                    <a:pt x="98" y="37"/>
                    <a:pt x="118" y="25"/>
                  </a:cubicBezTo>
                  <a:cubicBezTo>
                    <a:pt x="160" y="0"/>
                    <a:pt x="197" y="22"/>
                    <a:pt x="197" y="25"/>
                  </a:cubicBezTo>
                  <a:cubicBezTo>
                    <a:pt x="208" y="43"/>
                    <a:pt x="207" y="63"/>
                    <a:pt x="184" y="49"/>
                  </a:cubicBezTo>
                  <a:cubicBezTo>
                    <a:pt x="179" y="47"/>
                    <a:pt x="155" y="36"/>
                    <a:pt x="129" y="54"/>
                  </a:cubicBezTo>
                  <a:cubicBezTo>
                    <a:pt x="102" y="71"/>
                    <a:pt x="94" y="119"/>
                    <a:pt x="126" y="145"/>
                  </a:cubicBezTo>
                  <a:cubicBezTo>
                    <a:pt x="155" y="171"/>
                    <a:pt x="202" y="146"/>
                    <a:pt x="216" y="121"/>
                  </a:cubicBezTo>
                  <a:cubicBezTo>
                    <a:pt x="232" y="94"/>
                    <a:pt x="217" y="75"/>
                    <a:pt x="217" y="72"/>
                  </a:cubicBezTo>
                  <a:cubicBezTo>
                    <a:pt x="216" y="61"/>
                    <a:pt x="212" y="48"/>
                    <a:pt x="228" y="64"/>
                  </a:cubicBezTo>
                  <a:close/>
                  <a:moveTo>
                    <a:pt x="148" y="213"/>
                  </a:moveTo>
                  <a:cubicBezTo>
                    <a:pt x="144" y="218"/>
                    <a:pt x="138" y="377"/>
                    <a:pt x="141" y="394"/>
                  </a:cubicBezTo>
                  <a:cubicBezTo>
                    <a:pt x="144" y="410"/>
                    <a:pt x="161" y="400"/>
                    <a:pt x="169" y="393"/>
                  </a:cubicBezTo>
                  <a:cubicBezTo>
                    <a:pt x="176" y="388"/>
                    <a:pt x="165" y="212"/>
                    <a:pt x="161" y="212"/>
                  </a:cubicBezTo>
                  <a:cubicBezTo>
                    <a:pt x="161" y="203"/>
                    <a:pt x="155" y="207"/>
                    <a:pt x="148" y="213"/>
                  </a:cubicBezTo>
                  <a:close/>
                  <a:moveTo>
                    <a:pt x="106" y="220"/>
                  </a:moveTo>
                  <a:cubicBezTo>
                    <a:pt x="100" y="222"/>
                    <a:pt x="79" y="229"/>
                    <a:pt x="57" y="247"/>
                  </a:cubicBezTo>
                  <a:cubicBezTo>
                    <a:pt x="35" y="264"/>
                    <a:pt x="9" y="294"/>
                    <a:pt x="5" y="332"/>
                  </a:cubicBezTo>
                  <a:cubicBezTo>
                    <a:pt x="0" y="371"/>
                    <a:pt x="27" y="406"/>
                    <a:pt x="33" y="418"/>
                  </a:cubicBezTo>
                  <a:cubicBezTo>
                    <a:pt x="38" y="442"/>
                    <a:pt x="42" y="458"/>
                    <a:pt x="44" y="460"/>
                  </a:cubicBezTo>
                  <a:cubicBezTo>
                    <a:pt x="53" y="466"/>
                    <a:pt x="60" y="471"/>
                    <a:pt x="57" y="457"/>
                  </a:cubicBezTo>
                  <a:cubicBezTo>
                    <a:pt x="57" y="457"/>
                    <a:pt x="56" y="441"/>
                    <a:pt x="53" y="416"/>
                  </a:cubicBezTo>
                  <a:cubicBezTo>
                    <a:pt x="44" y="387"/>
                    <a:pt x="26" y="363"/>
                    <a:pt x="32" y="333"/>
                  </a:cubicBezTo>
                  <a:cubicBezTo>
                    <a:pt x="37" y="305"/>
                    <a:pt x="61" y="282"/>
                    <a:pt x="79" y="268"/>
                  </a:cubicBezTo>
                  <a:cubicBezTo>
                    <a:pt x="98" y="255"/>
                    <a:pt x="114" y="249"/>
                    <a:pt x="115" y="247"/>
                  </a:cubicBezTo>
                  <a:cubicBezTo>
                    <a:pt x="119" y="237"/>
                    <a:pt x="133" y="216"/>
                    <a:pt x="106" y="220"/>
                  </a:cubicBezTo>
                  <a:close/>
                  <a:moveTo>
                    <a:pt x="366" y="271"/>
                  </a:moveTo>
                  <a:cubicBezTo>
                    <a:pt x="366" y="271"/>
                    <a:pt x="353" y="265"/>
                    <a:pt x="333" y="256"/>
                  </a:cubicBezTo>
                  <a:cubicBezTo>
                    <a:pt x="330" y="255"/>
                    <a:pt x="328" y="256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8"/>
                    <a:pt x="324" y="258"/>
                    <a:pt x="324" y="258"/>
                  </a:cubicBezTo>
                  <a:cubicBezTo>
                    <a:pt x="321" y="260"/>
                    <a:pt x="321" y="260"/>
                    <a:pt x="321" y="260"/>
                  </a:cubicBezTo>
                  <a:cubicBezTo>
                    <a:pt x="320" y="261"/>
                    <a:pt x="319" y="262"/>
                    <a:pt x="317" y="263"/>
                  </a:cubicBezTo>
                  <a:cubicBezTo>
                    <a:pt x="315" y="266"/>
                    <a:pt x="313" y="269"/>
                    <a:pt x="311" y="272"/>
                  </a:cubicBezTo>
                  <a:cubicBezTo>
                    <a:pt x="307" y="277"/>
                    <a:pt x="303" y="283"/>
                    <a:pt x="300" y="289"/>
                  </a:cubicBezTo>
                  <a:cubicBezTo>
                    <a:pt x="293" y="301"/>
                    <a:pt x="286" y="314"/>
                    <a:pt x="278" y="320"/>
                  </a:cubicBezTo>
                  <a:cubicBezTo>
                    <a:pt x="274" y="322"/>
                    <a:pt x="275" y="322"/>
                    <a:pt x="272" y="320"/>
                  </a:cubicBezTo>
                  <a:cubicBezTo>
                    <a:pt x="267" y="317"/>
                    <a:pt x="262" y="314"/>
                    <a:pt x="258" y="310"/>
                  </a:cubicBezTo>
                  <a:cubicBezTo>
                    <a:pt x="250" y="302"/>
                    <a:pt x="244" y="293"/>
                    <a:pt x="241" y="284"/>
                  </a:cubicBezTo>
                  <a:cubicBezTo>
                    <a:pt x="233" y="266"/>
                    <a:pt x="231" y="251"/>
                    <a:pt x="229" y="249"/>
                  </a:cubicBezTo>
                  <a:cubicBezTo>
                    <a:pt x="220" y="243"/>
                    <a:pt x="202" y="231"/>
                    <a:pt x="202" y="253"/>
                  </a:cubicBezTo>
                  <a:cubicBezTo>
                    <a:pt x="202" y="258"/>
                    <a:pt x="203" y="277"/>
                    <a:pt x="214" y="300"/>
                  </a:cubicBezTo>
                  <a:cubicBezTo>
                    <a:pt x="220" y="312"/>
                    <a:pt x="229" y="325"/>
                    <a:pt x="242" y="335"/>
                  </a:cubicBezTo>
                  <a:cubicBezTo>
                    <a:pt x="249" y="340"/>
                    <a:pt x="253" y="344"/>
                    <a:pt x="264" y="348"/>
                  </a:cubicBezTo>
                  <a:cubicBezTo>
                    <a:pt x="276" y="353"/>
                    <a:pt x="292" y="346"/>
                    <a:pt x="298" y="339"/>
                  </a:cubicBezTo>
                  <a:cubicBezTo>
                    <a:pt x="319" y="314"/>
                    <a:pt x="325" y="287"/>
                    <a:pt x="333" y="277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3" y="280"/>
                    <a:pt x="347" y="281"/>
                    <a:pt x="350" y="282"/>
                  </a:cubicBezTo>
                  <a:cubicBezTo>
                    <a:pt x="356" y="283"/>
                    <a:pt x="360" y="284"/>
                    <a:pt x="361" y="283"/>
                  </a:cubicBezTo>
                  <a:cubicBezTo>
                    <a:pt x="370" y="279"/>
                    <a:pt x="377" y="275"/>
                    <a:pt x="366" y="271"/>
                  </a:cubicBezTo>
                  <a:close/>
                  <a:moveTo>
                    <a:pt x="281" y="716"/>
                  </a:moveTo>
                  <a:cubicBezTo>
                    <a:pt x="280" y="717"/>
                    <a:pt x="262" y="709"/>
                    <a:pt x="230" y="704"/>
                  </a:cubicBezTo>
                  <a:cubicBezTo>
                    <a:pt x="227" y="704"/>
                    <a:pt x="224" y="703"/>
                    <a:pt x="222" y="703"/>
                  </a:cubicBezTo>
                  <a:cubicBezTo>
                    <a:pt x="222" y="702"/>
                    <a:pt x="222" y="702"/>
                    <a:pt x="222" y="702"/>
                  </a:cubicBezTo>
                  <a:cubicBezTo>
                    <a:pt x="222" y="693"/>
                    <a:pt x="222" y="684"/>
                    <a:pt x="223" y="675"/>
                  </a:cubicBezTo>
                  <a:cubicBezTo>
                    <a:pt x="224" y="656"/>
                    <a:pt x="226" y="635"/>
                    <a:pt x="228" y="615"/>
                  </a:cubicBezTo>
                  <a:cubicBezTo>
                    <a:pt x="232" y="573"/>
                    <a:pt x="233" y="530"/>
                    <a:pt x="226" y="496"/>
                  </a:cubicBezTo>
                  <a:cubicBezTo>
                    <a:pt x="221" y="461"/>
                    <a:pt x="203" y="439"/>
                    <a:pt x="199" y="438"/>
                  </a:cubicBezTo>
                  <a:cubicBezTo>
                    <a:pt x="182" y="432"/>
                    <a:pt x="163" y="438"/>
                    <a:pt x="178" y="455"/>
                  </a:cubicBezTo>
                  <a:cubicBezTo>
                    <a:pt x="181" y="460"/>
                    <a:pt x="192" y="477"/>
                    <a:pt x="197" y="507"/>
                  </a:cubicBezTo>
                  <a:cubicBezTo>
                    <a:pt x="202" y="537"/>
                    <a:pt x="202" y="576"/>
                    <a:pt x="201" y="616"/>
                  </a:cubicBezTo>
                  <a:cubicBezTo>
                    <a:pt x="200" y="636"/>
                    <a:pt x="199" y="655"/>
                    <a:pt x="199" y="674"/>
                  </a:cubicBezTo>
                  <a:cubicBezTo>
                    <a:pt x="199" y="684"/>
                    <a:pt x="199" y="693"/>
                    <a:pt x="200" y="702"/>
                  </a:cubicBezTo>
                  <a:cubicBezTo>
                    <a:pt x="200" y="709"/>
                    <a:pt x="200" y="709"/>
                    <a:pt x="200" y="709"/>
                  </a:cubicBezTo>
                  <a:cubicBezTo>
                    <a:pt x="200" y="710"/>
                    <a:pt x="200" y="710"/>
                    <a:pt x="200" y="710"/>
                  </a:cubicBezTo>
                  <a:cubicBezTo>
                    <a:pt x="200" y="711"/>
                    <a:pt x="200" y="711"/>
                    <a:pt x="200" y="711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0" y="712"/>
                    <a:pt x="200" y="712"/>
                    <a:pt x="200" y="712"/>
                  </a:cubicBezTo>
                  <a:cubicBezTo>
                    <a:pt x="201" y="717"/>
                    <a:pt x="206" y="722"/>
                    <a:pt x="212" y="723"/>
                  </a:cubicBezTo>
                  <a:cubicBezTo>
                    <a:pt x="215" y="723"/>
                    <a:pt x="215" y="723"/>
                    <a:pt x="215" y="723"/>
                  </a:cubicBezTo>
                  <a:cubicBezTo>
                    <a:pt x="219" y="723"/>
                    <a:pt x="223" y="723"/>
                    <a:pt x="226" y="724"/>
                  </a:cubicBezTo>
                  <a:cubicBezTo>
                    <a:pt x="254" y="726"/>
                    <a:pt x="275" y="731"/>
                    <a:pt x="277" y="729"/>
                  </a:cubicBezTo>
                  <a:cubicBezTo>
                    <a:pt x="289" y="725"/>
                    <a:pt x="297" y="720"/>
                    <a:pt x="281" y="716"/>
                  </a:cubicBezTo>
                  <a:close/>
                  <a:moveTo>
                    <a:pt x="108" y="445"/>
                  </a:moveTo>
                  <a:cubicBezTo>
                    <a:pt x="102" y="451"/>
                    <a:pt x="86" y="476"/>
                    <a:pt x="81" y="510"/>
                  </a:cubicBezTo>
                  <a:cubicBezTo>
                    <a:pt x="75" y="544"/>
                    <a:pt x="76" y="585"/>
                    <a:pt x="80" y="625"/>
                  </a:cubicBezTo>
                  <a:cubicBezTo>
                    <a:pt x="81" y="645"/>
                    <a:pt x="83" y="664"/>
                    <a:pt x="84" y="682"/>
                  </a:cubicBezTo>
                  <a:cubicBezTo>
                    <a:pt x="84" y="691"/>
                    <a:pt x="85" y="700"/>
                    <a:pt x="85" y="708"/>
                  </a:cubicBezTo>
                  <a:cubicBezTo>
                    <a:pt x="85" y="709"/>
                    <a:pt x="85" y="709"/>
                    <a:pt x="85" y="709"/>
                  </a:cubicBezTo>
                  <a:cubicBezTo>
                    <a:pt x="82" y="711"/>
                    <a:pt x="80" y="712"/>
                    <a:pt x="78" y="714"/>
                  </a:cubicBezTo>
                  <a:cubicBezTo>
                    <a:pt x="53" y="728"/>
                    <a:pt x="34" y="734"/>
                    <a:pt x="33" y="737"/>
                  </a:cubicBezTo>
                  <a:cubicBezTo>
                    <a:pt x="26" y="746"/>
                    <a:pt x="20" y="754"/>
                    <a:pt x="36" y="749"/>
                  </a:cubicBezTo>
                  <a:cubicBezTo>
                    <a:pt x="36" y="749"/>
                    <a:pt x="57" y="746"/>
                    <a:pt x="85" y="732"/>
                  </a:cubicBezTo>
                  <a:cubicBezTo>
                    <a:pt x="89" y="730"/>
                    <a:pt x="93" y="729"/>
                    <a:pt x="96" y="727"/>
                  </a:cubicBezTo>
                  <a:cubicBezTo>
                    <a:pt x="99" y="725"/>
                    <a:pt x="99" y="725"/>
                    <a:pt x="99" y="725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1" y="724"/>
                    <a:pt x="101" y="724"/>
                    <a:pt x="101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2" y="724"/>
                    <a:pt x="102" y="724"/>
                    <a:pt x="102" y="724"/>
                  </a:cubicBezTo>
                  <a:cubicBezTo>
                    <a:pt x="105" y="722"/>
                    <a:pt x="106" y="720"/>
                    <a:pt x="106" y="717"/>
                  </a:cubicBezTo>
                  <a:cubicBezTo>
                    <a:pt x="106" y="716"/>
                    <a:pt x="106" y="716"/>
                    <a:pt x="106" y="716"/>
                  </a:cubicBezTo>
                  <a:cubicBezTo>
                    <a:pt x="107" y="710"/>
                    <a:pt x="107" y="710"/>
                    <a:pt x="107" y="710"/>
                  </a:cubicBezTo>
                  <a:cubicBezTo>
                    <a:pt x="108" y="701"/>
                    <a:pt x="108" y="691"/>
                    <a:pt x="108" y="681"/>
                  </a:cubicBezTo>
                  <a:cubicBezTo>
                    <a:pt x="108" y="662"/>
                    <a:pt x="107" y="641"/>
                    <a:pt x="106" y="621"/>
                  </a:cubicBezTo>
                  <a:cubicBezTo>
                    <a:pt x="105" y="580"/>
                    <a:pt x="106" y="539"/>
                    <a:pt x="112" y="510"/>
                  </a:cubicBezTo>
                  <a:cubicBezTo>
                    <a:pt x="118" y="481"/>
                    <a:pt x="130" y="467"/>
                    <a:pt x="129" y="463"/>
                  </a:cubicBezTo>
                  <a:cubicBezTo>
                    <a:pt x="129" y="452"/>
                    <a:pt x="134" y="423"/>
                    <a:pt x="108" y="4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2747963" y="31559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238500" y="2562225"/>
              <a:ext cx="349250" cy="606425"/>
            </a:xfrm>
            <a:custGeom>
              <a:avLst/>
              <a:gdLst>
                <a:gd name="T0" fmla="*/ 24 w 194"/>
                <a:gd name="T1" fmla="*/ 225 h 338"/>
                <a:gd name="T2" fmla="*/ 70 w 194"/>
                <a:gd name="T3" fmla="*/ 174 h 338"/>
                <a:gd name="T4" fmla="*/ 49 w 194"/>
                <a:gd name="T5" fmla="*/ 131 h 338"/>
                <a:gd name="T6" fmla="*/ 26 w 194"/>
                <a:gd name="T7" fmla="*/ 120 h 338"/>
                <a:gd name="T8" fmla="*/ 28 w 194"/>
                <a:gd name="T9" fmla="*/ 109 h 338"/>
                <a:gd name="T10" fmla="*/ 59 w 194"/>
                <a:gd name="T11" fmla="*/ 123 h 338"/>
                <a:gd name="T12" fmla="*/ 81 w 194"/>
                <a:gd name="T13" fmla="*/ 177 h 338"/>
                <a:gd name="T14" fmla="*/ 51 w 194"/>
                <a:gd name="T15" fmla="*/ 224 h 338"/>
                <a:gd name="T16" fmla="*/ 24 w 194"/>
                <a:gd name="T17" fmla="*/ 231 h 338"/>
                <a:gd name="T18" fmla="*/ 24 w 194"/>
                <a:gd name="T19" fmla="*/ 225 h 338"/>
                <a:gd name="T20" fmla="*/ 29 w 194"/>
                <a:gd name="T21" fmla="*/ 281 h 338"/>
                <a:gd name="T22" fmla="*/ 77 w 194"/>
                <a:gd name="T23" fmla="*/ 267 h 338"/>
                <a:gd name="T24" fmla="*/ 131 w 194"/>
                <a:gd name="T25" fmla="*/ 181 h 338"/>
                <a:gd name="T26" fmla="*/ 91 w 194"/>
                <a:gd name="T27" fmla="*/ 83 h 338"/>
                <a:gd name="T28" fmla="*/ 35 w 194"/>
                <a:gd name="T29" fmla="*/ 59 h 338"/>
                <a:gd name="T30" fmla="*/ 33 w 194"/>
                <a:gd name="T31" fmla="*/ 70 h 338"/>
                <a:gd name="T32" fmla="*/ 79 w 194"/>
                <a:gd name="T33" fmla="*/ 90 h 338"/>
                <a:gd name="T34" fmla="*/ 120 w 194"/>
                <a:gd name="T35" fmla="*/ 178 h 338"/>
                <a:gd name="T36" fmla="*/ 71 w 194"/>
                <a:gd name="T37" fmla="*/ 261 h 338"/>
                <a:gd name="T38" fmla="*/ 28 w 194"/>
                <a:gd name="T39" fmla="*/ 276 h 338"/>
                <a:gd name="T40" fmla="*/ 29 w 194"/>
                <a:gd name="T41" fmla="*/ 281 h 338"/>
                <a:gd name="T42" fmla="*/ 34 w 194"/>
                <a:gd name="T43" fmla="*/ 338 h 338"/>
                <a:gd name="T44" fmla="*/ 106 w 194"/>
                <a:gd name="T45" fmla="*/ 316 h 338"/>
                <a:gd name="T46" fmla="*/ 188 w 194"/>
                <a:gd name="T47" fmla="*/ 186 h 338"/>
                <a:gd name="T48" fmla="*/ 127 w 194"/>
                <a:gd name="T49" fmla="*/ 39 h 338"/>
                <a:gd name="T50" fmla="*/ 42 w 194"/>
                <a:gd name="T51" fmla="*/ 2 h 338"/>
                <a:gd name="T52" fmla="*/ 41 w 194"/>
                <a:gd name="T53" fmla="*/ 13 h 338"/>
                <a:gd name="T54" fmla="*/ 113 w 194"/>
                <a:gd name="T55" fmla="*/ 44 h 338"/>
                <a:gd name="T56" fmla="*/ 177 w 194"/>
                <a:gd name="T57" fmla="*/ 181 h 338"/>
                <a:gd name="T58" fmla="*/ 100 w 194"/>
                <a:gd name="T59" fmla="*/ 310 h 338"/>
                <a:gd name="T60" fmla="*/ 33 w 194"/>
                <a:gd name="T61" fmla="*/ 333 h 338"/>
                <a:gd name="T62" fmla="*/ 34 w 194"/>
                <a:gd name="T6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8">
                  <a:moveTo>
                    <a:pt x="24" y="225"/>
                  </a:moveTo>
                  <a:cubicBezTo>
                    <a:pt x="22" y="228"/>
                    <a:pt x="69" y="216"/>
                    <a:pt x="70" y="174"/>
                  </a:cubicBezTo>
                  <a:cubicBezTo>
                    <a:pt x="71" y="156"/>
                    <a:pt x="59" y="139"/>
                    <a:pt x="49" y="131"/>
                  </a:cubicBezTo>
                  <a:cubicBezTo>
                    <a:pt x="37" y="123"/>
                    <a:pt x="27" y="121"/>
                    <a:pt x="26" y="120"/>
                  </a:cubicBezTo>
                  <a:cubicBezTo>
                    <a:pt x="22" y="116"/>
                    <a:pt x="12" y="108"/>
                    <a:pt x="28" y="109"/>
                  </a:cubicBezTo>
                  <a:cubicBezTo>
                    <a:pt x="32" y="109"/>
                    <a:pt x="45" y="111"/>
                    <a:pt x="59" y="123"/>
                  </a:cubicBezTo>
                  <a:cubicBezTo>
                    <a:pt x="72" y="133"/>
                    <a:pt x="84" y="155"/>
                    <a:pt x="81" y="177"/>
                  </a:cubicBezTo>
                  <a:cubicBezTo>
                    <a:pt x="79" y="198"/>
                    <a:pt x="65" y="216"/>
                    <a:pt x="51" y="224"/>
                  </a:cubicBezTo>
                  <a:cubicBezTo>
                    <a:pt x="37" y="232"/>
                    <a:pt x="26" y="231"/>
                    <a:pt x="24" y="231"/>
                  </a:cubicBezTo>
                  <a:cubicBezTo>
                    <a:pt x="19" y="229"/>
                    <a:pt x="16" y="226"/>
                    <a:pt x="24" y="225"/>
                  </a:cubicBezTo>
                  <a:close/>
                  <a:moveTo>
                    <a:pt x="29" y="281"/>
                  </a:moveTo>
                  <a:cubicBezTo>
                    <a:pt x="31" y="282"/>
                    <a:pt x="52" y="282"/>
                    <a:pt x="77" y="267"/>
                  </a:cubicBezTo>
                  <a:cubicBezTo>
                    <a:pt x="102" y="253"/>
                    <a:pt x="128" y="220"/>
                    <a:pt x="131" y="181"/>
                  </a:cubicBezTo>
                  <a:cubicBezTo>
                    <a:pt x="135" y="142"/>
                    <a:pt x="115" y="103"/>
                    <a:pt x="91" y="83"/>
                  </a:cubicBezTo>
                  <a:cubicBezTo>
                    <a:pt x="66" y="63"/>
                    <a:pt x="41" y="59"/>
                    <a:pt x="35" y="59"/>
                  </a:cubicBezTo>
                  <a:cubicBezTo>
                    <a:pt x="7" y="57"/>
                    <a:pt x="24" y="65"/>
                    <a:pt x="33" y="70"/>
                  </a:cubicBezTo>
                  <a:cubicBezTo>
                    <a:pt x="35" y="71"/>
                    <a:pt x="56" y="73"/>
                    <a:pt x="79" y="90"/>
                  </a:cubicBezTo>
                  <a:cubicBezTo>
                    <a:pt x="101" y="106"/>
                    <a:pt x="123" y="141"/>
                    <a:pt x="120" y="178"/>
                  </a:cubicBezTo>
                  <a:cubicBezTo>
                    <a:pt x="119" y="215"/>
                    <a:pt x="95" y="247"/>
                    <a:pt x="71" y="261"/>
                  </a:cubicBezTo>
                  <a:cubicBezTo>
                    <a:pt x="47" y="275"/>
                    <a:pt x="28" y="276"/>
                    <a:pt x="28" y="276"/>
                  </a:cubicBezTo>
                  <a:cubicBezTo>
                    <a:pt x="13" y="277"/>
                    <a:pt x="19" y="279"/>
                    <a:pt x="29" y="281"/>
                  </a:cubicBezTo>
                  <a:close/>
                  <a:moveTo>
                    <a:pt x="34" y="338"/>
                  </a:moveTo>
                  <a:cubicBezTo>
                    <a:pt x="37" y="338"/>
                    <a:pt x="68" y="338"/>
                    <a:pt x="106" y="316"/>
                  </a:cubicBezTo>
                  <a:cubicBezTo>
                    <a:pt x="144" y="295"/>
                    <a:pt x="183" y="245"/>
                    <a:pt x="188" y="186"/>
                  </a:cubicBezTo>
                  <a:cubicBezTo>
                    <a:pt x="194" y="127"/>
                    <a:pt x="164" y="68"/>
                    <a:pt x="127" y="39"/>
                  </a:cubicBezTo>
                  <a:cubicBezTo>
                    <a:pt x="90" y="9"/>
                    <a:pt x="52" y="3"/>
                    <a:pt x="42" y="2"/>
                  </a:cubicBezTo>
                  <a:cubicBezTo>
                    <a:pt x="0" y="0"/>
                    <a:pt x="25" y="8"/>
                    <a:pt x="41" y="13"/>
                  </a:cubicBezTo>
                  <a:cubicBezTo>
                    <a:pt x="44" y="15"/>
                    <a:pt x="77" y="18"/>
                    <a:pt x="113" y="44"/>
                  </a:cubicBezTo>
                  <a:cubicBezTo>
                    <a:pt x="148" y="69"/>
                    <a:pt x="182" y="123"/>
                    <a:pt x="177" y="181"/>
                  </a:cubicBezTo>
                  <a:cubicBezTo>
                    <a:pt x="175" y="239"/>
                    <a:pt x="137" y="289"/>
                    <a:pt x="100" y="310"/>
                  </a:cubicBezTo>
                  <a:cubicBezTo>
                    <a:pt x="63" y="332"/>
                    <a:pt x="33" y="332"/>
                    <a:pt x="33" y="333"/>
                  </a:cubicBezTo>
                  <a:cubicBezTo>
                    <a:pt x="10" y="334"/>
                    <a:pt x="20" y="336"/>
                    <a:pt x="34" y="33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154238" y="2547938"/>
              <a:ext cx="341313" cy="188913"/>
            </a:xfrm>
            <a:custGeom>
              <a:avLst/>
              <a:gdLst>
                <a:gd name="T0" fmla="*/ 136 w 190"/>
                <a:gd name="T1" fmla="*/ 43 h 105"/>
                <a:gd name="T2" fmla="*/ 9 w 190"/>
                <a:gd name="T3" fmla="*/ 77 h 105"/>
                <a:gd name="T4" fmla="*/ 63 w 190"/>
                <a:gd name="T5" fmla="*/ 93 h 105"/>
                <a:gd name="T6" fmla="*/ 143 w 190"/>
                <a:gd name="T7" fmla="*/ 90 h 105"/>
                <a:gd name="T8" fmla="*/ 190 w 190"/>
                <a:gd name="T9" fmla="*/ 34 h 105"/>
                <a:gd name="T10" fmla="*/ 136 w 190"/>
                <a:gd name="T11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05">
                  <a:moveTo>
                    <a:pt x="136" y="43"/>
                  </a:moveTo>
                  <a:cubicBezTo>
                    <a:pt x="47" y="0"/>
                    <a:pt x="21" y="47"/>
                    <a:pt x="9" y="77"/>
                  </a:cubicBezTo>
                  <a:cubicBezTo>
                    <a:pt x="0" y="99"/>
                    <a:pt x="31" y="100"/>
                    <a:pt x="63" y="93"/>
                  </a:cubicBezTo>
                  <a:cubicBezTo>
                    <a:pt x="72" y="95"/>
                    <a:pt x="119" y="105"/>
                    <a:pt x="143" y="90"/>
                  </a:cubicBezTo>
                  <a:cubicBezTo>
                    <a:pt x="169" y="74"/>
                    <a:pt x="181" y="55"/>
                    <a:pt x="190" y="34"/>
                  </a:cubicBezTo>
                  <a:cubicBezTo>
                    <a:pt x="179" y="35"/>
                    <a:pt x="136" y="43"/>
                    <a:pt x="136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163763" y="2590800"/>
              <a:ext cx="304800" cy="142875"/>
            </a:xfrm>
            <a:custGeom>
              <a:avLst/>
              <a:gdLst>
                <a:gd name="T0" fmla="*/ 116 w 169"/>
                <a:gd name="T1" fmla="*/ 75 h 80"/>
                <a:gd name="T2" fmla="*/ 101 w 169"/>
                <a:gd name="T3" fmla="*/ 79 h 80"/>
                <a:gd name="T4" fmla="*/ 96 w 169"/>
                <a:gd name="T5" fmla="*/ 75 h 80"/>
                <a:gd name="T6" fmla="*/ 107 w 169"/>
                <a:gd name="T7" fmla="*/ 48 h 80"/>
                <a:gd name="T8" fmla="*/ 57 w 169"/>
                <a:gd name="T9" fmla="*/ 73 h 80"/>
                <a:gd name="T10" fmla="*/ 52 w 169"/>
                <a:gd name="T11" fmla="*/ 69 h 80"/>
                <a:gd name="T12" fmla="*/ 58 w 169"/>
                <a:gd name="T13" fmla="*/ 50 h 80"/>
                <a:gd name="T14" fmla="*/ 66 w 169"/>
                <a:gd name="T15" fmla="*/ 39 h 80"/>
                <a:gd name="T16" fmla="*/ 58 w 169"/>
                <a:gd name="T17" fmla="*/ 45 h 80"/>
                <a:gd name="T18" fmla="*/ 9 w 169"/>
                <a:gd name="T19" fmla="*/ 70 h 80"/>
                <a:gd name="T20" fmla="*/ 3 w 169"/>
                <a:gd name="T21" fmla="*/ 65 h 80"/>
                <a:gd name="T22" fmla="*/ 19 w 169"/>
                <a:gd name="T23" fmla="*/ 33 h 80"/>
                <a:gd name="T24" fmla="*/ 24 w 169"/>
                <a:gd name="T25" fmla="*/ 26 h 80"/>
                <a:gd name="T26" fmla="*/ 21 w 169"/>
                <a:gd name="T27" fmla="*/ 23 h 80"/>
                <a:gd name="T28" fmla="*/ 25 w 169"/>
                <a:gd name="T29" fmla="*/ 11 h 80"/>
                <a:gd name="T30" fmla="*/ 27 w 169"/>
                <a:gd name="T31" fmla="*/ 10 h 80"/>
                <a:gd name="T32" fmla="*/ 32 w 169"/>
                <a:gd name="T33" fmla="*/ 7 h 80"/>
                <a:gd name="T34" fmla="*/ 47 w 169"/>
                <a:gd name="T35" fmla="*/ 1 h 80"/>
                <a:gd name="T36" fmla="*/ 52 w 169"/>
                <a:gd name="T37" fmla="*/ 6 h 80"/>
                <a:gd name="T38" fmla="*/ 39 w 169"/>
                <a:gd name="T39" fmla="*/ 35 h 80"/>
                <a:gd name="T40" fmla="*/ 48 w 169"/>
                <a:gd name="T41" fmla="*/ 30 h 80"/>
                <a:gd name="T42" fmla="*/ 100 w 169"/>
                <a:gd name="T43" fmla="*/ 3 h 80"/>
                <a:gd name="T44" fmla="*/ 106 w 169"/>
                <a:gd name="T45" fmla="*/ 8 h 80"/>
                <a:gd name="T46" fmla="*/ 92 w 169"/>
                <a:gd name="T47" fmla="*/ 36 h 80"/>
                <a:gd name="T48" fmla="*/ 99 w 169"/>
                <a:gd name="T49" fmla="*/ 32 h 80"/>
                <a:gd name="T50" fmla="*/ 137 w 169"/>
                <a:gd name="T51" fmla="*/ 13 h 80"/>
                <a:gd name="T52" fmla="*/ 143 w 169"/>
                <a:gd name="T53" fmla="*/ 18 h 80"/>
                <a:gd name="T54" fmla="*/ 132 w 169"/>
                <a:gd name="T55" fmla="*/ 44 h 80"/>
                <a:gd name="T56" fmla="*/ 161 w 169"/>
                <a:gd name="T57" fmla="*/ 31 h 80"/>
                <a:gd name="T58" fmla="*/ 166 w 169"/>
                <a:gd name="T59" fmla="*/ 35 h 80"/>
                <a:gd name="T60" fmla="*/ 163 w 169"/>
                <a:gd name="T61" fmla="*/ 48 h 80"/>
                <a:gd name="T62" fmla="*/ 160 w 169"/>
                <a:gd name="T63" fmla="*/ 49 h 80"/>
                <a:gd name="T64" fmla="*/ 138 w 169"/>
                <a:gd name="T65" fmla="*/ 61 h 80"/>
                <a:gd name="T66" fmla="*/ 116 w 169"/>
                <a:gd name="T6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80">
                  <a:moveTo>
                    <a:pt x="116" y="75"/>
                  </a:moveTo>
                  <a:cubicBezTo>
                    <a:pt x="107" y="80"/>
                    <a:pt x="105" y="80"/>
                    <a:pt x="101" y="79"/>
                  </a:cubicBezTo>
                  <a:cubicBezTo>
                    <a:pt x="99" y="78"/>
                    <a:pt x="97" y="77"/>
                    <a:pt x="96" y="75"/>
                  </a:cubicBezTo>
                  <a:cubicBezTo>
                    <a:pt x="93" y="69"/>
                    <a:pt x="93" y="69"/>
                    <a:pt x="107" y="48"/>
                  </a:cubicBezTo>
                  <a:cubicBezTo>
                    <a:pt x="65" y="74"/>
                    <a:pt x="62" y="74"/>
                    <a:pt x="57" y="73"/>
                  </a:cubicBezTo>
                  <a:cubicBezTo>
                    <a:pt x="55" y="72"/>
                    <a:pt x="53" y="71"/>
                    <a:pt x="52" y="69"/>
                  </a:cubicBezTo>
                  <a:cubicBezTo>
                    <a:pt x="48" y="63"/>
                    <a:pt x="52" y="59"/>
                    <a:pt x="58" y="50"/>
                  </a:cubicBezTo>
                  <a:cubicBezTo>
                    <a:pt x="60" y="47"/>
                    <a:pt x="63" y="44"/>
                    <a:pt x="66" y="39"/>
                  </a:cubicBezTo>
                  <a:cubicBezTo>
                    <a:pt x="63" y="41"/>
                    <a:pt x="60" y="43"/>
                    <a:pt x="58" y="45"/>
                  </a:cubicBezTo>
                  <a:cubicBezTo>
                    <a:pt x="18" y="70"/>
                    <a:pt x="14" y="71"/>
                    <a:pt x="9" y="70"/>
                  </a:cubicBezTo>
                  <a:cubicBezTo>
                    <a:pt x="6" y="69"/>
                    <a:pt x="4" y="67"/>
                    <a:pt x="3" y="65"/>
                  </a:cubicBezTo>
                  <a:cubicBezTo>
                    <a:pt x="0" y="60"/>
                    <a:pt x="0" y="60"/>
                    <a:pt x="19" y="33"/>
                  </a:cubicBezTo>
                  <a:cubicBezTo>
                    <a:pt x="20" y="31"/>
                    <a:pt x="22" y="28"/>
                    <a:pt x="24" y="26"/>
                  </a:cubicBezTo>
                  <a:cubicBezTo>
                    <a:pt x="23" y="25"/>
                    <a:pt x="22" y="24"/>
                    <a:pt x="21" y="23"/>
                  </a:cubicBezTo>
                  <a:cubicBezTo>
                    <a:pt x="19" y="19"/>
                    <a:pt x="20" y="13"/>
                    <a:pt x="25" y="11"/>
                  </a:cubicBezTo>
                  <a:cubicBezTo>
                    <a:pt x="25" y="10"/>
                    <a:pt x="26" y="10"/>
                    <a:pt x="27" y="10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39" y="2"/>
                    <a:pt x="42" y="0"/>
                    <a:pt x="47" y="1"/>
                  </a:cubicBezTo>
                  <a:cubicBezTo>
                    <a:pt x="49" y="2"/>
                    <a:pt x="51" y="3"/>
                    <a:pt x="52" y="6"/>
                  </a:cubicBezTo>
                  <a:cubicBezTo>
                    <a:pt x="55" y="11"/>
                    <a:pt x="55" y="12"/>
                    <a:pt x="39" y="35"/>
                  </a:cubicBezTo>
                  <a:cubicBezTo>
                    <a:pt x="42" y="33"/>
                    <a:pt x="45" y="31"/>
                    <a:pt x="48" y="30"/>
                  </a:cubicBezTo>
                  <a:cubicBezTo>
                    <a:pt x="90" y="3"/>
                    <a:pt x="95" y="2"/>
                    <a:pt x="100" y="3"/>
                  </a:cubicBezTo>
                  <a:cubicBezTo>
                    <a:pt x="103" y="4"/>
                    <a:pt x="105" y="6"/>
                    <a:pt x="106" y="8"/>
                  </a:cubicBezTo>
                  <a:cubicBezTo>
                    <a:pt x="110" y="13"/>
                    <a:pt x="109" y="14"/>
                    <a:pt x="92" y="36"/>
                  </a:cubicBezTo>
                  <a:cubicBezTo>
                    <a:pt x="94" y="35"/>
                    <a:pt x="97" y="34"/>
                    <a:pt x="99" y="32"/>
                  </a:cubicBezTo>
                  <a:cubicBezTo>
                    <a:pt x="132" y="12"/>
                    <a:pt x="133" y="12"/>
                    <a:pt x="137" y="13"/>
                  </a:cubicBezTo>
                  <a:cubicBezTo>
                    <a:pt x="140" y="14"/>
                    <a:pt x="142" y="16"/>
                    <a:pt x="143" y="18"/>
                  </a:cubicBezTo>
                  <a:cubicBezTo>
                    <a:pt x="146" y="23"/>
                    <a:pt x="146" y="24"/>
                    <a:pt x="132" y="44"/>
                  </a:cubicBezTo>
                  <a:cubicBezTo>
                    <a:pt x="154" y="31"/>
                    <a:pt x="156" y="30"/>
                    <a:pt x="161" y="31"/>
                  </a:cubicBezTo>
                  <a:cubicBezTo>
                    <a:pt x="163" y="32"/>
                    <a:pt x="165" y="33"/>
                    <a:pt x="166" y="35"/>
                  </a:cubicBezTo>
                  <a:cubicBezTo>
                    <a:pt x="169" y="40"/>
                    <a:pt x="167" y="45"/>
                    <a:pt x="163" y="48"/>
                  </a:cubicBezTo>
                  <a:cubicBezTo>
                    <a:pt x="162" y="48"/>
                    <a:pt x="161" y="48"/>
                    <a:pt x="160" y="49"/>
                  </a:cubicBezTo>
                  <a:cubicBezTo>
                    <a:pt x="156" y="50"/>
                    <a:pt x="146" y="57"/>
                    <a:pt x="138" y="61"/>
                  </a:cubicBezTo>
                  <a:cubicBezTo>
                    <a:pt x="128" y="68"/>
                    <a:pt x="121" y="72"/>
                    <a:pt x="116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2151063" y="2574925"/>
              <a:ext cx="385763" cy="168275"/>
            </a:xfrm>
            <a:custGeom>
              <a:avLst/>
              <a:gdLst>
                <a:gd name="T0" fmla="*/ 214 w 214"/>
                <a:gd name="T1" fmla="*/ 33 h 94"/>
                <a:gd name="T2" fmla="*/ 207 w 214"/>
                <a:gd name="T3" fmla="*/ 21 h 94"/>
                <a:gd name="T4" fmla="*/ 194 w 214"/>
                <a:gd name="T5" fmla="*/ 14 h 94"/>
                <a:gd name="T6" fmla="*/ 191 w 214"/>
                <a:gd name="T7" fmla="*/ 15 h 94"/>
                <a:gd name="T8" fmla="*/ 190 w 214"/>
                <a:gd name="T9" fmla="*/ 14 h 94"/>
                <a:gd name="T10" fmla="*/ 190 w 214"/>
                <a:gd name="T11" fmla="*/ 14 h 94"/>
                <a:gd name="T12" fmla="*/ 190 w 214"/>
                <a:gd name="T13" fmla="*/ 14 h 94"/>
                <a:gd name="T14" fmla="*/ 186 w 214"/>
                <a:gd name="T15" fmla="*/ 15 h 94"/>
                <a:gd name="T16" fmla="*/ 184 w 214"/>
                <a:gd name="T17" fmla="*/ 15 h 94"/>
                <a:gd name="T18" fmla="*/ 184 w 214"/>
                <a:gd name="T19" fmla="*/ 15 h 94"/>
                <a:gd name="T20" fmla="*/ 171 w 214"/>
                <a:gd name="T21" fmla="*/ 18 h 94"/>
                <a:gd name="T22" fmla="*/ 142 w 214"/>
                <a:gd name="T23" fmla="*/ 24 h 94"/>
                <a:gd name="T24" fmla="*/ 144 w 214"/>
                <a:gd name="T25" fmla="*/ 31 h 94"/>
                <a:gd name="T26" fmla="*/ 174 w 214"/>
                <a:gd name="T27" fmla="*/ 28 h 94"/>
                <a:gd name="T28" fmla="*/ 179 w 214"/>
                <a:gd name="T29" fmla="*/ 27 h 94"/>
                <a:gd name="T30" fmla="*/ 161 w 214"/>
                <a:gd name="T31" fmla="*/ 52 h 94"/>
                <a:gd name="T32" fmla="*/ 93 w 214"/>
                <a:gd name="T33" fmla="*/ 74 h 94"/>
                <a:gd name="T34" fmla="*/ 96 w 214"/>
                <a:gd name="T35" fmla="*/ 73 h 94"/>
                <a:gd name="T36" fmla="*/ 130 w 214"/>
                <a:gd name="T37" fmla="*/ 46 h 94"/>
                <a:gd name="T38" fmla="*/ 123 w 214"/>
                <a:gd name="T39" fmla="*/ 40 h 94"/>
                <a:gd name="T40" fmla="*/ 89 w 214"/>
                <a:gd name="T41" fmla="*/ 61 h 94"/>
                <a:gd name="T42" fmla="*/ 52 w 214"/>
                <a:gd name="T43" fmla="*/ 71 h 94"/>
                <a:gd name="T44" fmla="*/ 18 w 214"/>
                <a:gd name="T45" fmla="*/ 69 h 94"/>
                <a:gd name="T46" fmla="*/ 24 w 214"/>
                <a:gd name="T47" fmla="*/ 55 h 94"/>
                <a:gd name="T48" fmla="*/ 36 w 214"/>
                <a:gd name="T49" fmla="*/ 38 h 94"/>
                <a:gd name="T50" fmla="*/ 67 w 214"/>
                <a:gd name="T51" fmla="*/ 22 h 94"/>
                <a:gd name="T52" fmla="*/ 113 w 214"/>
                <a:gd name="T53" fmla="*/ 29 h 94"/>
                <a:gd name="T54" fmla="*/ 119 w 214"/>
                <a:gd name="T55" fmla="*/ 11 h 94"/>
                <a:gd name="T56" fmla="*/ 70 w 214"/>
                <a:gd name="T57" fmla="*/ 1 h 94"/>
                <a:gd name="T58" fmla="*/ 0 w 214"/>
                <a:gd name="T59" fmla="*/ 73 h 94"/>
                <a:gd name="T60" fmla="*/ 29 w 214"/>
                <a:gd name="T61" fmla="*/ 90 h 94"/>
                <a:gd name="T62" fmla="*/ 54 w 214"/>
                <a:gd name="T63" fmla="*/ 87 h 94"/>
                <a:gd name="T64" fmla="*/ 67 w 214"/>
                <a:gd name="T65" fmla="*/ 84 h 94"/>
                <a:gd name="T66" fmla="*/ 70 w 214"/>
                <a:gd name="T67" fmla="*/ 86 h 94"/>
                <a:gd name="T68" fmla="*/ 105 w 214"/>
                <a:gd name="T69" fmla="*/ 91 h 94"/>
                <a:gd name="T70" fmla="*/ 170 w 214"/>
                <a:gd name="T71" fmla="*/ 63 h 94"/>
                <a:gd name="T72" fmla="*/ 178 w 214"/>
                <a:gd name="T73" fmla="*/ 54 h 94"/>
                <a:gd name="T74" fmla="*/ 178 w 214"/>
                <a:gd name="T75" fmla="*/ 54 h 94"/>
                <a:gd name="T76" fmla="*/ 205 w 214"/>
                <a:gd name="T77" fmla="*/ 51 h 94"/>
                <a:gd name="T78" fmla="*/ 206 w 214"/>
                <a:gd name="T79" fmla="*/ 51 h 94"/>
                <a:gd name="T80" fmla="*/ 206 w 214"/>
                <a:gd name="T81" fmla="*/ 51 h 94"/>
                <a:gd name="T82" fmla="*/ 206 w 214"/>
                <a:gd name="T83" fmla="*/ 51 h 94"/>
                <a:gd name="T84" fmla="*/ 214 w 214"/>
                <a:gd name="T85" fmla="*/ 46 h 94"/>
                <a:gd name="T86" fmla="*/ 214 w 214"/>
                <a:gd name="T87" fmla="*/ 46 h 94"/>
                <a:gd name="T88" fmla="*/ 214 w 214"/>
                <a:gd name="T89" fmla="*/ 46 h 94"/>
                <a:gd name="T90" fmla="*/ 214 w 214"/>
                <a:gd name="T91" fmla="*/ 45 h 94"/>
                <a:gd name="T92" fmla="*/ 214 w 214"/>
                <a:gd name="T93" fmla="*/ 43 h 94"/>
                <a:gd name="T94" fmla="*/ 214 w 214"/>
                <a:gd name="T95" fmla="*/ 40 h 94"/>
                <a:gd name="T96" fmla="*/ 214 w 214"/>
                <a:gd name="T97" fmla="*/ 33 h 94"/>
                <a:gd name="T98" fmla="*/ 191 w 214"/>
                <a:gd name="T99" fmla="*/ 32 h 94"/>
                <a:gd name="T100" fmla="*/ 192 w 214"/>
                <a:gd name="T101" fmla="*/ 28 h 94"/>
                <a:gd name="T102" fmla="*/ 196 w 214"/>
                <a:gd name="T103" fmla="*/ 30 h 94"/>
                <a:gd name="T104" fmla="*/ 200 w 214"/>
                <a:gd name="T105" fmla="*/ 35 h 94"/>
                <a:gd name="T106" fmla="*/ 201 w 214"/>
                <a:gd name="T107" fmla="*/ 39 h 94"/>
                <a:gd name="T108" fmla="*/ 201 w 214"/>
                <a:gd name="T109" fmla="*/ 40 h 94"/>
                <a:gd name="T110" fmla="*/ 184 w 214"/>
                <a:gd name="T111" fmla="*/ 45 h 94"/>
                <a:gd name="T112" fmla="*/ 191 w 214"/>
                <a:gd name="T113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4" h="94">
                  <a:moveTo>
                    <a:pt x="214" y="33"/>
                  </a:moveTo>
                  <a:cubicBezTo>
                    <a:pt x="213" y="28"/>
                    <a:pt x="210" y="24"/>
                    <a:pt x="207" y="21"/>
                  </a:cubicBezTo>
                  <a:cubicBezTo>
                    <a:pt x="201" y="15"/>
                    <a:pt x="195" y="14"/>
                    <a:pt x="194" y="14"/>
                  </a:cubicBezTo>
                  <a:cubicBezTo>
                    <a:pt x="192" y="14"/>
                    <a:pt x="191" y="14"/>
                    <a:pt x="191" y="1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3" y="14"/>
                    <a:pt x="182" y="14"/>
                    <a:pt x="184" y="15"/>
                  </a:cubicBezTo>
                  <a:cubicBezTo>
                    <a:pt x="179" y="16"/>
                    <a:pt x="175" y="17"/>
                    <a:pt x="171" y="18"/>
                  </a:cubicBezTo>
                  <a:cubicBezTo>
                    <a:pt x="154" y="22"/>
                    <a:pt x="142" y="24"/>
                    <a:pt x="142" y="24"/>
                  </a:cubicBezTo>
                  <a:cubicBezTo>
                    <a:pt x="133" y="26"/>
                    <a:pt x="137" y="28"/>
                    <a:pt x="144" y="31"/>
                  </a:cubicBezTo>
                  <a:cubicBezTo>
                    <a:pt x="145" y="32"/>
                    <a:pt x="157" y="30"/>
                    <a:pt x="174" y="28"/>
                  </a:cubicBezTo>
                  <a:cubicBezTo>
                    <a:pt x="176" y="28"/>
                    <a:pt x="177" y="28"/>
                    <a:pt x="179" y="27"/>
                  </a:cubicBezTo>
                  <a:cubicBezTo>
                    <a:pt x="174" y="36"/>
                    <a:pt x="168" y="45"/>
                    <a:pt x="161" y="52"/>
                  </a:cubicBezTo>
                  <a:cubicBezTo>
                    <a:pt x="141" y="76"/>
                    <a:pt x="112" y="76"/>
                    <a:pt x="93" y="74"/>
                  </a:cubicBezTo>
                  <a:cubicBezTo>
                    <a:pt x="94" y="74"/>
                    <a:pt x="95" y="73"/>
                    <a:pt x="96" y="73"/>
                  </a:cubicBezTo>
                  <a:cubicBezTo>
                    <a:pt x="120" y="61"/>
                    <a:pt x="130" y="45"/>
                    <a:pt x="130" y="46"/>
                  </a:cubicBezTo>
                  <a:cubicBezTo>
                    <a:pt x="139" y="35"/>
                    <a:pt x="131" y="38"/>
                    <a:pt x="123" y="40"/>
                  </a:cubicBezTo>
                  <a:cubicBezTo>
                    <a:pt x="121" y="40"/>
                    <a:pt x="110" y="53"/>
                    <a:pt x="89" y="61"/>
                  </a:cubicBezTo>
                  <a:cubicBezTo>
                    <a:pt x="79" y="66"/>
                    <a:pt x="66" y="69"/>
                    <a:pt x="52" y="71"/>
                  </a:cubicBezTo>
                  <a:cubicBezTo>
                    <a:pt x="40" y="74"/>
                    <a:pt x="18" y="72"/>
                    <a:pt x="18" y="69"/>
                  </a:cubicBezTo>
                  <a:cubicBezTo>
                    <a:pt x="17" y="71"/>
                    <a:pt x="20" y="61"/>
                    <a:pt x="24" y="55"/>
                  </a:cubicBezTo>
                  <a:cubicBezTo>
                    <a:pt x="27" y="48"/>
                    <a:pt x="31" y="43"/>
                    <a:pt x="36" y="38"/>
                  </a:cubicBezTo>
                  <a:cubicBezTo>
                    <a:pt x="44" y="28"/>
                    <a:pt x="56" y="23"/>
                    <a:pt x="67" y="22"/>
                  </a:cubicBezTo>
                  <a:cubicBezTo>
                    <a:pt x="89" y="19"/>
                    <a:pt x="107" y="27"/>
                    <a:pt x="113" y="29"/>
                  </a:cubicBezTo>
                  <a:cubicBezTo>
                    <a:pt x="134" y="35"/>
                    <a:pt x="127" y="20"/>
                    <a:pt x="119" y="11"/>
                  </a:cubicBezTo>
                  <a:cubicBezTo>
                    <a:pt x="117" y="10"/>
                    <a:pt x="99" y="0"/>
                    <a:pt x="70" y="1"/>
                  </a:cubicBezTo>
                  <a:cubicBezTo>
                    <a:pt x="37" y="1"/>
                    <a:pt x="4" y="30"/>
                    <a:pt x="0" y="73"/>
                  </a:cubicBezTo>
                  <a:cubicBezTo>
                    <a:pt x="6" y="90"/>
                    <a:pt x="21" y="88"/>
                    <a:pt x="29" y="90"/>
                  </a:cubicBezTo>
                  <a:cubicBezTo>
                    <a:pt x="38" y="90"/>
                    <a:pt x="46" y="88"/>
                    <a:pt x="54" y="87"/>
                  </a:cubicBezTo>
                  <a:cubicBezTo>
                    <a:pt x="59" y="86"/>
                    <a:pt x="63" y="85"/>
                    <a:pt x="67" y="84"/>
                  </a:cubicBezTo>
                  <a:cubicBezTo>
                    <a:pt x="68" y="85"/>
                    <a:pt x="69" y="86"/>
                    <a:pt x="70" y="86"/>
                  </a:cubicBezTo>
                  <a:cubicBezTo>
                    <a:pt x="71" y="88"/>
                    <a:pt x="85" y="91"/>
                    <a:pt x="105" y="91"/>
                  </a:cubicBezTo>
                  <a:cubicBezTo>
                    <a:pt x="124" y="94"/>
                    <a:pt x="154" y="83"/>
                    <a:pt x="170" y="63"/>
                  </a:cubicBezTo>
                  <a:cubicBezTo>
                    <a:pt x="173" y="60"/>
                    <a:pt x="175" y="57"/>
                    <a:pt x="178" y="54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9" y="56"/>
                    <a:pt x="195" y="51"/>
                    <a:pt x="205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9" y="51"/>
                    <a:pt x="212" y="49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37"/>
                    <a:pt x="214" y="35"/>
                    <a:pt x="214" y="33"/>
                  </a:cubicBezTo>
                  <a:close/>
                  <a:moveTo>
                    <a:pt x="191" y="32"/>
                  </a:moveTo>
                  <a:cubicBezTo>
                    <a:pt x="191" y="31"/>
                    <a:pt x="192" y="29"/>
                    <a:pt x="192" y="28"/>
                  </a:cubicBezTo>
                  <a:cubicBezTo>
                    <a:pt x="194" y="29"/>
                    <a:pt x="195" y="29"/>
                    <a:pt x="196" y="30"/>
                  </a:cubicBezTo>
                  <a:cubicBezTo>
                    <a:pt x="198" y="32"/>
                    <a:pt x="199" y="33"/>
                    <a:pt x="200" y="35"/>
                  </a:cubicBezTo>
                  <a:cubicBezTo>
                    <a:pt x="200" y="37"/>
                    <a:pt x="201" y="38"/>
                    <a:pt x="201" y="39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1"/>
                    <a:pt x="188" y="43"/>
                    <a:pt x="184" y="45"/>
                  </a:cubicBezTo>
                  <a:cubicBezTo>
                    <a:pt x="186" y="41"/>
                    <a:pt x="189" y="36"/>
                    <a:pt x="191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2690813" y="2914650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3048000" y="2640013"/>
              <a:ext cx="1588" cy="158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2530475" y="2593975"/>
              <a:ext cx="552450" cy="492125"/>
            </a:xfrm>
            <a:custGeom>
              <a:avLst/>
              <a:gdLst>
                <a:gd name="T0" fmla="*/ 281 w 307"/>
                <a:gd name="T1" fmla="*/ 2 h 274"/>
                <a:gd name="T2" fmla="*/ 26 w 307"/>
                <a:gd name="T3" fmla="*/ 142 h 274"/>
                <a:gd name="T4" fmla="*/ 22 w 307"/>
                <a:gd name="T5" fmla="*/ 123 h 274"/>
                <a:gd name="T6" fmla="*/ 7 w 307"/>
                <a:gd name="T7" fmla="*/ 121 h 274"/>
                <a:gd name="T8" fmla="*/ 5 w 307"/>
                <a:gd name="T9" fmla="*/ 122 h 274"/>
                <a:gd name="T10" fmla="*/ 7 w 307"/>
                <a:gd name="T11" fmla="*/ 138 h 274"/>
                <a:gd name="T12" fmla="*/ 11 w 307"/>
                <a:gd name="T13" fmla="*/ 160 h 274"/>
                <a:gd name="T14" fmla="*/ 76 w 307"/>
                <a:gd name="T15" fmla="*/ 134 h 274"/>
                <a:gd name="T16" fmla="*/ 38 w 307"/>
                <a:gd name="T17" fmla="*/ 175 h 274"/>
                <a:gd name="T18" fmla="*/ 106 w 307"/>
                <a:gd name="T19" fmla="*/ 150 h 274"/>
                <a:gd name="T20" fmla="*/ 80 w 307"/>
                <a:gd name="T21" fmla="*/ 193 h 274"/>
                <a:gd name="T22" fmla="*/ 134 w 307"/>
                <a:gd name="T23" fmla="*/ 170 h 274"/>
                <a:gd name="T24" fmla="*/ 117 w 307"/>
                <a:gd name="T25" fmla="*/ 206 h 274"/>
                <a:gd name="T26" fmla="*/ 163 w 307"/>
                <a:gd name="T27" fmla="*/ 182 h 274"/>
                <a:gd name="T28" fmla="*/ 140 w 307"/>
                <a:gd name="T29" fmla="*/ 207 h 274"/>
                <a:gd name="T30" fmla="*/ 140 w 307"/>
                <a:gd name="T31" fmla="*/ 226 h 274"/>
                <a:gd name="T32" fmla="*/ 163 w 307"/>
                <a:gd name="T33" fmla="*/ 237 h 274"/>
                <a:gd name="T34" fmla="*/ 200 w 307"/>
                <a:gd name="T35" fmla="*/ 228 h 274"/>
                <a:gd name="T36" fmla="*/ 207 w 307"/>
                <a:gd name="T37" fmla="*/ 254 h 274"/>
                <a:gd name="T38" fmla="*/ 217 w 307"/>
                <a:gd name="T39" fmla="*/ 260 h 274"/>
                <a:gd name="T40" fmla="*/ 228 w 307"/>
                <a:gd name="T41" fmla="*/ 273 h 274"/>
                <a:gd name="T42" fmla="*/ 238 w 307"/>
                <a:gd name="T43" fmla="*/ 271 h 274"/>
                <a:gd name="T44" fmla="*/ 245 w 307"/>
                <a:gd name="T45" fmla="*/ 267 h 274"/>
                <a:gd name="T46" fmla="*/ 243 w 307"/>
                <a:gd name="T47" fmla="*/ 250 h 274"/>
                <a:gd name="T48" fmla="*/ 232 w 307"/>
                <a:gd name="T49" fmla="*/ 251 h 274"/>
                <a:gd name="T50" fmla="*/ 218 w 307"/>
                <a:gd name="T51" fmla="*/ 232 h 274"/>
                <a:gd name="T52" fmla="*/ 218 w 307"/>
                <a:gd name="T53" fmla="*/ 223 h 274"/>
                <a:gd name="T54" fmla="*/ 212 w 307"/>
                <a:gd name="T55" fmla="*/ 203 h 274"/>
                <a:gd name="T56" fmla="*/ 213 w 307"/>
                <a:gd name="T57" fmla="*/ 193 h 274"/>
                <a:gd name="T58" fmla="*/ 213 w 307"/>
                <a:gd name="T59" fmla="*/ 171 h 274"/>
                <a:gd name="T60" fmla="*/ 209 w 307"/>
                <a:gd name="T61" fmla="*/ 147 h 274"/>
                <a:gd name="T62" fmla="*/ 188 w 307"/>
                <a:gd name="T63" fmla="*/ 147 h 274"/>
                <a:gd name="T64" fmla="*/ 215 w 307"/>
                <a:gd name="T65" fmla="*/ 125 h 274"/>
                <a:gd name="T66" fmla="*/ 221 w 307"/>
                <a:gd name="T67" fmla="*/ 99 h 274"/>
                <a:gd name="T68" fmla="*/ 192 w 307"/>
                <a:gd name="T69" fmla="*/ 108 h 274"/>
                <a:gd name="T70" fmla="*/ 233 w 307"/>
                <a:gd name="T71" fmla="*/ 67 h 274"/>
                <a:gd name="T72" fmla="*/ 191 w 307"/>
                <a:gd name="T73" fmla="*/ 79 h 274"/>
                <a:gd name="T74" fmla="*/ 265 w 307"/>
                <a:gd name="T75" fmla="*/ 31 h 274"/>
                <a:gd name="T76" fmla="*/ 286 w 307"/>
                <a:gd name="T77" fmla="*/ 7 h 274"/>
                <a:gd name="T78" fmla="*/ 237 w 307"/>
                <a:gd name="T79" fmla="*/ 181 h 274"/>
                <a:gd name="T80" fmla="*/ 246 w 307"/>
                <a:gd name="T81" fmla="*/ 146 h 274"/>
                <a:gd name="T82" fmla="*/ 237 w 307"/>
                <a:gd name="T83" fmla="*/ 141 h 274"/>
                <a:gd name="T84" fmla="*/ 244 w 307"/>
                <a:gd name="T85" fmla="*/ 127 h 274"/>
                <a:gd name="T86" fmla="*/ 274 w 307"/>
                <a:gd name="T87" fmla="*/ 112 h 274"/>
                <a:gd name="T88" fmla="*/ 266 w 307"/>
                <a:gd name="T89" fmla="*/ 148 h 274"/>
                <a:gd name="T90" fmla="*/ 299 w 307"/>
                <a:gd name="T91" fmla="*/ 132 h 274"/>
                <a:gd name="T92" fmla="*/ 301 w 307"/>
                <a:gd name="T93" fmla="*/ 148 h 274"/>
                <a:gd name="T94" fmla="*/ 279 w 307"/>
                <a:gd name="T95" fmla="*/ 1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274">
                  <a:moveTo>
                    <a:pt x="286" y="7"/>
                  </a:moveTo>
                  <a:cubicBezTo>
                    <a:pt x="285" y="5"/>
                    <a:pt x="283" y="3"/>
                    <a:pt x="281" y="2"/>
                  </a:cubicBezTo>
                  <a:cubicBezTo>
                    <a:pt x="274" y="0"/>
                    <a:pt x="264" y="3"/>
                    <a:pt x="95" y="101"/>
                  </a:cubicBezTo>
                  <a:cubicBezTo>
                    <a:pt x="68" y="117"/>
                    <a:pt x="40" y="133"/>
                    <a:pt x="26" y="142"/>
                  </a:cubicBezTo>
                  <a:cubicBezTo>
                    <a:pt x="26" y="141"/>
                    <a:pt x="26" y="141"/>
                    <a:pt x="25" y="140"/>
                  </a:cubicBezTo>
                  <a:cubicBezTo>
                    <a:pt x="24" y="125"/>
                    <a:pt x="24" y="125"/>
                    <a:pt x="22" y="123"/>
                  </a:cubicBezTo>
                  <a:cubicBezTo>
                    <a:pt x="21" y="121"/>
                    <a:pt x="19" y="119"/>
                    <a:pt x="17" y="118"/>
                  </a:cubicBezTo>
                  <a:cubicBezTo>
                    <a:pt x="13" y="117"/>
                    <a:pt x="10" y="119"/>
                    <a:pt x="7" y="121"/>
                  </a:cubicBezTo>
                  <a:cubicBezTo>
                    <a:pt x="7" y="121"/>
                    <a:pt x="6" y="121"/>
                    <a:pt x="6" y="122"/>
                  </a:cubicBezTo>
                  <a:cubicBezTo>
                    <a:pt x="6" y="122"/>
                    <a:pt x="6" y="122"/>
                    <a:pt x="5" y="122"/>
                  </a:cubicBezTo>
                  <a:cubicBezTo>
                    <a:pt x="1" y="124"/>
                    <a:pt x="0" y="130"/>
                    <a:pt x="2" y="134"/>
                  </a:cubicBezTo>
                  <a:cubicBezTo>
                    <a:pt x="3" y="136"/>
                    <a:pt x="5" y="138"/>
                    <a:pt x="7" y="138"/>
                  </a:cubicBezTo>
                  <a:cubicBezTo>
                    <a:pt x="7" y="140"/>
                    <a:pt x="7" y="141"/>
                    <a:pt x="8" y="142"/>
                  </a:cubicBezTo>
                  <a:cubicBezTo>
                    <a:pt x="9" y="157"/>
                    <a:pt x="10" y="158"/>
                    <a:pt x="11" y="160"/>
                  </a:cubicBezTo>
                  <a:cubicBezTo>
                    <a:pt x="12" y="162"/>
                    <a:pt x="14" y="163"/>
                    <a:pt x="16" y="164"/>
                  </a:cubicBezTo>
                  <a:cubicBezTo>
                    <a:pt x="20" y="165"/>
                    <a:pt x="21" y="165"/>
                    <a:pt x="76" y="134"/>
                  </a:cubicBezTo>
                  <a:cubicBezTo>
                    <a:pt x="67" y="139"/>
                    <a:pt x="60" y="144"/>
                    <a:pt x="55" y="149"/>
                  </a:cubicBezTo>
                  <a:cubicBezTo>
                    <a:pt x="41" y="159"/>
                    <a:pt x="33" y="167"/>
                    <a:pt x="38" y="175"/>
                  </a:cubicBezTo>
                  <a:cubicBezTo>
                    <a:pt x="39" y="177"/>
                    <a:pt x="41" y="179"/>
                    <a:pt x="44" y="180"/>
                  </a:cubicBezTo>
                  <a:cubicBezTo>
                    <a:pt x="50" y="181"/>
                    <a:pt x="58" y="178"/>
                    <a:pt x="106" y="150"/>
                  </a:cubicBezTo>
                  <a:cubicBezTo>
                    <a:pt x="72" y="177"/>
                    <a:pt x="70" y="181"/>
                    <a:pt x="74" y="189"/>
                  </a:cubicBezTo>
                  <a:cubicBezTo>
                    <a:pt x="75" y="191"/>
                    <a:pt x="77" y="192"/>
                    <a:pt x="80" y="193"/>
                  </a:cubicBezTo>
                  <a:cubicBezTo>
                    <a:pt x="86" y="195"/>
                    <a:pt x="93" y="192"/>
                    <a:pt x="146" y="160"/>
                  </a:cubicBezTo>
                  <a:cubicBezTo>
                    <a:pt x="142" y="163"/>
                    <a:pt x="138" y="167"/>
                    <a:pt x="134" y="170"/>
                  </a:cubicBezTo>
                  <a:cubicBezTo>
                    <a:pt x="113" y="189"/>
                    <a:pt x="108" y="194"/>
                    <a:pt x="112" y="201"/>
                  </a:cubicBezTo>
                  <a:cubicBezTo>
                    <a:pt x="113" y="203"/>
                    <a:pt x="115" y="205"/>
                    <a:pt x="117" y="206"/>
                  </a:cubicBezTo>
                  <a:cubicBezTo>
                    <a:pt x="121" y="207"/>
                    <a:pt x="121" y="207"/>
                    <a:pt x="141" y="195"/>
                  </a:cubicBezTo>
                  <a:cubicBezTo>
                    <a:pt x="147" y="192"/>
                    <a:pt x="155" y="187"/>
                    <a:pt x="163" y="182"/>
                  </a:cubicBezTo>
                  <a:cubicBezTo>
                    <a:pt x="158" y="187"/>
                    <a:pt x="154" y="192"/>
                    <a:pt x="150" y="196"/>
                  </a:cubicBezTo>
                  <a:cubicBezTo>
                    <a:pt x="146" y="200"/>
                    <a:pt x="143" y="204"/>
                    <a:pt x="140" y="207"/>
                  </a:cubicBezTo>
                  <a:cubicBezTo>
                    <a:pt x="135" y="213"/>
                    <a:pt x="132" y="216"/>
                    <a:pt x="135" y="222"/>
                  </a:cubicBezTo>
                  <a:cubicBezTo>
                    <a:pt x="136" y="224"/>
                    <a:pt x="138" y="226"/>
                    <a:pt x="140" y="226"/>
                  </a:cubicBezTo>
                  <a:cubicBezTo>
                    <a:pt x="145" y="228"/>
                    <a:pt x="145" y="228"/>
                    <a:pt x="176" y="210"/>
                  </a:cubicBezTo>
                  <a:cubicBezTo>
                    <a:pt x="161" y="229"/>
                    <a:pt x="160" y="232"/>
                    <a:pt x="163" y="237"/>
                  </a:cubicBezTo>
                  <a:cubicBezTo>
                    <a:pt x="164" y="240"/>
                    <a:pt x="166" y="241"/>
                    <a:pt x="169" y="242"/>
                  </a:cubicBezTo>
                  <a:cubicBezTo>
                    <a:pt x="173" y="243"/>
                    <a:pt x="175" y="242"/>
                    <a:pt x="200" y="228"/>
                  </a:cubicBezTo>
                  <a:cubicBezTo>
                    <a:pt x="199" y="247"/>
                    <a:pt x="199" y="247"/>
                    <a:pt x="201" y="249"/>
                  </a:cubicBezTo>
                  <a:cubicBezTo>
                    <a:pt x="202" y="252"/>
                    <a:pt x="204" y="253"/>
                    <a:pt x="207" y="254"/>
                  </a:cubicBezTo>
                  <a:cubicBezTo>
                    <a:pt x="209" y="255"/>
                    <a:pt x="211" y="254"/>
                    <a:pt x="213" y="253"/>
                  </a:cubicBezTo>
                  <a:cubicBezTo>
                    <a:pt x="214" y="256"/>
                    <a:pt x="216" y="258"/>
                    <a:pt x="217" y="260"/>
                  </a:cubicBezTo>
                  <a:cubicBezTo>
                    <a:pt x="220" y="265"/>
                    <a:pt x="222" y="269"/>
                    <a:pt x="222" y="269"/>
                  </a:cubicBezTo>
                  <a:cubicBezTo>
                    <a:pt x="224" y="271"/>
                    <a:pt x="225" y="273"/>
                    <a:pt x="228" y="273"/>
                  </a:cubicBezTo>
                  <a:cubicBezTo>
                    <a:pt x="231" y="274"/>
                    <a:pt x="233" y="274"/>
                    <a:pt x="236" y="272"/>
                  </a:cubicBezTo>
                  <a:cubicBezTo>
                    <a:pt x="236" y="272"/>
                    <a:pt x="237" y="271"/>
                    <a:pt x="238" y="271"/>
                  </a:cubicBezTo>
                  <a:cubicBezTo>
                    <a:pt x="240" y="270"/>
                    <a:pt x="242" y="268"/>
                    <a:pt x="244" y="267"/>
                  </a:cubicBezTo>
                  <a:cubicBezTo>
                    <a:pt x="244" y="267"/>
                    <a:pt x="245" y="267"/>
                    <a:pt x="245" y="267"/>
                  </a:cubicBezTo>
                  <a:cubicBezTo>
                    <a:pt x="250" y="264"/>
                    <a:pt x="251" y="259"/>
                    <a:pt x="249" y="255"/>
                  </a:cubicBezTo>
                  <a:cubicBezTo>
                    <a:pt x="248" y="252"/>
                    <a:pt x="246" y="251"/>
                    <a:pt x="243" y="250"/>
                  </a:cubicBezTo>
                  <a:cubicBezTo>
                    <a:pt x="240" y="249"/>
                    <a:pt x="238" y="250"/>
                    <a:pt x="233" y="253"/>
                  </a:cubicBezTo>
                  <a:cubicBezTo>
                    <a:pt x="233" y="252"/>
                    <a:pt x="233" y="251"/>
                    <a:pt x="232" y="251"/>
                  </a:cubicBezTo>
                  <a:cubicBezTo>
                    <a:pt x="229" y="244"/>
                    <a:pt x="224" y="237"/>
                    <a:pt x="224" y="237"/>
                  </a:cubicBezTo>
                  <a:cubicBezTo>
                    <a:pt x="223" y="234"/>
                    <a:pt x="221" y="233"/>
                    <a:pt x="218" y="232"/>
                  </a:cubicBezTo>
                  <a:cubicBezTo>
                    <a:pt x="218" y="232"/>
                    <a:pt x="218" y="232"/>
                    <a:pt x="218" y="232"/>
                  </a:cubicBezTo>
                  <a:cubicBezTo>
                    <a:pt x="218" y="229"/>
                    <a:pt x="218" y="226"/>
                    <a:pt x="218" y="223"/>
                  </a:cubicBezTo>
                  <a:cubicBezTo>
                    <a:pt x="218" y="210"/>
                    <a:pt x="218" y="210"/>
                    <a:pt x="217" y="207"/>
                  </a:cubicBezTo>
                  <a:cubicBezTo>
                    <a:pt x="216" y="205"/>
                    <a:pt x="214" y="204"/>
                    <a:pt x="212" y="203"/>
                  </a:cubicBezTo>
                  <a:cubicBezTo>
                    <a:pt x="209" y="202"/>
                    <a:pt x="208" y="202"/>
                    <a:pt x="204" y="204"/>
                  </a:cubicBezTo>
                  <a:cubicBezTo>
                    <a:pt x="207" y="200"/>
                    <a:pt x="211" y="196"/>
                    <a:pt x="213" y="193"/>
                  </a:cubicBezTo>
                  <a:cubicBezTo>
                    <a:pt x="219" y="185"/>
                    <a:pt x="222" y="181"/>
                    <a:pt x="219" y="175"/>
                  </a:cubicBezTo>
                  <a:cubicBezTo>
                    <a:pt x="218" y="173"/>
                    <a:pt x="216" y="172"/>
                    <a:pt x="213" y="171"/>
                  </a:cubicBezTo>
                  <a:cubicBezTo>
                    <a:pt x="209" y="170"/>
                    <a:pt x="209" y="170"/>
                    <a:pt x="187" y="183"/>
                  </a:cubicBezTo>
                  <a:cubicBezTo>
                    <a:pt x="213" y="154"/>
                    <a:pt x="212" y="153"/>
                    <a:pt x="209" y="147"/>
                  </a:cubicBezTo>
                  <a:cubicBezTo>
                    <a:pt x="208" y="145"/>
                    <a:pt x="206" y="144"/>
                    <a:pt x="203" y="143"/>
                  </a:cubicBezTo>
                  <a:cubicBezTo>
                    <a:pt x="201" y="142"/>
                    <a:pt x="199" y="142"/>
                    <a:pt x="188" y="147"/>
                  </a:cubicBezTo>
                  <a:cubicBezTo>
                    <a:pt x="189" y="147"/>
                    <a:pt x="189" y="146"/>
                    <a:pt x="190" y="146"/>
                  </a:cubicBezTo>
                  <a:cubicBezTo>
                    <a:pt x="199" y="138"/>
                    <a:pt x="208" y="130"/>
                    <a:pt x="215" y="125"/>
                  </a:cubicBezTo>
                  <a:cubicBezTo>
                    <a:pt x="226" y="114"/>
                    <a:pt x="230" y="111"/>
                    <a:pt x="227" y="104"/>
                  </a:cubicBezTo>
                  <a:cubicBezTo>
                    <a:pt x="225" y="102"/>
                    <a:pt x="223" y="100"/>
                    <a:pt x="221" y="99"/>
                  </a:cubicBezTo>
                  <a:cubicBezTo>
                    <a:pt x="215" y="98"/>
                    <a:pt x="210" y="100"/>
                    <a:pt x="173" y="122"/>
                  </a:cubicBezTo>
                  <a:cubicBezTo>
                    <a:pt x="180" y="117"/>
                    <a:pt x="187" y="112"/>
                    <a:pt x="192" y="108"/>
                  </a:cubicBezTo>
                  <a:cubicBezTo>
                    <a:pt x="203" y="100"/>
                    <a:pt x="213" y="92"/>
                    <a:pt x="220" y="87"/>
                  </a:cubicBezTo>
                  <a:cubicBezTo>
                    <a:pt x="233" y="77"/>
                    <a:pt x="237" y="74"/>
                    <a:pt x="233" y="67"/>
                  </a:cubicBezTo>
                  <a:cubicBezTo>
                    <a:pt x="232" y="65"/>
                    <a:pt x="230" y="63"/>
                    <a:pt x="228" y="62"/>
                  </a:cubicBezTo>
                  <a:cubicBezTo>
                    <a:pt x="224" y="61"/>
                    <a:pt x="222" y="61"/>
                    <a:pt x="191" y="79"/>
                  </a:cubicBezTo>
                  <a:cubicBezTo>
                    <a:pt x="201" y="73"/>
                    <a:pt x="211" y="67"/>
                    <a:pt x="219" y="61"/>
                  </a:cubicBezTo>
                  <a:cubicBezTo>
                    <a:pt x="238" y="49"/>
                    <a:pt x="254" y="39"/>
                    <a:pt x="265" y="31"/>
                  </a:cubicBezTo>
                  <a:cubicBezTo>
                    <a:pt x="272" y="27"/>
                    <a:pt x="276" y="24"/>
                    <a:pt x="279" y="22"/>
                  </a:cubicBezTo>
                  <a:cubicBezTo>
                    <a:pt x="284" y="19"/>
                    <a:pt x="291" y="14"/>
                    <a:pt x="286" y="7"/>
                  </a:cubicBezTo>
                  <a:close/>
                  <a:moveTo>
                    <a:pt x="253" y="176"/>
                  </a:moveTo>
                  <a:cubicBezTo>
                    <a:pt x="242" y="182"/>
                    <a:pt x="240" y="182"/>
                    <a:pt x="237" y="181"/>
                  </a:cubicBezTo>
                  <a:cubicBezTo>
                    <a:pt x="235" y="181"/>
                    <a:pt x="233" y="179"/>
                    <a:pt x="232" y="177"/>
                  </a:cubicBezTo>
                  <a:cubicBezTo>
                    <a:pt x="229" y="171"/>
                    <a:pt x="228" y="171"/>
                    <a:pt x="246" y="146"/>
                  </a:cubicBezTo>
                  <a:cubicBezTo>
                    <a:pt x="245" y="146"/>
                    <a:pt x="244" y="146"/>
                    <a:pt x="243" y="145"/>
                  </a:cubicBezTo>
                  <a:cubicBezTo>
                    <a:pt x="240" y="145"/>
                    <a:pt x="238" y="143"/>
                    <a:pt x="237" y="141"/>
                  </a:cubicBezTo>
                  <a:cubicBezTo>
                    <a:pt x="234" y="136"/>
                    <a:pt x="236" y="131"/>
                    <a:pt x="240" y="129"/>
                  </a:cubicBezTo>
                  <a:cubicBezTo>
                    <a:pt x="241" y="128"/>
                    <a:pt x="243" y="128"/>
                    <a:pt x="244" y="127"/>
                  </a:cubicBezTo>
                  <a:cubicBezTo>
                    <a:pt x="246" y="126"/>
                    <a:pt x="252" y="123"/>
                    <a:pt x="255" y="120"/>
                  </a:cubicBezTo>
                  <a:cubicBezTo>
                    <a:pt x="266" y="113"/>
                    <a:pt x="269" y="111"/>
                    <a:pt x="274" y="112"/>
                  </a:cubicBezTo>
                  <a:cubicBezTo>
                    <a:pt x="276" y="113"/>
                    <a:pt x="279" y="115"/>
                    <a:pt x="280" y="117"/>
                  </a:cubicBezTo>
                  <a:cubicBezTo>
                    <a:pt x="283" y="122"/>
                    <a:pt x="283" y="123"/>
                    <a:pt x="266" y="148"/>
                  </a:cubicBezTo>
                  <a:cubicBezTo>
                    <a:pt x="267" y="147"/>
                    <a:pt x="269" y="146"/>
                    <a:pt x="270" y="146"/>
                  </a:cubicBezTo>
                  <a:cubicBezTo>
                    <a:pt x="295" y="131"/>
                    <a:pt x="295" y="131"/>
                    <a:pt x="299" y="132"/>
                  </a:cubicBezTo>
                  <a:cubicBezTo>
                    <a:pt x="302" y="132"/>
                    <a:pt x="304" y="134"/>
                    <a:pt x="305" y="136"/>
                  </a:cubicBezTo>
                  <a:cubicBezTo>
                    <a:pt x="307" y="141"/>
                    <a:pt x="306" y="146"/>
                    <a:pt x="301" y="148"/>
                  </a:cubicBezTo>
                  <a:cubicBezTo>
                    <a:pt x="301" y="149"/>
                    <a:pt x="300" y="149"/>
                    <a:pt x="299" y="149"/>
                  </a:cubicBezTo>
                  <a:cubicBezTo>
                    <a:pt x="296" y="151"/>
                    <a:pt x="287" y="156"/>
                    <a:pt x="279" y="161"/>
                  </a:cubicBezTo>
                  <a:cubicBezTo>
                    <a:pt x="267" y="168"/>
                    <a:pt x="259" y="173"/>
                    <a:pt x="253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2522538" y="2578100"/>
              <a:ext cx="688975" cy="582613"/>
            </a:xfrm>
            <a:custGeom>
              <a:avLst/>
              <a:gdLst>
                <a:gd name="T0" fmla="*/ 356 w 384"/>
                <a:gd name="T1" fmla="*/ 90 h 324"/>
                <a:gd name="T2" fmla="*/ 383 w 384"/>
                <a:gd name="T3" fmla="*/ 128 h 324"/>
                <a:gd name="T4" fmla="*/ 338 w 384"/>
                <a:gd name="T5" fmla="*/ 20 h 324"/>
                <a:gd name="T6" fmla="*/ 270 w 384"/>
                <a:gd name="T7" fmla="*/ 17 h 324"/>
                <a:gd name="T8" fmla="*/ 170 w 384"/>
                <a:gd name="T9" fmla="*/ 63 h 324"/>
                <a:gd name="T10" fmla="*/ 58 w 384"/>
                <a:gd name="T11" fmla="*/ 123 h 324"/>
                <a:gd name="T12" fmla="*/ 19 w 384"/>
                <a:gd name="T13" fmla="*/ 125 h 324"/>
                <a:gd name="T14" fmla="*/ 4 w 384"/>
                <a:gd name="T15" fmla="*/ 132 h 324"/>
                <a:gd name="T16" fmla="*/ 4 w 384"/>
                <a:gd name="T17" fmla="*/ 133 h 324"/>
                <a:gd name="T18" fmla="*/ 3 w 384"/>
                <a:gd name="T19" fmla="*/ 136 h 324"/>
                <a:gd name="T20" fmla="*/ 2 w 384"/>
                <a:gd name="T21" fmla="*/ 172 h 324"/>
                <a:gd name="T22" fmla="*/ 15 w 384"/>
                <a:gd name="T23" fmla="*/ 192 h 324"/>
                <a:gd name="T24" fmla="*/ 22 w 384"/>
                <a:gd name="T25" fmla="*/ 194 h 324"/>
                <a:gd name="T26" fmla="*/ 58 w 384"/>
                <a:gd name="T27" fmla="*/ 195 h 324"/>
                <a:gd name="T28" fmla="*/ 62 w 384"/>
                <a:gd name="T29" fmla="*/ 240 h 324"/>
                <a:gd name="T30" fmla="*/ 60 w 384"/>
                <a:gd name="T31" fmla="*/ 292 h 324"/>
                <a:gd name="T32" fmla="*/ 68 w 384"/>
                <a:gd name="T33" fmla="*/ 318 h 324"/>
                <a:gd name="T34" fmla="*/ 118 w 384"/>
                <a:gd name="T35" fmla="*/ 305 h 324"/>
                <a:gd name="T36" fmla="*/ 118 w 384"/>
                <a:gd name="T37" fmla="*/ 227 h 324"/>
                <a:gd name="T38" fmla="*/ 190 w 384"/>
                <a:gd name="T39" fmla="*/ 261 h 324"/>
                <a:gd name="T40" fmla="*/ 288 w 384"/>
                <a:gd name="T41" fmla="*/ 310 h 324"/>
                <a:gd name="T42" fmla="*/ 312 w 384"/>
                <a:gd name="T43" fmla="*/ 310 h 324"/>
                <a:gd name="T44" fmla="*/ 380 w 384"/>
                <a:gd name="T45" fmla="*/ 180 h 324"/>
                <a:gd name="T46" fmla="*/ 339 w 384"/>
                <a:gd name="T47" fmla="*/ 272 h 324"/>
                <a:gd name="T48" fmla="*/ 238 w 384"/>
                <a:gd name="T49" fmla="*/ 196 h 324"/>
                <a:gd name="T50" fmla="*/ 272 w 384"/>
                <a:gd name="T51" fmla="*/ 194 h 324"/>
                <a:gd name="T52" fmla="*/ 319 w 384"/>
                <a:gd name="T53" fmla="*/ 148 h 324"/>
                <a:gd name="T54" fmla="*/ 302 w 384"/>
                <a:gd name="T55" fmla="*/ 120 h 324"/>
                <a:gd name="T56" fmla="*/ 267 w 384"/>
                <a:gd name="T57" fmla="*/ 116 h 324"/>
                <a:gd name="T58" fmla="*/ 253 w 384"/>
                <a:gd name="T59" fmla="*/ 71 h 324"/>
                <a:gd name="T60" fmla="*/ 79 w 384"/>
                <a:gd name="T61" fmla="*/ 304 h 324"/>
                <a:gd name="T62" fmla="*/ 77 w 384"/>
                <a:gd name="T63" fmla="*/ 293 h 324"/>
                <a:gd name="T64" fmla="*/ 76 w 384"/>
                <a:gd name="T65" fmla="*/ 239 h 324"/>
                <a:gd name="T66" fmla="*/ 100 w 384"/>
                <a:gd name="T67" fmla="*/ 215 h 324"/>
                <a:gd name="T68" fmla="*/ 98 w 384"/>
                <a:gd name="T69" fmla="*/ 300 h 324"/>
                <a:gd name="T70" fmla="*/ 300 w 384"/>
                <a:gd name="T71" fmla="*/ 137 h 324"/>
                <a:gd name="T72" fmla="*/ 300 w 384"/>
                <a:gd name="T73" fmla="*/ 137 h 324"/>
                <a:gd name="T74" fmla="*/ 292 w 384"/>
                <a:gd name="T75" fmla="*/ 135 h 324"/>
                <a:gd name="T76" fmla="*/ 299 w 384"/>
                <a:gd name="T77" fmla="*/ 137 h 324"/>
                <a:gd name="T78" fmla="*/ 295 w 384"/>
                <a:gd name="T79" fmla="*/ 168 h 324"/>
                <a:gd name="T80" fmla="*/ 238 w 384"/>
                <a:gd name="T81" fmla="*/ 180 h 324"/>
                <a:gd name="T82" fmla="*/ 237 w 384"/>
                <a:gd name="T83" fmla="*/ 179 h 324"/>
                <a:gd name="T84" fmla="*/ 265 w 384"/>
                <a:gd name="T85" fmla="*/ 129 h 324"/>
                <a:gd name="T86" fmla="*/ 218 w 384"/>
                <a:gd name="T87" fmla="*/ 175 h 324"/>
                <a:gd name="T88" fmla="*/ 193 w 384"/>
                <a:gd name="T89" fmla="*/ 248 h 324"/>
                <a:gd name="T90" fmla="*/ 61 w 384"/>
                <a:gd name="T91" fmla="*/ 178 h 324"/>
                <a:gd name="T92" fmla="*/ 20 w 384"/>
                <a:gd name="T93" fmla="*/ 171 h 324"/>
                <a:gd name="T94" fmla="*/ 21 w 384"/>
                <a:gd name="T95" fmla="*/ 144 h 324"/>
                <a:gd name="T96" fmla="*/ 55 w 384"/>
                <a:gd name="T97" fmla="*/ 142 h 324"/>
                <a:gd name="T98" fmla="*/ 72 w 384"/>
                <a:gd name="T99" fmla="*/ 138 h 324"/>
                <a:gd name="T100" fmla="*/ 170 w 384"/>
                <a:gd name="T101" fmla="*/ 86 h 324"/>
                <a:gd name="T102" fmla="*/ 239 w 384"/>
                <a:gd name="T103" fmla="*/ 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24">
                  <a:moveTo>
                    <a:pt x="318" y="30"/>
                  </a:moveTo>
                  <a:cubicBezTo>
                    <a:pt x="340" y="44"/>
                    <a:pt x="350" y="71"/>
                    <a:pt x="356" y="90"/>
                  </a:cubicBezTo>
                  <a:cubicBezTo>
                    <a:pt x="362" y="109"/>
                    <a:pt x="364" y="124"/>
                    <a:pt x="365" y="130"/>
                  </a:cubicBezTo>
                  <a:cubicBezTo>
                    <a:pt x="370" y="184"/>
                    <a:pt x="380" y="154"/>
                    <a:pt x="383" y="128"/>
                  </a:cubicBezTo>
                  <a:cubicBezTo>
                    <a:pt x="384" y="125"/>
                    <a:pt x="383" y="112"/>
                    <a:pt x="378" y="92"/>
                  </a:cubicBezTo>
                  <a:cubicBezTo>
                    <a:pt x="373" y="73"/>
                    <a:pt x="365" y="45"/>
                    <a:pt x="338" y="20"/>
                  </a:cubicBezTo>
                  <a:cubicBezTo>
                    <a:pt x="326" y="8"/>
                    <a:pt x="302" y="0"/>
                    <a:pt x="281" y="10"/>
                  </a:cubicBezTo>
                  <a:cubicBezTo>
                    <a:pt x="277" y="12"/>
                    <a:pt x="273" y="14"/>
                    <a:pt x="270" y="17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1" y="18"/>
                    <a:pt x="223" y="36"/>
                    <a:pt x="170" y="63"/>
                  </a:cubicBezTo>
                  <a:cubicBezTo>
                    <a:pt x="144" y="77"/>
                    <a:pt x="114" y="93"/>
                    <a:pt x="82" y="110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2"/>
                    <a:pt x="41" y="124"/>
                    <a:pt x="34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9" y="129"/>
                    <a:pt x="20" y="120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50"/>
                    <a:pt x="0" y="160"/>
                    <a:pt x="2" y="172"/>
                  </a:cubicBezTo>
                  <a:cubicBezTo>
                    <a:pt x="3" y="177"/>
                    <a:pt x="5" y="183"/>
                    <a:pt x="11" y="188"/>
                  </a:cubicBezTo>
                  <a:cubicBezTo>
                    <a:pt x="12" y="190"/>
                    <a:pt x="13" y="191"/>
                    <a:pt x="15" y="192"/>
                  </a:cubicBezTo>
                  <a:cubicBezTo>
                    <a:pt x="17" y="192"/>
                    <a:pt x="14" y="192"/>
                    <a:pt x="20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39" y="195"/>
                    <a:pt x="48" y="195"/>
                    <a:pt x="58" y="195"/>
                  </a:cubicBezTo>
                  <a:cubicBezTo>
                    <a:pt x="60" y="195"/>
                    <a:pt x="62" y="196"/>
                    <a:pt x="65" y="197"/>
                  </a:cubicBezTo>
                  <a:cubicBezTo>
                    <a:pt x="64" y="204"/>
                    <a:pt x="63" y="224"/>
                    <a:pt x="62" y="240"/>
                  </a:cubicBezTo>
                  <a:cubicBezTo>
                    <a:pt x="62" y="250"/>
                    <a:pt x="61" y="261"/>
                    <a:pt x="61" y="273"/>
                  </a:cubicBezTo>
                  <a:cubicBezTo>
                    <a:pt x="61" y="279"/>
                    <a:pt x="61" y="285"/>
                    <a:pt x="60" y="292"/>
                  </a:cubicBezTo>
                  <a:cubicBezTo>
                    <a:pt x="60" y="301"/>
                    <a:pt x="60" y="301"/>
                    <a:pt x="60" y="301"/>
                  </a:cubicBezTo>
                  <a:cubicBezTo>
                    <a:pt x="60" y="308"/>
                    <a:pt x="63" y="315"/>
                    <a:pt x="68" y="318"/>
                  </a:cubicBezTo>
                  <a:cubicBezTo>
                    <a:pt x="77" y="324"/>
                    <a:pt x="86" y="324"/>
                    <a:pt x="94" y="323"/>
                  </a:cubicBezTo>
                  <a:cubicBezTo>
                    <a:pt x="100" y="322"/>
                    <a:pt x="114" y="320"/>
                    <a:pt x="118" y="305"/>
                  </a:cubicBezTo>
                  <a:cubicBezTo>
                    <a:pt x="119" y="291"/>
                    <a:pt x="119" y="280"/>
                    <a:pt x="119" y="269"/>
                  </a:cubicBezTo>
                  <a:cubicBezTo>
                    <a:pt x="119" y="247"/>
                    <a:pt x="119" y="231"/>
                    <a:pt x="118" y="227"/>
                  </a:cubicBezTo>
                  <a:cubicBezTo>
                    <a:pt x="118" y="226"/>
                    <a:pt x="118" y="225"/>
                    <a:pt x="118" y="224"/>
                  </a:cubicBezTo>
                  <a:cubicBezTo>
                    <a:pt x="144" y="238"/>
                    <a:pt x="168" y="250"/>
                    <a:pt x="190" y="261"/>
                  </a:cubicBezTo>
                  <a:cubicBezTo>
                    <a:pt x="240" y="287"/>
                    <a:pt x="274" y="304"/>
                    <a:pt x="274" y="304"/>
                  </a:cubicBezTo>
                  <a:cubicBezTo>
                    <a:pt x="281" y="307"/>
                    <a:pt x="285" y="309"/>
                    <a:pt x="288" y="310"/>
                  </a:cubicBezTo>
                  <a:cubicBezTo>
                    <a:pt x="290" y="310"/>
                    <a:pt x="287" y="311"/>
                    <a:pt x="292" y="310"/>
                  </a:cubicBezTo>
                  <a:cubicBezTo>
                    <a:pt x="299" y="311"/>
                    <a:pt x="306" y="311"/>
                    <a:pt x="312" y="310"/>
                  </a:cubicBezTo>
                  <a:cubicBezTo>
                    <a:pt x="332" y="304"/>
                    <a:pt x="344" y="290"/>
                    <a:pt x="352" y="277"/>
                  </a:cubicBezTo>
                  <a:cubicBezTo>
                    <a:pt x="383" y="222"/>
                    <a:pt x="378" y="179"/>
                    <a:pt x="380" y="180"/>
                  </a:cubicBezTo>
                  <a:cubicBezTo>
                    <a:pt x="381" y="147"/>
                    <a:pt x="377" y="161"/>
                    <a:pt x="371" y="179"/>
                  </a:cubicBezTo>
                  <a:cubicBezTo>
                    <a:pt x="368" y="183"/>
                    <a:pt x="370" y="226"/>
                    <a:pt x="339" y="272"/>
                  </a:cubicBezTo>
                  <a:cubicBezTo>
                    <a:pt x="325" y="296"/>
                    <a:pt x="292" y="308"/>
                    <a:pt x="270" y="279"/>
                  </a:cubicBezTo>
                  <a:cubicBezTo>
                    <a:pt x="252" y="258"/>
                    <a:pt x="243" y="227"/>
                    <a:pt x="238" y="196"/>
                  </a:cubicBezTo>
                  <a:cubicBezTo>
                    <a:pt x="240" y="197"/>
                    <a:pt x="241" y="198"/>
                    <a:pt x="242" y="198"/>
                  </a:cubicBezTo>
                  <a:cubicBezTo>
                    <a:pt x="244" y="199"/>
                    <a:pt x="256" y="197"/>
                    <a:pt x="272" y="194"/>
                  </a:cubicBezTo>
                  <a:cubicBezTo>
                    <a:pt x="282" y="191"/>
                    <a:pt x="289" y="191"/>
                    <a:pt x="303" y="186"/>
                  </a:cubicBezTo>
                  <a:cubicBezTo>
                    <a:pt x="319" y="177"/>
                    <a:pt x="320" y="160"/>
                    <a:pt x="319" y="148"/>
                  </a:cubicBezTo>
                  <a:cubicBezTo>
                    <a:pt x="319" y="142"/>
                    <a:pt x="317" y="136"/>
                    <a:pt x="314" y="129"/>
                  </a:cubicBezTo>
                  <a:cubicBezTo>
                    <a:pt x="312" y="126"/>
                    <a:pt x="309" y="121"/>
                    <a:pt x="302" y="120"/>
                  </a:cubicBezTo>
                  <a:cubicBezTo>
                    <a:pt x="300" y="120"/>
                    <a:pt x="297" y="120"/>
                    <a:pt x="295" y="120"/>
                  </a:cubicBezTo>
                  <a:cubicBezTo>
                    <a:pt x="285" y="118"/>
                    <a:pt x="275" y="117"/>
                    <a:pt x="267" y="116"/>
                  </a:cubicBezTo>
                  <a:cubicBezTo>
                    <a:pt x="254" y="113"/>
                    <a:pt x="244" y="112"/>
                    <a:pt x="241" y="111"/>
                  </a:cubicBezTo>
                  <a:cubicBezTo>
                    <a:pt x="244" y="97"/>
                    <a:pt x="248" y="84"/>
                    <a:pt x="253" y="71"/>
                  </a:cubicBezTo>
                  <a:cubicBezTo>
                    <a:pt x="266" y="39"/>
                    <a:pt x="295" y="15"/>
                    <a:pt x="318" y="30"/>
                  </a:cubicBezTo>
                  <a:close/>
                  <a:moveTo>
                    <a:pt x="79" y="304"/>
                  </a:moveTo>
                  <a:cubicBezTo>
                    <a:pt x="78" y="303"/>
                    <a:pt x="78" y="303"/>
                    <a:pt x="78" y="303"/>
                  </a:cubicBezTo>
                  <a:cubicBezTo>
                    <a:pt x="77" y="301"/>
                    <a:pt x="77" y="296"/>
                    <a:pt x="77" y="293"/>
                  </a:cubicBezTo>
                  <a:cubicBezTo>
                    <a:pt x="77" y="286"/>
                    <a:pt x="77" y="280"/>
                    <a:pt x="77" y="273"/>
                  </a:cubicBezTo>
                  <a:cubicBezTo>
                    <a:pt x="76" y="261"/>
                    <a:pt x="76" y="249"/>
                    <a:pt x="76" y="239"/>
                  </a:cubicBezTo>
                  <a:cubicBezTo>
                    <a:pt x="75" y="225"/>
                    <a:pt x="75" y="210"/>
                    <a:pt x="74" y="202"/>
                  </a:cubicBezTo>
                  <a:cubicBezTo>
                    <a:pt x="83" y="206"/>
                    <a:pt x="92" y="211"/>
                    <a:pt x="100" y="215"/>
                  </a:cubicBezTo>
                  <a:cubicBezTo>
                    <a:pt x="99" y="220"/>
                    <a:pt x="98" y="245"/>
                    <a:pt x="99" y="265"/>
                  </a:cubicBezTo>
                  <a:cubicBezTo>
                    <a:pt x="99" y="275"/>
                    <a:pt x="99" y="288"/>
                    <a:pt x="98" y="300"/>
                  </a:cubicBezTo>
                  <a:cubicBezTo>
                    <a:pt x="104" y="303"/>
                    <a:pt x="86" y="307"/>
                    <a:pt x="79" y="304"/>
                  </a:cubicBezTo>
                  <a:close/>
                  <a:moveTo>
                    <a:pt x="300" y="137"/>
                  </a:moveTo>
                  <a:cubicBezTo>
                    <a:pt x="300" y="137"/>
                    <a:pt x="299" y="137"/>
                    <a:pt x="299" y="137"/>
                  </a:cubicBezTo>
                  <a:cubicBezTo>
                    <a:pt x="299" y="137"/>
                    <a:pt x="300" y="137"/>
                    <a:pt x="300" y="137"/>
                  </a:cubicBezTo>
                  <a:close/>
                  <a:moveTo>
                    <a:pt x="265" y="129"/>
                  </a:moveTo>
                  <a:cubicBezTo>
                    <a:pt x="273" y="131"/>
                    <a:pt x="282" y="133"/>
                    <a:pt x="292" y="135"/>
                  </a:cubicBezTo>
                  <a:cubicBezTo>
                    <a:pt x="294" y="136"/>
                    <a:pt x="296" y="136"/>
                    <a:pt x="298" y="137"/>
                  </a:cubicBezTo>
                  <a:cubicBezTo>
                    <a:pt x="298" y="137"/>
                    <a:pt x="298" y="137"/>
                    <a:pt x="299" y="137"/>
                  </a:cubicBezTo>
                  <a:cubicBezTo>
                    <a:pt x="300" y="139"/>
                    <a:pt x="301" y="144"/>
                    <a:pt x="301" y="148"/>
                  </a:cubicBezTo>
                  <a:cubicBezTo>
                    <a:pt x="302" y="157"/>
                    <a:pt x="299" y="166"/>
                    <a:pt x="295" y="168"/>
                  </a:cubicBezTo>
                  <a:cubicBezTo>
                    <a:pt x="293" y="169"/>
                    <a:pt x="278" y="171"/>
                    <a:pt x="271" y="173"/>
                  </a:cubicBezTo>
                  <a:cubicBezTo>
                    <a:pt x="254" y="176"/>
                    <a:pt x="242" y="179"/>
                    <a:pt x="238" y="180"/>
                  </a:cubicBezTo>
                  <a:cubicBezTo>
                    <a:pt x="238" y="180"/>
                    <a:pt x="237" y="181"/>
                    <a:pt x="237" y="181"/>
                  </a:cubicBezTo>
                  <a:cubicBezTo>
                    <a:pt x="237" y="180"/>
                    <a:pt x="237" y="180"/>
                    <a:pt x="237" y="179"/>
                  </a:cubicBezTo>
                  <a:cubicBezTo>
                    <a:pt x="235" y="160"/>
                    <a:pt x="236" y="140"/>
                    <a:pt x="239" y="121"/>
                  </a:cubicBezTo>
                  <a:cubicBezTo>
                    <a:pt x="243" y="122"/>
                    <a:pt x="252" y="125"/>
                    <a:pt x="265" y="129"/>
                  </a:cubicBezTo>
                  <a:close/>
                  <a:moveTo>
                    <a:pt x="239" y="54"/>
                  </a:moveTo>
                  <a:cubicBezTo>
                    <a:pt x="221" y="91"/>
                    <a:pt x="216" y="134"/>
                    <a:pt x="218" y="175"/>
                  </a:cubicBezTo>
                  <a:cubicBezTo>
                    <a:pt x="221" y="212"/>
                    <a:pt x="230" y="250"/>
                    <a:pt x="251" y="280"/>
                  </a:cubicBezTo>
                  <a:cubicBezTo>
                    <a:pt x="236" y="272"/>
                    <a:pt x="217" y="261"/>
                    <a:pt x="193" y="248"/>
                  </a:cubicBezTo>
                  <a:cubicBezTo>
                    <a:pt x="169" y="235"/>
                    <a:pt x="141" y="220"/>
                    <a:pt x="111" y="203"/>
                  </a:cubicBezTo>
                  <a:cubicBezTo>
                    <a:pt x="94" y="195"/>
                    <a:pt x="86" y="186"/>
                    <a:pt x="61" y="178"/>
                  </a:cubicBezTo>
                  <a:cubicBezTo>
                    <a:pt x="52" y="178"/>
                    <a:pt x="43" y="177"/>
                    <a:pt x="34" y="177"/>
                  </a:cubicBezTo>
                  <a:cubicBezTo>
                    <a:pt x="22" y="176"/>
                    <a:pt x="24" y="178"/>
                    <a:pt x="20" y="171"/>
                  </a:cubicBezTo>
                  <a:cubicBezTo>
                    <a:pt x="18" y="166"/>
                    <a:pt x="19" y="157"/>
                    <a:pt x="20" y="149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72" y="139"/>
                    <a:pt x="68" y="139"/>
                    <a:pt x="72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14" y="115"/>
                    <a:pt x="144" y="100"/>
                    <a:pt x="170" y="86"/>
                  </a:cubicBezTo>
                  <a:cubicBezTo>
                    <a:pt x="199" y="72"/>
                    <a:pt x="223" y="59"/>
                    <a:pt x="242" y="50"/>
                  </a:cubicBezTo>
                  <a:cubicBezTo>
                    <a:pt x="241" y="51"/>
                    <a:pt x="240" y="53"/>
                    <a:pt x="239" y="5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Freeform 8"/>
          <p:cNvSpPr>
            <a:spLocks/>
          </p:cNvSpPr>
          <p:nvPr/>
        </p:nvSpPr>
        <p:spPr bwMode="auto">
          <a:xfrm rot="16200000" flipH="1">
            <a:off x="9189635" y="-621132"/>
            <a:ext cx="45719" cy="5628809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8"/>
          <p:cNvSpPr>
            <a:spLocks/>
          </p:cNvSpPr>
          <p:nvPr/>
        </p:nvSpPr>
        <p:spPr bwMode="auto">
          <a:xfrm rot="16200000" flipH="1">
            <a:off x="9167767" y="1664868"/>
            <a:ext cx="45719" cy="5628809"/>
          </a:xfrm>
          <a:custGeom>
            <a:avLst/>
            <a:gdLst/>
            <a:ahLst/>
            <a:cxnLst>
              <a:cxn ang="0">
                <a:pos x="13" y="346"/>
              </a:cxn>
              <a:cxn ang="0">
                <a:pos x="7" y="27"/>
              </a:cxn>
              <a:cxn ang="0">
                <a:pos x="30" y="27"/>
              </a:cxn>
              <a:cxn ang="0">
                <a:pos x="24" y="346"/>
              </a:cxn>
              <a:cxn ang="0">
                <a:pos x="13" y="346"/>
              </a:cxn>
            </a:cxnLst>
            <a:rect l="0" t="0" r="r" b="b"/>
            <a:pathLst>
              <a:path w="32" h="362">
                <a:moveTo>
                  <a:pt x="13" y="346"/>
                </a:moveTo>
                <a:cubicBezTo>
                  <a:pt x="13" y="346"/>
                  <a:pt x="0" y="38"/>
                  <a:pt x="7" y="27"/>
                </a:cubicBezTo>
                <a:cubicBezTo>
                  <a:pt x="14" y="16"/>
                  <a:pt x="28" y="0"/>
                  <a:pt x="30" y="27"/>
                </a:cubicBezTo>
                <a:cubicBezTo>
                  <a:pt x="32" y="54"/>
                  <a:pt x="30" y="337"/>
                  <a:pt x="24" y="346"/>
                </a:cubicBezTo>
                <a:cubicBezTo>
                  <a:pt x="18" y="356"/>
                  <a:pt x="13" y="362"/>
                  <a:pt x="13" y="3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upa 78"/>
          <p:cNvGrpSpPr/>
          <p:nvPr/>
        </p:nvGrpSpPr>
        <p:grpSpPr>
          <a:xfrm rot="10800000" flipV="1">
            <a:off x="8981978" y="1919085"/>
            <a:ext cx="324654" cy="932047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upa 78"/>
          <p:cNvGrpSpPr/>
          <p:nvPr/>
        </p:nvGrpSpPr>
        <p:grpSpPr>
          <a:xfrm flipV="1">
            <a:off x="8973967" y="4069450"/>
            <a:ext cx="324654" cy="932047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CasellaDiTesto 36"/>
          <p:cNvSpPr txBox="1"/>
          <p:nvPr/>
        </p:nvSpPr>
        <p:spPr>
          <a:xfrm>
            <a:off x="6642100" y="3060700"/>
            <a:ext cx="5202065" cy="76944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>
              <a:buClr>
                <a:srgbClr val="1F85BB"/>
              </a:buClr>
            </a:pPr>
            <a:r>
              <a:rPr lang="it-IT" sz="4400" dirty="0">
                <a:solidFill>
                  <a:schemeClr val="bg2">
                    <a:lumMod val="50000"/>
                  </a:schemeClr>
                </a:solidFill>
              </a:rPr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367572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20877" y="6087533"/>
            <a:ext cx="4933723" cy="749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en-US" sz="2400" dirty="0"/>
              <a:t>Agile Surfers For A Better Way</a:t>
            </a:r>
            <a:endParaRPr lang="it-IT" sz="2400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9595078" y="6087533"/>
            <a:ext cx="2173589" cy="47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</a:defRPr>
            </a:lvl1pPr>
          </a:lstStyle>
          <a:p>
            <a:r>
              <a:rPr lang="en-US" sz="2400" dirty="0"/>
              <a:t>@</a:t>
            </a:r>
            <a:r>
              <a:rPr lang="en-US" sz="2400" dirty="0" err="1"/>
              <a:t>AgileBetter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5818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it-IT" dirty="0"/>
              <a:t>Agile </a:t>
            </a:r>
            <a:r>
              <a:rPr lang="it-IT" dirty="0" err="1"/>
              <a:t>Transition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75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Organigrammi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" y="1155180"/>
            <a:ext cx="114681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7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2912" y="500062"/>
            <a:ext cx="5970588" cy="457201"/>
          </a:xfrm>
        </p:spPr>
        <p:txBody>
          <a:bodyPr/>
          <a:lstStyle/>
          <a:p>
            <a:r>
              <a:rPr lang="it-IT" dirty="0"/>
              <a:t>Da Organigramma a </a:t>
            </a:r>
            <a:r>
              <a:rPr lang="it-IT" dirty="0" err="1"/>
              <a:t>Scrum</a:t>
            </a:r>
            <a:r>
              <a:rPr lang="it-IT" dirty="0"/>
              <a:t> Teams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AA19-9063-634D-AA1B-65FDA7F61649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6600"/>
            <a:ext cx="4944102" cy="36385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89" y="1577975"/>
            <a:ext cx="5154930" cy="4295775"/>
          </a:xfrm>
          <a:prstGeom prst="rect">
            <a:avLst/>
          </a:prstGeom>
        </p:spPr>
      </p:pic>
      <p:sp>
        <p:nvSpPr>
          <p:cNvPr id="3" name="Freccia bidirezionale orizzontale 2"/>
          <p:cNvSpPr/>
          <p:nvPr/>
        </p:nvSpPr>
        <p:spPr>
          <a:xfrm>
            <a:off x="4713890" y="3263472"/>
            <a:ext cx="1970689" cy="893489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it-IT" sz="140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83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i Office">
  <a:themeElements>
    <a:clrScheme name="Cerved">
      <a:dk1>
        <a:srgbClr val="5E5E5E"/>
      </a:dk1>
      <a:lt1>
        <a:srgbClr val="FFFFFF"/>
      </a:lt1>
      <a:dk2>
        <a:srgbClr val="A9A9A9"/>
      </a:dk2>
      <a:lt2>
        <a:srgbClr val="D5D5D5"/>
      </a:lt2>
      <a:accent1>
        <a:srgbClr val="008995"/>
      </a:accent1>
      <a:accent2>
        <a:srgbClr val="40A7B0"/>
      </a:accent2>
      <a:accent3>
        <a:srgbClr val="99D2D7"/>
      </a:accent3>
      <a:accent4>
        <a:srgbClr val="1F85BA"/>
      </a:accent4>
      <a:accent5>
        <a:srgbClr val="69B4D6"/>
      </a:accent5>
      <a:accent6>
        <a:srgbClr val="528EAA"/>
      </a:accent6>
      <a:hlink>
        <a:srgbClr val="1F85BA"/>
      </a:hlink>
      <a:folHlink>
        <a:srgbClr val="EAEAE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>
          <a:defRPr sz="1400" smtClean="0">
            <a:solidFill>
              <a:schemeClr val="bg1">
                <a:lumMod val="50000"/>
              </a:schemeClr>
            </a:solidFill>
            <a:latin typeface="Open Sans" charset="0"/>
            <a:ea typeface="Open Sans" charset="0"/>
            <a:cs typeface="Open Sans" charset="0"/>
          </a:defRPr>
        </a:defPPr>
      </a:lstStyle>
    </a:spDef>
    <a:txDef>
      <a:spPr/>
      <a:bodyPr vert="horz" wrap="square" lIns="91440" tIns="45720" rIns="91440" bIns="45720" rtlCol="0">
        <a:spAutoFit/>
      </a:bodyPr>
      <a:lstStyle>
        <a:defPPr>
          <a:buClr>
            <a:srgbClr val="1F85BB"/>
          </a:buClr>
          <a:defRPr sz="140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rved-template-16-9" id="{6CEB478A-14F8-A04D-8F11-E6D060815C81}" vid="{6417455B-8A59-304F-BD6C-38AF93CCDD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4472</TotalTime>
  <Words>1279</Words>
  <Application>Microsoft Macintosh PowerPoint</Application>
  <PresentationFormat>Widescreen</PresentationFormat>
  <Paragraphs>461</Paragraphs>
  <Slides>67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8" baseType="lpstr">
      <vt:lpstr>Arial</vt:lpstr>
      <vt:lpstr>Calibri</vt:lpstr>
      <vt:lpstr>Century Gothic</vt:lpstr>
      <vt:lpstr>Courier New</vt:lpstr>
      <vt:lpstr>Open Sans</vt:lpstr>
      <vt:lpstr>Open Sans Light</vt:lpstr>
      <vt:lpstr>Open Sans Semibold</vt:lpstr>
      <vt:lpstr>Segoe Print</vt:lpstr>
      <vt:lpstr>Segoe WP SemiLight</vt:lpstr>
      <vt:lpstr>Wingdings</vt:lpstr>
      <vt:lpstr>Tema di Office</vt:lpstr>
      <vt:lpstr>DA PROJECT MANAGER A PRODUCT OWNER DA TEAM LEADER A SCRUM MASTER</vt:lpstr>
      <vt:lpstr>Presentazione standard di PowerPoint</vt:lpstr>
      <vt:lpstr>Gli Speakers di oggi</vt:lpstr>
      <vt:lpstr>Il Contesto: Cerved Group</vt:lpstr>
      <vt:lpstr>CERVED, la DATA-DRIVEN COMPANY ITALIANA </vt:lpstr>
      <vt:lpstr>Le sedi</vt:lpstr>
      <vt:lpstr>Agile Transition</vt:lpstr>
      <vt:lpstr>Organigrammi</vt:lpstr>
      <vt:lpstr>Da Organigramma a Scrum Teams</vt:lpstr>
      <vt:lpstr>Da Scrum Teams A Community</vt:lpstr>
      <vt:lpstr>Vecchi e Nuovi Ruoli</vt:lpstr>
      <vt:lpstr>Ed i Manager?</vt:lpstr>
      <vt:lpstr>FATTORI COMUNI</vt:lpstr>
      <vt:lpstr>Partiamo dai valori</vt:lpstr>
      <vt:lpstr>Coraggio</vt:lpstr>
      <vt:lpstr>Focus</vt:lpstr>
      <vt:lpstr>Commitment - impegno</vt:lpstr>
      <vt:lpstr>Rispetto</vt:lpstr>
      <vt:lpstr>Apertura Mentale</vt:lpstr>
      <vt:lpstr>Quindi</vt:lpstr>
      <vt:lpstr>Project Manager vs Product Owner</vt:lpstr>
      <vt:lpstr>Project Manager</vt:lpstr>
      <vt:lpstr>Project Management – Processi</vt:lpstr>
      <vt:lpstr>Project Management – Interazione tra i Processi</vt:lpstr>
      <vt:lpstr>Project Management – Interazione tra i Processi</vt:lpstr>
      <vt:lpstr>Product Owner</vt:lpstr>
      <vt:lpstr>Difficoltà dei PO …</vt:lpstr>
      <vt:lpstr>Difficoltà dei PO …</vt:lpstr>
      <vt:lpstr>Difficoltà dei PO …</vt:lpstr>
      <vt:lpstr>Difficoltà dei PO …anti pattern</vt:lpstr>
      <vt:lpstr>Difficoltà dei PO …output vs outcome</vt:lpstr>
      <vt:lpstr>Da Team Leader a Scrum Master</vt:lpstr>
      <vt:lpstr>Team Leader e Supervisore</vt:lpstr>
      <vt:lpstr>Team Leader Peculiarità</vt:lpstr>
      <vt:lpstr>The Team Leader Day</vt:lpstr>
      <vt:lpstr>Il Team Leader quanto è allineato?</vt:lpstr>
      <vt:lpstr>Accountability – effetto domino</vt:lpstr>
      <vt:lpstr>Quale valore sto portando effettivamente?</vt:lpstr>
      <vt:lpstr>La domanda tabù</vt:lpstr>
      <vt:lpstr>…ma un giorno</vt:lpstr>
      <vt:lpstr>E ADESSO?</vt:lpstr>
      <vt:lpstr>Da dove partire? Quale differenza con un Team Leader?</vt:lpstr>
      <vt:lpstr>APPROCCI</vt:lpstr>
      <vt:lpstr>Come?</vt:lpstr>
      <vt:lpstr>TECNICHE</vt:lpstr>
      <vt:lpstr>Tecniche</vt:lpstr>
      <vt:lpstr>Come?</vt:lpstr>
      <vt:lpstr>Come? Approccio Olistico</vt:lpstr>
      <vt:lpstr>Shu-Ha-Ri -&gt; Hearth</vt:lpstr>
      <vt:lpstr>Quale valore sto portando?</vt:lpstr>
      <vt:lpstr>Scrum Master Not To Do</vt:lpstr>
      <vt:lpstr>Scrum Master Path</vt:lpstr>
      <vt:lpstr>Fare Agile vs Essere Agile</vt:lpstr>
      <vt:lpstr>Fare agile vs essere agile</vt:lpstr>
      <vt:lpstr>Riflessioni su eventi e artefatti </vt:lpstr>
      <vt:lpstr>Riflessioni su eventi e artefatti </vt:lpstr>
      <vt:lpstr>Le CoP</vt:lpstr>
      <vt:lpstr>Cosa è una Community?</vt:lpstr>
      <vt:lpstr>CoP</vt:lpstr>
      <vt:lpstr>Presentazione standard di PowerPoint</vt:lpstr>
      <vt:lpstr>A cosa Serve una CoP?</vt:lpstr>
      <vt:lpstr>Presentazione standard di PowerPoint</vt:lpstr>
      <vt:lpstr>Presentazione standard di PowerPoint</vt:lpstr>
      <vt:lpstr>Lean Coffee X principio del Manifesto Agile</vt:lpstr>
      <vt:lpstr>Conclusioni </vt:lpstr>
      <vt:lpstr>Top Down &amp; Bottom Up</vt:lpstr>
      <vt:lpstr>Presentazione standard di PowerPoint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tiziano inter</cp:lastModifiedBy>
  <cp:revision>321</cp:revision>
  <dcterms:created xsi:type="dcterms:W3CDTF">2017-06-07T10:33:13Z</dcterms:created>
  <dcterms:modified xsi:type="dcterms:W3CDTF">2018-05-18T19:00:07Z</dcterms:modified>
</cp:coreProperties>
</file>